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diagrams/data1.xml" ContentType="application/vnd.openxmlformats-officedocument.drawingml.diagramData+xml"/>
  <Override PartName="/ppt/diagrams/data3.xml" ContentType="application/vnd.openxmlformats-officedocument.drawingml.diagramData+xml"/>
  <Override PartName="/ppt/diagrams/data2.xml" ContentType="application/vnd.openxmlformats-officedocument.drawingml.diagramData+xml"/>
  <Override PartName="/ppt/presentation.xml" ContentType="application/vnd.openxmlformats-officedocument.presentationml.presentation.main+xml"/>
  <Override PartName="/ppt/slides/slide8.xml" ContentType="application/vnd.openxmlformats-officedocument.presentationml.slide+xml"/>
  <Override PartName="/ppt/slides/slide10.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13.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2.xml" ContentType="application/vnd.openxmlformats-officedocument.presentationml.slide+xml"/>
  <Override PartName="/ppt/slideLayouts/slideLayout2.xml" ContentType="application/vnd.openxmlformats-officedocument.presentationml.slideLayout+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diagrams/quickStyle3.xml" ContentType="application/vnd.openxmlformats-officedocument.drawingml.diagramStyle+xml"/>
  <Override PartName="/ppt/diagrams/quickStyle1.xml" ContentType="application/vnd.openxmlformats-officedocument.drawingml.diagramStyle+xml"/>
  <Override PartName="/ppt/diagrams/layout1.xml" ContentType="application/vnd.openxmlformats-officedocument.drawingml.diagramLayout+xml"/>
  <Override PartName="/ppt/diagrams/colors1.xml" ContentType="application/vnd.openxmlformats-officedocument.drawingml.diagramColors+xml"/>
  <Override PartName="/ppt/diagrams/drawing1.xml" ContentType="application/vnd.ms-office.drawingml.diagramDrawing+xml"/>
  <Override PartName="/ppt/diagrams/layout3.xml" ContentType="application/vnd.openxmlformats-officedocument.drawingml.diagramLayout+xml"/>
  <Override PartName="/ppt/theme/theme1.xml" ContentType="application/vnd.openxmlformats-officedocument.theme+xml"/>
  <Override PartName="/ppt/diagrams/drawing2.xml" ContentType="application/vnd.ms-office.drawingml.diagramDrawing+xml"/>
  <Override PartName="/ppt/diagrams/colors2.xml" ContentType="application/vnd.openxmlformats-officedocument.drawingml.diagramColors+xml"/>
  <Override PartName="/ppt/diagrams/quickStyle2.xml" ContentType="application/vnd.openxmlformats-officedocument.drawingml.diagramStyle+xml"/>
  <Override PartName="/ppt/diagrams/layout2.xml" ContentType="application/vnd.openxmlformats-officedocument.drawingml.diagramLayout+xml"/>
  <Override PartName="/ppt/diagrams/drawing3.xml" ContentType="application/vnd.ms-office.drawingml.diagramDrawing+xml"/>
  <Override PartName="/ppt/diagrams/colors3.xml" ContentType="application/vnd.openxmlformats-officedocument.drawingml.diagramColors+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76" r:id="rId4"/>
    <p:sldId id="279" r:id="rId5"/>
    <p:sldId id="263" r:id="rId6"/>
    <p:sldId id="281" r:id="rId7"/>
    <p:sldId id="258" r:id="rId8"/>
    <p:sldId id="259" r:id="rId9"/>
    <p:sldId id="261" r:id="rId10"/>
    <p:sldId id="262" r:id="rId11"/>
    <p:sldId id="264" r:id="rId12"/>
    <p:sldId id="265" r:id="rId13"/>
    <p:sldId id="266" r:id="rId14"/>
    <p:sldId id="267" r:id="rId15"/>
    <p:sldId id="268" r:id="rId16"/>
    <p:sldId id="269" r:id="rId17"/>
    <p:sldId id="270" r:id="rId18"/>
    <p:sldId id="273" r:id="rId19"/>
    <p:sldId id="272" r:id="rId20"/>
    <p:sldId id="282" r:id="rId21"/>
  </p:sldIdLst>
  <p:sldSz cx="9144000" cy="6858000" type="screen4x3"/>
  <p:notesSz cx="7077075" cy="9051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EA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2" d="100"/>
          <a:sy n="112" d="100"/>
        </p:scale>
        <p:origin x="-1308" y="-78"/>
      </p:cViewPr>
      <p:guideLst>
        <p:guide orient="horz" pos="2160"/>
        <p:guide pos="2880"/>
      </p:guideLst>
    </p:cSldViewPr>
  </p:slideViewPr>
  <p:notesTextViewPr>
    <p:cViewPr>
      <p:scale>
        <a:sx n="100" d="100"/>
        <a:sy n="100" d="100"/>
      </p:scale>
      <p:origin x="0" y="0"/>
    </p:cViewPr>
  </p:notesTextViewPr>
  <p:sorterViewPr>
    <p:cViewPr>
      <p:scale>
        <a:sx n="128" d="100"/>
        <a:sy n="128"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7F8283-E2C0-4E85-B095-CE2CDF2A3C3C}" type="doc">
      <dgm:prSet loTypeId="urn:microsoft.com/office/officeart/2005/8/layout/arrow6" loCatId="process" qsTypeId="urn:microsoft.com/office/officeart/2005/8/quickstyle/simple1" qsCatId="simple" csTypeId="urn:microsoft.com/office/officeart/2005/8/colors/accent1_2" csCatId="accent1" phldr="1"/>
      <dgm:spPr/>
      <dgm:t>
        <a:bodyPr/>
        <a:lstStyle/>
        <a:p>
          <a:endParaRPr lang="en-US"/>
        </a:p>
      </dgm:t>
    </dgm:pt>
    <dgm:pt modelId="{B2A2E538-51B3-41FF-AA12-38D30682C83C}">
      <dgm:prSet phldrT="[Text]"/>
      <dgm:spPr/>
      <dgm:t>
        <a:bodyPr/>
        <a:lstStyle/>
        <a:p>
          <a:r>
            <a:rPr lang="en-US" dirty="0" smtClean="0"/>
            <a:t> </a:t>
          </a:r>
          <a:endParaRPr lang="en-US" dirty="0"/>
        </a:p>
      </dgm:t>
    </dgm:pt>
    <dgm:pt modelId="{23582817-46EA-4703-9D08-E601B42CF899}" type="parTrans" cxnId="{90BDF611-E974-4BBF-A3BA-B094259A4A48}">
      <dgm:prSet/>
      <dgm:spPr/>
      <dgm:t>
        <a:bodyPr/>
        <a:lstStyle/>
        <a:p>
          <a:endParaRPr lang="en-US"/>
        </a:p>
      </dgm:t>
    </dgm:pt>
    <dgm:pt modelId="{B3902BB8-66B7-4E33-8A42-71A6E47DEF12}" type="sibTrans" cxnId="{90BDF611-E974-4BBF-A3BA-B094259A4A48}">
      <dgm:prSet/>
      <dgm:spPr/>
      <dgm:t>
        <a:bodyPr/>
        <a:lstStyle/>
        <a:p>
          <a:endParaRPr lang="en-US"/>
        </a:p>
      </dgm:t>
    </dgm:pt>
    <dgm:pt modelId="{4592F0B0-F174-4404-95A4-0BE6B437C107}">
      <dgm:prSet phldrT="[Text]"/>
      <dgm:spPr/>
      <dgm:t>
        <a:bodyPr/>
        <a:lstStyle/>
        <a:p>
          <a:r>
            <a:rPr lang="en-US" dirty="0" smtClean="0"/>
            <a:t> </a:t>
          </a:r>
          <a:endParaRPr lang="en-US" dirty="0"/>
        </a:p>
      </dgm:t>
    </dgm:pt>
    <dgm:pt modelId="{661DC4BF-7438-43BA-BB22-FDE9CBE07E29}" type="parTrans" cxnId="{73C7CC01-B813-408E-9856-83F6D5FF1B51}">
      <dgm:prSet/>
      <dgm:spPr/>
      <dgm:t>
        <a:bodyPr/>
        <a:lstStyle/>
        <a:p>
          <a:endParaRPr lang="en-US"/>
        </a:p>
      </dgm:t>
    </dgm:pt>
    <dgm:pt modelId="{C41509E0-7755-4B66-BB8E-85E5A107AC1F}" type="sibTrans" cxnId="{73C7CC01-B813-408E-9856-83F6D5FF1B51}">
      <dgm:prSet/>
      <dgm:spPr/>
      <dgm:t>
        <a:bodyPr/>
        <a:lstStyle/>
        <a:p>
          <a:endParaRPr lang="en-US"/>
        </a:p>
      </dgm:t>
    </dgm:pt>
    <dgm:pt modelId="{9D57647B-CC0A-483F-AF7E-305D184566B2}" type="pres">
      <dgm:prSet presAssocID="{5C7F8283-E2C0-4E85-B095-CE2CDF2A3C3C}" presName="compositeShape" presStyleCnt="0">
        <dgm:presLayoutVars>
          <dgm:chMax val="2"/>
          <dgm:dir/>
          <dgm:resizeHandles val="exact"/>
        </dgm:presLayoutVars>
      </dgm:prSet>
      <dgm:spPr/>
      <dgm:t>
        <a:bodyPr/>
        <a:lstStyle/>
        <a:p>
          <a:endParaRPr lang="en-US"/>
        </a:p>
      </dgm:t>
    </dgm:pt>
    <dgm:pt modelId="{AC16EF6E-24E4-4086-A35C-0D1795137EF6}" type="pres">
      <dgm:prSet presAssocID="{5C7F8283-E2C0-4E85-B095-CE2CDF2A3C3C}" presName="ribbon" presStyleLbl="node1" presStyleIdx="0" presStyleCnt="1" custScaleY="77517" custLinFactNeighborX="2564"/>
      <dgm:spPr>
        <a:solidFill>
          <a:srgbClr val="DDDDDD"/>
        </a:solidFill>
      </dgm:spPr>
    </dgm:pt>
    <dgm:pt modelId="{A9A0226E-EDA8-4291-90F7-D10DAADAD449}" type="pres">
      <dgm:prSet presAssocID="{5C7F8283-E2C0-4E85-B095-CE2CDF2A3C3C}" presName="leftArrowText" presStyleLbl="node1" presStyleIdx="0" presStyleCnt="1">
        <dgm:presLayoutVars>
          <dgm:chMax val="0"/>
          <dgm:bulletEnabled val="1"/>
        </dgm:presLayoutVars>
      </dgm:prSet>
      <dgm:spPr/>
      <dgm:t>
        <a:bodyPr/>
        <a:lstStyle/>
        <a:p>
          <a:endParaRPr lang="en-US"/>
        </a:p>
      </dgm:t>
    </dgm:pt>
    <dgm:pt modelId="{42FADFC2-6C69-44C2-83B2-B640AFDF9C89}" type="pres">
      <dgm:prSet presAssocID="{5C7F8283-E2C0-4E85-B095-CE2CDF2A3C3C}" presName="rightArrowText" presStyleLbl="node1" presStyleIdx="0" presStyleCnt="1" custScaleX="116802" custScaleY="137310">
        <dgm:presLayoutVars>
          <dgm:chMax val="0"/>
          <dgm:bulletEnabled val="1"/>
        </dgm:presLayoutVars>
      </dgm:prSet>
      <dgm:spPr/>
      <dgm:t>
        <a:bodyPr/>
        <a:lstStyle/>
        <a:p>
          <a:endParaRPr lang="en-US"/>
        </a:p>
      </dgm:t>
    </dgm:pt>
  </dgm:ptLst>
  <dgm:cxnLst>
    <dgm:cxn modelId="{73C7CC01-B813-408E-9856-83F6D5FF1B51}" srcId="{5C7F8283-E2C0-4E85-B095-CE2CDF2A3C3C}" destId="{4592F0B0-F174-4404-95A4-0BE6B437C107}" srcOrd="1" destOrd="0" parTransId="{661DC4BF-7438-43BA-BB22-FDE9CBE07E29}" sibTransId="{C41509E0-7755-4B66-BB8E-85E5A107AC1F}"/>
    <dgm:cxn modelId="{4378B729-B638-5C48-A06D-C38C4208A429}" type="presOf" srcId="{B2A2E538-51B3-41FF-AA12-38D30682C83C}" destId="{A9A0226E-EDA8-4291-90F7-D10DAADAD449}" srcOrd="0" destOrd="0" presId="urn:microsoft.com/office/officeart/2005/8/layout/arrow6"/>
    <dgm:cxn modelId="{90BDF611-E974-4BBF-A3BA-B094259A4A48}" srcId="{5C7F8283-E2C0-4E85-B095-CE2CDF2A3C3C}" destId="{B2A2E538-51B3-41FF-AA12-38D30682C83C}" srcOrd="0" destOrd="0" parTransId="{23582817-46EA-4703-9D08-E601B42CF899}" sibTransId="{B3902BB8-66B7-4E33-8A42-71A6E47DEF12}"/>
    <dgm:cxn modelId="{C991B9D7-7F45-6842-85F8-BB510637278E}" type="presOf" srcId="{5C7F8283-E2C0-4E85-B095-CE2CDF2A3C3C}" destId="{9D57647B-CC0A-483F-AF7E-305D184566B2}" srcOrd="0" destOrd="0" presId="urn:microsoft.com/office/officeart/2005/8/layout/arrow6"/>
    <dgm:cxn modelId="{D573CFD2-0C32-E64C-95D2-566985F14816}" type="presOf" srcId="{4592F0B0-F174-4404-95A4-0BE6B437C107}" destId="{42FADFC2-6C69-44C2-83B2-B640AFDF9C89}" srcOrd="0" destOrd="0" presId="urn:microsoft.com/office/officeart/2005/8/layout/arrow6"/>
    <dgm:cxn modelId="{3DF0B95D-4AEA-5540-A30F-CEB369C11234}" type="presParOf" srcId="{9D57647B-CC0A-483F-AF7E-305D184566B2}" destId="{AC16EF6E-24E4-4086-A35C-0D1795137EF6}" srcOrd="0" destOrd="0" presId="urn:microsoft.com/office/officeart/2005/8/layout/arrow6"/>
    <dgm:cxn modelId="{F6852F82-2505-B142-ACCB-47E4324CACB3}" type="presParOf" srcId="{9D57647B-CC0A-483F-AF7E-305D184566B2}" destId="{A9A0226E-EDA8-4291-90F7-D10DAADAD449}" srcOrd="1" destOrd="0" presId="urn:microsoft.com/office/officeart/2005/8/layout/arrow6"/>
    <dgm:cxn modelId="{6581D3A4-1E54-464A-9345-E20B98981022}" type="presParOf" srcId="{9D57647B-CC0A-483F-AF7E-305D184566B2}" destId="{42FADFC2-6C69-44C2-83B2-B640AFDF9C89}" srcOrd="2" destOrd="0" presId="urn:microsoft.com/office/officeart/2005/8/layout/arrow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5075BF2-2F1F-40A6-9AC1-BF675872F006}" type="doc">
      <dgm:prSet loTypeId="urn:microsoft.com/office/officeart/2005/8/layout/radial4" loCatId="relationship" qsTypeId="urn:microsoft.com/office/officeart/2005/8/quickstyle/3d1" qsCatId="3D" csTypeId="urn:microsoft.com/office/officeart/2005/8/colors/colorful3" csCatId="colorful" phldr="1"/>
      <dgm:spPr/>
      <dgm:t>
        <a:bodyPr/>
        <a:lstStyle/>
        <a:p>
          <a:endParaRPr lang="en-US"/>
        </a:p>
      </dgm:t>
    </dgm:pt>
    <dgm:pt modelId="{EEDD6BE6-F862-4196-8807-1025BA832E81}">
      <dgm:prSet phldrT="[Text]"/>
      <dgm:spPr>
        <a:solidFill>
          <a:schemeClr val="accent2">
            <a:lumMod val="50000"/>
          </a:schemeClr>
        </a:solidFill>
      </dgm:spPr>
      <dgm:t>
        <a:bodyPr/>
        <a:lstStyle/>
        <a:p>
          <a:r>
            <a:rPr lang="en-US" dirty="0" smtClean="0"/>
            <a:t>Effective Meetings</a:t>
          </a:r>
          <a:endParaRPr lang="en-US" dirty="0"/>
        </a:p>
      </dgm:t>
    </dgm:pt>
    <dgm:pt modelId="{66213ECA-3817-4FFF-810F-9FFD2F82F190}" type="parTrans" cxnId="{69AEDDB3-1B10-4500-94E6-250A47CDB076}">
      <dgm:prSet/>
      <dgm:spPr/>
      <dgm:t>
        <a:bodyPr/>
        <a:lstStyle/>
        <a:p>
          <a:endParaRPr lang="en-US"/>
        </a:p>
      </dgm:t>
    </dgm:pt>
    <dgm:pt modelId="{2B460C37-40F6-416B-B4CC-A31869E324A3}" type="sibTrans" cxnId="{69AEDDB3-1B10-4500-94E6-250A47CDB076}">
      <dgm:prSet/>
      <dgm:spPr/>
      <dgm:t>
        <a:bodyPr/>
        <a:lstStyle/>
        <a:p>
          <a:endParaRPr lang="en-US"/>
        </a:p>
      </dgm:t>
    </dgm:pt>
    <dgm:pt modelId="{AF882C40-569E-4714-910F-EE5E10B1A25A}">
      <dgm:prSet phldrT="[Text]"/>
      <dgm:spPr>
        <a:solidFill>
          <a:schemeClr val="accent3">
            <a:lumMod val="50000"/>
          </a:schemeClr>
        </a:solidFill>
      </dgm:spPr>
      <dgm:t>
        <a:bodyPr/>
        <a:lstStyle/>
        <a:p>
          <a:r>
            <a:rPr lang="en-US" dirty="0" smtClean="0"/>
            <a:t>Diverse skill set</a:t>
          </a:r>
          <a:endParaRPr lang="en-US" dirty="0"/>
        </a:p>
      </dgm:t>
    </dgm:pt>
    <dgm:pt modelId="{6EFEFF42-034F-4925-8F1B-D34030DEA549}" type="parTrans" cxnId="{5B5789DC-BA50-43E0-BB0F-38330242B14F}">
      <dgm:prSet/>
      <dgm:spPr>
        <a:solidFill>
          <a:schemeClr val="accent3">
            <a:lumMod val="50000"/>
          </a:schemeClr>
        </a:solidFill>
      </dgm:spPr>
      <dgm:t>
        <a:bodyPr/>
        <a:lstStyle/>
        <a:p>
          <a:endParaRPr lang="en-US"/>
        </a:p>
      </dgm:t>
    </dgm:pt>
    <dgm:pt modelId="{AF602C7A-970A-4AD6-9880-751BB3F565BE}" type="sibTrans" cxnId="{5B5789DC-BA50-43E0-BB0F-38330242B14F}">
      <dgm:prSet/>
      <dgm:spPr/>
      <dgm:t>
        <a:bodyPr/>
        <a:lstStyle/>
        <a:p>
          <a:endParaRPr lang="en-US"/>
        </a:p>
      </dgm:t>
    </dgm:pt>
    <dgm:pt modelId="{F4E7BF05-B3D4-4318-802A-4B9628A218AF}">
      <dgm:prSet phldrT="[Text]"/>
      <dgm:spPr>
        <a:solidFill>
          <a:schemeClr val="accent1">
            <a:lumMod val="50000"/>
          </a:schemeClr>
        </a:solidFill>
      </dgm:spPr>
      <dgm:t>
        <a:bodyPr/>
        <a:lstStyle/>
        <a:p>
          <a:r>
            <a:rPr lang="en-US" dirty="0" smtClean="0"/>
            <a:t>Focus </a:t>
          </a:r>
          <a:r>
            <a:rPr lang="en-US" baseline="0" dirty="0" smtClean="0"/>
            <a:t>on Mission</a:t>
          </a:r>
          <a:endParaRPr lang="en-US" dirty="0"/>
        </a:p>
      </dgm:t>
    </dgm:pt>
    <dgm:pt modelId="{4CC62E19-FB8F-4F15-8E9C-4FDB8DC9CDB1}" type="sibTrans" cxnId="{8BDB3404-0AC1-4428-AD1F-E5B0EA44D468}">
      <dgm:prSet/>
      <dgm:spPr/>
      <dgm:t>
        <a:bodyPr/>
        <a:lstStyle/>
        <a:p>
          <a:endParaRPr lang="en-US"/>
        </a:p>
      </dgm:t>
    </dgm:pt>
    <dgm:pt modelId="{541434A9-B992-47BC-AAFA-367AD59C4D98}" type="parTrans" cxnId="{8BDB3404-0AC1-4428-AD1F-E5B0EA44D468}">
      <dgm:prSet/>
      <dgm:spPr>
        <a:solidFill>
          <a:schemeClr val="accent1">
            <a:lumMod val="50000"/>
          </a:schemeClr>
        </a:solidFill>
      </dgm:spPr>
      <dgm:t>
        <a:bodyPr/>
        <a:lstStyle/>
        <a:p>
          <a:endParaRPr lang="en-US"/>
        </a:p>
      </dgm:t>
    </dgm:pt>
    <dgm:pt modelId="{13941D34-FE19-4770-8FF4-AD4C4A16593E}">
      <dgm:prSet phldrT="[Text]"/>
      <dgm:spPr>
        <a:solidFill>
          <a:schemeClr val="accent4">
            <a:lumMod val="50000"/>
          </a:schemeClr>
        </a:solidFill>
      </dgm:spPr>
      <dgm:t>
        <a:bodyPr/>
        <a:lstStyle/>
        <a:p>
          <a:r>
            <a:rPr lang="en-US" dirty="0" smtClean="0"/>
            <a:t>Boardroom culture</a:t>
          </a:r>
          <a:endParaRPr lang="en-US" dirty="0"/>
        </a:p>
      </dgm:t>
    </dgm:pt>
    <dgm:pt modelId="{58B5CEDC-44AA-4F64-8E9D-A98743957F9C}" type="sibTrans" cxnId="{531A8D15-5E8A-47A4-BAD4-5913019E6598}">
      <dgm:prSet/>
      <dgm:spPr/>
      <dgm:t>
        <a:bodyPr/>
        <a:lstStyle/>
        <a:p>
          <a:endParaRPr lang="en-US"/>
        </a:p>
      </dgm:t>
    </dgm:pt>
    <dgm:pt modelId="{789594AA-834E-42B7-9516-7B91D8C5286A}" type="parTrans" cxnId="{531A8D15-5E8A-47A4-BAD4-5913019E6598}">
      <dgm:prSet/>
      <dgm:spPr>
        <a:solidFill>
          <a:schemeClr val="accent4">
            <a:lumMod val="50000"/>
          </a:schemeClr>
        </a:solidFill>
      </dgm:spPr>
      <dgm:t>
        <a:bodyPr/>
        <a:lstStyle/>
        <a:p>
          <a:endParaRPr lang="en-US"/>
        </a:p>
      </dgm:t>
    </dgm:pt>
    <dgm:pt modelId="{B3D9B442-A306-4A87-B25F-D8CBC7628A3C}">
      <dgm:prSet phldrT="[Text]"/>
      <dgm:spPr>
        <a:solidFill>
          <a:srgbClr val="7030A0"/>
        </a:solidFill>
      </dgm:spPr>
      <dgm:t>
        <a:bodyPr/>
        <a:lstStyle/>
        <a:p>
          <a:r>
            <a:rPr lang="en-US" dirty="0" smtClean="0"/>
            <a:t>Good group dynamics</a:t>
          </a:r>
          <a:endParaRPr lang="en-US" dirty="0"/>
        </a:p>
      </dgm:t>
    </dgm:pt>
    <dgm:pt modelId="{D9868130-7F5C-4161-8D71-3228F09C8ED3}" type="sibTrans" cxnId="{A4ACB582-FFA4-4472-97D9-7967F7114F85}">
      <dgm:prSet/>
      <dgm:spPr/>
      <dgm:t>
        <a:bodyPr/>
        <a:lstStyle/>
        <a:p>
          <a:endParaRPr lang="en-US"/>
        </a:p>
      </dgm:t>
    </dgm:pt>
    <dgm:pt modelId="{D0E7C94F-6C79-4FB4-A5DF-CF5BDF6849FF}" type="parTrans" cxnId="{A4ACB582-FFA4-4472-97D9-7967F7114F85}">
      <dgm:prSet/>
      <dgm:spPr>
        <a:solidFill>
          <a:srgbClr val="7030A0"/>
        </a:solidFill>
      </dgm:spPr>
      <dgm:t>
        <a:bodyPr/>
        <a:lstStyle/>
        <a:p>
          <a:endParaRPr lang="en-US"/>
        </a:p>
      </dgm:t>
    </dgm:pt>
    <dgm:pt modelId="{F22CDA46-0824-4FE7-996F-A66232A0B05C}" type="pres">
      <dgm:prSet presAssocID="{B5075BF2-2F1F-40A6-9AC1-BF675872F006}" presName="cycle" presStyleCnt="0">
        <dgm:presLayoutVars>
          <dgm:chMax val="1"/>
          <dgm:dir/>
          <dgm:animLvl val="ctr"/>
          <dgm:resizeHandles val="exact"/>
        </dgm:presLayoutVars>
      </dgm:prSet>
      <dgm:spPr/>
      <dgm:t>
        <a:bodyPr/>
        <a:lstStyle/>
        <a:p>
          <a:endParaRPr lang="en-US"/>
        </a:p>
      </dgm:t>
    </dgm:pt>
    <dgm:pt modelId="{CA9200C9-51DD-4F99-9A5D-D5DB32B88299}" type="pres">
      <dgm:prSet presAssocID="{EEDD6BE6-F862-4196-8807-1025BA832E81}" presName="centerShape" presStyleLbl="node0" presStyleIdx="0" presStyleCnt="1"/>
      <dgm:spPr/>
      <dgm:t>
        <a:bodyPr/>
        <a:lstStyle/>
        <a:p>
          <a:endParaRPr lang="en-US"/>
        </a:p>
      </dgm:t>
    </dgm:pt>
    <dgm:pt modelId="{F04A6467-F4CB-444C-9B56-427C34A292B3}" type="pres">
      <dgm:prSet presAssocID="{541434A9-B992-47BC-AAFA-367AD59C4D98}" presName="parTrans" presStyleLbl="bgSibTrans2D1" presStyleIdx="0" presStyleCnt="4"/>
      <dgm:spPr/>
      <dgm:t>
        <a:bodyPr/>
        <a:lstStyle/>
        <a:p>
          <a:endParaRPr lang="en-US"/>
        </a:p>
      </dgm:t>
    </dgm:pt>
    <dgm:pt modelId="{97D33AA2-3BE4-4C94-8A2A-21C75781A948}" type="pres">
      <dgm:prSet presAssocID="{F4E7BF05-B3D4-4318-802A-4B9628A218AF}" presName="node" presStyleLbl="node1" presStyleIdx="0" presStyleCnt="4">
        <dgm:presLayoutVars>
          <dgm:bulletEnabled val="1"/>
        </dgm:presLayoutVars>
      </dgm:prSet>
      <dgm:spPr/>
      <dgm:t>
        <a:bodyPr/>
        <a:lstStyle/>
        <a:p>
          <a:endParaRPr lang="en-US"/>
        </a:p>
      </dgm:t>
    </dgm:pt>
    <dgm:pt modelId="{20E157BB-A3BA-4035-9893-1255A34792C3}" type="pres">
      <dgm:prSet presAssocID="{6EFEFF42-034F-4925-8F1B-D34030DEA549}" presName="parTrans" presStyleLbl="bgSibTrans2D1" presStyleIdx="1" presStyleCnt="4"/>
      <dgm:spPr/>
      <dgm:t>
        <a:bodyPr/>
        <a:lstStyle/>
        <a:p>
          <a:endParaRPr lang="en-US"/>
        </a:p>
      </dgm:t>
    </dgm:pt>
    <dgm:pt modelId="{33201F52-506B-4FC0-A1AE-E93F0975F571}" type="pres">
      <dgm:prSet presAssocID="{AF882C40-569E-4714-910F-EE5E10B1A25A}" presName="node" presStyleLbl="node1" presStyleIdx="1" presStyleCnt="4">
        <dgm:presLayoutVars>
          <dgm:bulletEnabled val="1"/>
        </dgm:presLayoutVars>
      </dgm:prSet>
      <dgm:spPr/>
      <dgm:t>
        <a:bodyPr/>
        <a:lstStyle/>
        <a:p>
          <a:endParaRPr lang="en-US"/>
        </a:p>
      </dgm:t>
    </dgm:pt>
    <dgm:pt modelId="{23AD5743-D937-4B76-BD73-82702DEFAB19}" type="pres">
      <dgm:prSet presAssocID="{789594AA-834E-42B7-9516-7B91D8C5286A}" presName="parTrans" presStyleLbl="bgSibTrans2D1" presStyleIdx="2" presStyleCnt="4"/>
      <dgm:spPr/>
      <dgm:t>
        <a:bodyPr/>
        <a:lstStyle/>
        <a:p>
          <a:endParaRPr lang="en-US"/>
        </a:p>
      </dgm:t>
    </dgm:pt>
    <dgm:pt modelId="{688CF1B7-08E9-4714-AFF9-2B210AFCE85B}" type="pres">
      <dgm:prSet presAssocID="{13941D34-FE19-4770-8FF4-AD4C4A16593E}" presName="node" presStyleLbl="node1" presStyleIdx="2" presStyleCnt="4">
        <dgm:presLayoutVars>
          <dgm:bulletEnabled val="1"/>
        </dgm:presLayoutVars>
      </dgm:prSet>
      <dgm:spPr/>
      <dgm:t>
        <a:bodyPr/>
        <a:lstStyle/>
        <a:p>
          <a:endParaRPr lang="en-US"/>
        </a:p>
      </dgm:t>
    </dgm:pt>
    <dgm:pt modelId="{3F370E77-81DA-4086-893D-6B0C3733B6F5}" type="pres">
      <dgm:prSet presAssocID="{D0E7C94F-6C79-4FB4-A5DF-CF5BDF6849FF}" presName="parTrans" presStyleLbl="bgSibTrans2D1" presStyleIdx="3" presStyleCnt="4"/>
      <dgm:spPr/>
      <dgm:t>
        <a:bodyPr/>
        <a:lstStyle/>
        <a:p>
          <a:endParaRPr lang="en-US"/>
        </a:p>
      </dgm:t>
    </dgm:pt>
    <dgm:pt modelId="{0F948642-EACC-4274-8EB2-4D50D2DC0E73}" type="pres">
      <dgm:prSet presAssocID="{B3D9B442-A306-4A87-B25F-D8CBC7628A3C}" presName="node" presStyleLbl="node1" presStyleIdx="3" presStyleCnt="4">
        <dgm:presLayoutVars>
          <dgm:bulletEnabled val="1"/>
        </dgm:presLayoutVars>
      </dgm:prSet>
      <dgm:spPr/>
      <dgm:t>
        <a:bodyPr/>
        <a:lstStyle/>
        <a:p>
          <a:endParaRPr lang="en-US"/>
        </a:p>
      </dgm:t>
    </dgm:pt>
  </dgm:ptLst>
  <dgm:cxnLst>
    <dgm:cxn modelId="{F9AC7ACD-C608-D14A-B182-FFA08CE709AA}" type="presOf" srcId="{F4E7BF05-B3D4-4318-802A-4B9628A218AF}" destId="{97D33AA2-3BE4-4C94-8A2A-21C75781A948}" srcOrd="0" destOrd="0" presId="urn:microsoft.com/office/officeart/2005/8/layout/radial4"/>
    <dgm:cxn modelId="{531A8D15-5E8A-47A4-BAD4-5913019E6598}" srcId="{EEDD6BE6-F862-4196-8807-1025BA832E81}" destId="{13941D34-FE19-4770-8FF4-AD4C4A16593E}" srcOrd="2" destOrd="0" parTransId="{789594AA-834E-42B7-9516-7B91D8C5286A}" sibTransId="{58B5CEDC-44AA-4F64-8E9D-A98743957F9C}"/>
    <dgm:cxn modelId="{EA55A1D2-2173-B240-A1A8-49D00BCB2DB4}" type="presOf" srcId="{AF882C40-569E-4714-910F-EE5E10B1A25A}" destId="{33201F52-506B-4FC0-A1AE-E93F0975F571}" srcOrd="0" destOrd="0" presId="urn:microsoft.com/office/officeart/2005/8/layout/radial4"/>
    <dgm:cxn modelId="{D75E5F9A-5506-2C41-8F05-C0DBFD06BDBE}" type="presOf" srcId="{EEDD6BE6-F862-4196-8807-1025BA832E81}" destId="{CA9200C9-51DD-4F99-9A5D-D5DB32B88299}" srcOrd="0" destOrd="0" presId="urn:microsoft.com/office/officeart/2005/8/layout/radial4"/>
    <dgm:cxn modelId="{F4333B97-0389-624E-BD76-EBEB616410FE}" type="presOf" srcId="{D0E7C94F-6C79-4FB4-A5DF-CF5BDF6849FF}" destId="{3F370E77-81DA-4086-893D-6B0C3733B6F5}" srcOrd="0" destOrd="0" presId="urn:microsoft.com/office/officeart/2005/8/layout/radial4"/>
    <dgm:cxn modelId="{71BE4460-596B-9E40-B31B-3556572185A2}" type="presOf" srcId="{789594AA-834E-42B7-9516-7B91D8C5286A}" destId="{23AD5743-D937-4B76-BD73-82702DEFAB19}" srcOrd="0" destOrd="0" presId="urn:microsoft.com/office/officeart/2005/8/layout/radial4"/>
    <dgm:cxn modelId="{9DBFC993-3552-E24B-9603-E11984BF4D05}" type="presOf" srcId="{6EFEFF42-034F-4925-8F1B-D34030DEA549}" destId="{20E157BB-A3BA-4035-9893-1255A34792C3}" srcOrd="0" destOrd="0" presId="urn:microsoft.com/office/officeart/2005/8/layout/radial4"/>
    <dgm:cxn modelId="{663ADE28-97C8-3440-87B4-62D44B71B969}" type="presOf" srcId="{B5075BF2-2F1F-40A6-9AC1-BF675872F006}" destId="{F22CDA46-0824-4FE7-996F-A66232A0B05C}" srcOrd="0" destOrd="0" presId="urn:microsoft.com/office/officeart/2005/8/layout/radial4"/>
    <dgm:cxn modelId="{65C2CD1A-E6CB-A040-882A-B96F4A1A76BD}" type="presOf" srcId="{541434A9-B992-47BC-AAFA-367AD59C4D98}" destId="{F04A6467-F4CB-444C-9B56-427C34A292B3}" srcOrd="0" destOrd="0" presId="urn:microsoft.com/office/officeart/2005/8/layout/radial4"/>
    <dgm:cxn modelId="{69AEDDB3-1B10-4500-94E6-250A47CDB076}" srcId="{B5075BF2-2F1F-40A6-9AC1-BF675872F006}" destId="{EEDD6BE6-F862-4196-8807-1025BA832E81}" srcOrd="0" destOrd="0" parTransId="{66213ECA-3817-4FFF-810F-9FFD2F82F190}" sibTransId="{2B460C37-40F6-416B-B4CC-A31869E324A3}"/>
    <dgm:cxn modelId="{1B582800-378F-2142-B63A-3017AAE58E0E}" type="presOf" srcId="{13941D34-FE19-4770-8FF4-AD4C4A16593E}" destId="{688CF1B7-08E9-4714-AFF9-2B210AFCE85B}" srcOrd="0" destOrd="0" presId="urn:microsoft.com/office/officeart/2005/8/layout/radial4"/>
    <dgm:cxn modelId="{A4ACB582-FFA4-4472-97D9-7967F7114F85}" srcId="{EEDD6BE6-F862-4196-8807-1025BA832E81}" destId="{B3D9B442-A306-4A87-B25F-D8CBC7628A3C}" srcOrd="3" destOrd="0" parTransId="{D0E7C94F-6C79-4FB4-A5DF-CF5BDF6849FF}" sibTransId="{D9868130-7F5C-4161-8D71-3228F09C8ED3}"/>
    <dgm:cxn modelId="{5B5789DC-BA50-43E0-BB0F-38330242B14F}" srcId="{EEDD6BE6-F862-4196-8807-1025BA832E81}" destId="{AF882C40-569E-4714-910F-EE5E10B1A25A}" srcOrd="1" destOrd="0" parTransId="{6EFEFF42-034F-4925-8F1B-D34030DEA549}" sibTransId="{AF602C7A-970A-4AD6-9880-751BB3F565BE}"/>
    <dgm:cxn modelId="{24B1A39F-154E-0E47-9FE7-BF7087A53ADF}" type="presOf" srcId="{B3D9B442-A306-4A87-B25F-D8CBC7628A3C}" destId="{0F948642-EACC-4274-8EB2-4D50D2DC0E73}" srcOrd="0" destOrd="0" presId="urn:microsoft.com/office/officeart/2005/8/layout/radial4"/>
    <dgm:cxn modelId="{8BDB3404-0AC1-4428-AD1F-E5B0EA44D468}" srcId="{EEDD6BE6-F862-4196-8807-1025BA832E81}" destId="{F4E7BF05-B3D4-4318-802A-4B9628A218AF}" srcOrd="0" destOrd="0" parTransId="{541434A9-B992-47BC-AAFA-367AD59C4D98}" sibTransId="{4CC62E19-FB8F-4F15-8E9C-4FDB8DC9CDB1}"/>
    <dgm:cxn modelId="{FAED216A-0ED1-9447-863C-2EEA481DAE2A}" type="presParOf" srcId="{F22CDA46-0824-4FE7-996F-A66232A0B05C}" destId="{CA9200C9-51DD-4F99-9A5D-D5DB32B88299}" srcOrd="0" destOrd="0" presId="urn:microsoft.com/office/officeart/2005/8/layout/radial4"/>
    <dgm:cxn modelId="{A2FC84A5-CECB-8046-92C0-AF2EE4606397}" type="presParOf" srcId="{F22CDA46-0824-4FE7-996F-A66232A0B05C}" destId="{F04A6467-F4CB-444C-9B56-427C34A292B3}" srcOrd="1" destOrd="0" presId="urn:microsoft.com/office/officeart/2005/8/layout/radial4"/>
    <dgm:cxn modelId="{0F77217C-AC54-4C44-A4AB-270D1968A160}" type="presParOf" srcId="{F22CDA46-0824-4FE7-996F-A66232A0B05C}" destId="{97D33AA2-3BE4-4C94-8A2A-21C75781A948}" srcOrd="2" destOrd="0" presId="urn:microsoft.com/office/officeart/2005/8/layout/radial4"/>
    <dgm:cxn modelId="{8FA22FE1-F662-D44D-9910-28107596746A}" type="presParOf" srcId="{F22CDA46-0824-4FE7-996F-A66232A0B05C}" destId="{20E157BB-A3BA-4035-9893-1255A34792C3}" srcOrd="3" destOrd="0" presId="urn:microsoft.com/office/officeart/2005/8/layout/radial4"/>
    <dgm:cxn modelId="{11E6C461-D270-5441-AE85-4A6DE7130CDE}" type="presParOf" srcId="{F22CDA46-0824-4FE7-996F-A66232A0B05C}" destId="{33201F52-506B-4FC0-A1AE-E93F0975F571}" srcOrd="4" destOrd="0" presId="urn:microsoft.com/office/officeart/2005/8/layout/radial4"/>
    <dgm:cxn modelId="{95A814A3-8C0C-AD45-9020-A5A168EAABEB}" type="presParOf" srcId="{F22CDA46-0824-4FE7-996F-A66232A0B05C}" destId="{23AD5743-D937-4B76-BD73-82702DEFAB19}" srcOrd="5" destOrd="0" presId="urn:microsoft.com/office/officeart/2005/8/layout/radial4"/>
    <dgm:cxn modelId="{55FD77F3-E353-5948-BE01-690A3BACB943}" type="presParOf" srcId="{F22CDA46-0824-4FE7-996F-A66232A0B05C}" destId="{688CF1B7-08E9-4714-AFF9-2B210AFCE85B}" srcOrd="6" destOrd="0" presId="urn:microsoft.com/office/officeart/2005/8/layout/radial4"/>
    <dgm:cxn modelId="{8A85A42F-1DA9-7A45-AF9B-3AB90FCBEB43}" type="presParOf" srcId="{F22CDA46-0824-4FE7-996F-A66232A0B05C}" destId="{3F370E77-81DA-4086-893D-6B0C3733B6F5}" srcOrd="7" destOrd="0" presId="urn:microsoft.com/office/officeart/2005/8/layout/radial4"/>
    <dgm:cxn modelId="{09BBA7EE-AA0A-CD41-B7C3-B5BE94FB97CF}" type="presParOf" srcId="{F22CDA46-0824-4FE7-996F-A66232A0B05C}" destId="{0F948642-EACC-4274-8EB2-4D50D2DC0E73}" srcOrd="8"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AC49EFE-28A5-4D15-891E-25A58AAA0C11}" type="doc">
      <dgm:prSet loTypeId="urn:microsoft.com/office/officeart/2005/8/layout/vList5" loCatId="list" qsTypeId="urn:microsoft.com/office/officeart/2005/8/quickstyle/3d1" qsCatId="3D" csTypeId="urn:microsoft.com/office/officeart/2005/8/colors/colorful2" csCatId="colorful" phldr="1"/>
      <dgm:spPr/>
      <dgm:t>
        <a:bodyPr/>
        <a:lstStyle/>
        <a:p>
          <a:endParaRPr lang="en-US"/>
        </a:p>
      </dgm:t>
    </dgm:pt>
    <dgm:pt modelId="{498946FE-9FFF-464A-9733-A84BF99C1F1D}">
      <dgm:prSet phldrT="[Text]" custT="1"/>
      <dgm:spPr>
        <a:solidFill>
          <a:schemeClr val="accent2">
            <a:lumMod val="75000"/>
          </a:schemeClr>
        </a:solidFill>
      </dgm:spPr>
      <dgm:t>
        <a:bodyPr/>
        <a:lstStyle/>
        <a:p>
          <a:r>
            <a:rPr lang="en-US" sz="2800" dirty="0" smtClean="0">
              <a:latin typeface="Comic Sans MS" pitchFamily="66" charset="0"/>
            </a:rPr>
            <a:t>Attitude</a:t>
          </a:r>
          <a:endParaRPr lang="en-US" sz="2800" dirty="0">
            <a:latin typeface="Comic Sans MS" pitchFamily="66" charset="0"/>
          </a:endParaRPr>
        </a:p>
      </dgm:t>
    </dgm:pt>
    <dgm:pt modelId="{F6F05F05-FAE6-4D98-B1E4-1722B85D4FD8}" type="parTrans" cxnId="{753E29EE-294D-4A31-B70D-081B999C6163}">
      <dgm:prSet/>
      <dgm:spPr/>
      <dgm:t>
        <a:bodyPr/>
        <a:lstStyle/>
        <a:p>
          <a:endParaRPr lang="en-US"/>
        </a:p>
      </dgm:t>
    </dgm:pt>
    <dgm:pt modelId="{E880F114-4D29-42CC-AE68-F391F477E471}" type="sibTrans" cxnId="{753E29EE-294D-4A31-B70D-081B999C6163}">
      <dgm:prSet/>
      <dgm:spPr/>
      <dgm:t>
        <a:bodyPr/>
        <a:lstStyle/>
        <a:p>
          <a:endParaRPr lang="en-US"/>
        </a:p>
      </dgm:t>
    </dgm:pt>
    <dgm:pt modelId="{E1C4D1F9-7993-4E19-B48B-B427BD353E0B}">
      <dgm:prSet phldrT="[Text]" custT="1"/>
      <dgm:spPr/>
      <dgm:t>
        <a:bodyPr/>
        <a:lstStyle/>
        <a:p>
          <a:r>
            <a:rPr lang="en-US" sz="1800" dirty="0" smtClean="0">
              <a:latin typeface="Comic Sans MS" pitchFamily="66" charset="0"/>
            </a:rPr>
            <a:t>Commitment to excellence</a:t>
          </a:r>
          <a:endParaRPr lang="en-US" sz="1800" dirty="0">
            <a:latin typeface="Comic Sans MS" pitchFamily="66" charset="0"/>
          </a:endParaRPr>
        </a:p>
      </dgm:t>
    </dgm:pt>
    <dgm:pt modelId="{FFF4B815-5394-4ED6-92CB-2EA6C7D64AF9}" type="parTrans" cxnId="{62DA23E4-2149-40E3-859F-4805DA6D207C}">
      <dgm:prSet/>
      <dgm:spPr/>
      <dgm:t>
        <a:bodyPr/>
        <a:lstStyle/>
        <a:p>
          <a:endParaRPr lang="en-US"/>
        </a:p>
      </dgm:t>
    </dgm:pt>
    <dgm:pt modelId="{D5926028-7EEC-4315-B656-80B3AD917CB8}" type="sibTrans" cxnId="{62DA23E4-2149-40E3-859F-4805DA6D207C}">
      <dgm:prSet/>
      <dgm:spPr/>
      <dgm:t>
        <a:bodyPr/>
        <a:lstStyle/>
        <a:p>
          <a:endParaRPr lang="en-US"/>
        </a:p>
      </dgm:t>
    </dgm:pt>
    <dgm:pt modelId="{70C6166E-BBBA-438C-9C9C-2BD89C5E4D91}">
      <dgm:prSet phldrT="[Text]" custT="1"/>
      <dgm:spPr/>
      <dgm:t>
        <a:bodyPr/>
        <a:lstStyle/>
        <a:p>
          <a:r>
            <a:rPr lang="en-US" sz="1800" dirty="0" smtClean="0">
              <a:latin typeface="Comic Sans MS" pitchFamily="66" charset="0"/>
            </a:rPr>
            <a:t>Enthusiasm about mission</a:t>
          </a:r>
          <a:endParaRPr lang="en-US" sz="1800" dirty="0">
            <a:latin typeface="Comic Sans MS" pitchFamily="66" charset="0"/>
          </a:endParaRPr>
        </a:p>
      </dgm:t>
    </dgm:pt>
    <dgm:pt modelId="{D04791A7-5D84-4F42-A4DC-0A6CC6127034}" type="parTrans" cxnId="{5145F617-C835-4DF2-AC8F-23E65459EFFE}">
      <dgm:prSet/>
      <dgm:spPr/>
      <dgm:t>
        <a:bodyPr/>
        <a:lstStyle/>
        <a:p>
          <a:endParaRPr lang="en-US"/>
        </a:p>
      </dgm:t>
    </dgm:pt>
    <dgm:pt modelId="{A2FFADC9-883A-43D1-9902-17DC749AF030}" type="sibTrans" cxnId="{5145F617-C835-4DF2-AC8F-23E65459EFFE}">
      <dgm:prSet/>
      <dgm:spPr/>
      <dgm:t>
        <a:bodyPr/>
        <a:lstStyle/>
        <a:p>
          <a:endParaRPr lang="en-US"/>
        </a:p>
      </dgm:t>
    </dgm:pt>
    <dgm:pt modelId="{36CA0744-C584-4819-8BBC-155056DE5D93}">
      <dgm:prSet phldrT="[Text]" custT="1"/>
      <dgm:spPr>
        <a:solidFill>
          <a:schemeClr val="accent4">
            <a:lumMod val="75000"/>
          </a:schemeClr>
        </a:solidFill>
      </dgm:spPr>
      <dgm:t>
        <a:bodyPr/>
        <a:lstStyle/>
        <a:p>
          <a:r>
            <a:rPr lang="en-US" sz="2800" dirty="0" smtClean="0">
              <a:latin typeface="Comic Sans MS" pitchFamily="66" charset="0"/>
            </a:rPr>
            <a:t>Attention</a:t>
          </a:r>
          <a:endParaRPr lang="en-US" sz="2800" dirty="0">
            <a:latin typeface="Comic Sans MS" pitchFamily="66" charset="0"/>
          </a:endParaRPr>
        </a:p>
      </dgm:t>
    </dgm:pt>
    <dgm:pt modelId="{22C5AAB1-10CC-4058-B23F-4B0546810DBC}" type="parTrans" cxnId="{92280618-72FA-4F7A-8B55-03EEC4C1772F}">
      <dgm:prSet/>
      <dgm:spPr/>
      <dgm:t>
        <a:bodyPr/>
        <a:lstStyle/>
        <a:p>
          <a:endParaRPr lang="en-US"/>
        </a:p>
      </dgm:t>
    </dgm:pt>
    <dgm:pt modelId="{470F2343-3FE7-49DD-AFB3-B0B86198FB69}" type="sibTrans" cxnId="{92280618-72FA-4F7A-8B55-03EEC4C1772F}">
      <dgm:prSet/>
      <dgm:spPr/>
      <dgm:t>
        <a:bodyPr/>
        <a:lstStyle/>
        <a:p>
          <a:endParaRPr lang="en-US"/>
        </a:p>
      </dgm:t>
    </dgm:pt>
    <dgm:pt modelId="{0F202A7C-C098-4D09-9028-A2AEFF9E5217}">
      <dgm:prSet phldrT="[Text]" custT="1"/>
      <dgm:spPr/>
      <dgm:t>
        <a:bodyPr/>
        <a:lstStyle/>
        <a:p>
          <a:r>
            <a:rPr lang="en-US" sz="1800" dirty="0" smtClean="0">
              <a:latin typeface="Comic Sans MS" pitchFamily="66" charset="0"/>
            </a:rPr>
            <a:t>Effective use of time</a:t>
          </a:r>
          <a:endParaRPr lang="en-US" sz="1800" dirty="0">
            <a:latin typeface="Comic Sans MS" pitchFamily="66" charset="0"/>
          </a:endParaRPr>
        </a:p>
      </dgm:t>
    </dgm:pt>
    <dgm:pt modelId="{E45C0157-2D6C-45B8-A71A-E12481A0057D}" type="parTrans" cxnId="{6BFAAEAB-6FBD-4167-A2BA-E2D5E483823F}">
      <dgm:prSet/>
      <dgm:spPr/>
      <dgm:t>
        <a:bodyPr/>
        <a:lstStyle/>
        <a:p>
          <a:endParaRPr lang="en-US"/>
        </a:p>
      </dgm:t>
    </dgm:pt>
    <dgm:pt modelId="{5BB64679-3C38-484B-B3CB-EA2BD0767A48}" type="sibTrans" cxnId="{6BFAAEAB-6FBD-4167-A2BA-E2D5E483823F}">
      <dgm:prSet/>
      <dgm:spPr/>
      <dgm:t>
        <a:bodyPr/>
        <a:lstStyle/>
        <a:p>
          <a:endParaRPr lang="en-US"/>
        </a:p>
      </dgm:t>
    </dgm:pt>
    <dgm:pt modelId="{DD8D290D-2470-455A-853A-AADCFBCCC2EB}">
      <dgm:prSet phldrT="[Text]" custT="1"/>
      <dgm:spPr/>
      <dgm:t>
        <a:bodyPr/>
        <a:lstStyle/>
        <a:p>
          <a:r>
            <a:rPr lang="en-US" sz="1800" dirty="0" smtClean="0">
              <a:latin typeface="Comic Sans MS" pitchFamily="66" charset="0"/>
            </a:rPr>
            <a:t>Focus on strategic issues</a:t>
          </a:r>
          <a:endParaRPr lang="en-US" sz="1800" dirty="0">
            <a:latin typeface="Comic Sans MS" pitchFamily="66" charset="0"/>
          </a:endParaRPr>
        </a:p>
      </dgm:t>
    </dgm:pt>
    <dgm:pt modelId="{F7DFA965-D46E-496B-A056-8D5A30C1A0C7}" type="parTrans" cxnId="{B912E58C-8160-4FCA-810B-2F7BDE73C368}">
      <dgm:prSet/>
      <dgm:spPr/>
      <dgm:t>
        <a:bodyPr/>
        <a:lstStyle/>
        <a:p>
          <a:endParaRPr lang="en-US"/>
        </a:p>
      </dgm:t>
    </dgm:pt>
    <dgm:pt modelId="{73A1EB54-FA02-4E13-BE76-CE871EE983BD}" type="sibTrans" cxnId="{B912E58C-8160-4FCA-810B-2F7BDE73C368}">
      <dgm:prSet/>
      <dgm:spPr/>
      <dgm:t>
        <a:bodyPr/>
        <a:lstStyle/>
        <a:p>
          <a:endParaRPr lang="en-US"/>
        </a:p>
      </dgm:t>
    </dgm:pt>
    <dgm:pt modelId="{304661C8-6098-4446-9675-69A9CA0AA9DB}">
      <dgm:prSet phldrT="[Text]" custT="1"/>
      <dgm:spPr>
        <a:solidFill>
          <a:schemeClr val="accent6">
            <a:lumMod val="75000"/>
          </a:schemeClr>
        </a:solidFill>
      </dgm:spPr>
      <dgm:t>
        <a:bodyPr/>
        <a:lstStyle/>
        <a:p>
          <a:r>
            <a:rPr lang="en-US" sz="2800" dirty="0" smtClean="0">
              <a:latin typeface="Comic Sans MS" pitchFamily="66" charset="0"/>
            </a:rPr>
            <a:t>Atmosphere</a:t>
          </a:r>
          <a:endParaRPr lang="en-US" sz="2800" dirty="0">
            <a:latin typeface="Comic Sans MS" pitchFamily="66" charset="0"/>
          </a:endParaRPr>
        </a:p>
      </dgm:t>
    </dgm:pt>
    <dgm:pt modelId="{F06AF349-CDAE-4B99-931B-D9332218F9A0}" type="parTrans" cxnId="{2E764EBB-CC5B-47DE-AF74-6B857DD8EADB}">
      <dgm:prSet/>
      <dgm:spPr/>
      <dgm:t>
        <a:bodyPr/>
        <a:lstStyle/>
        <a:p>
          <a:endParaRPr lang="en-US"/>
        </a:p>
      </dgm:t>
    </dgm:pt>
    <dgm:pt modelId="{3072005C-3E0D-41E4-9174-BB0B962E18CF}" type="sibTrans" cxnId="{2E764EBB-CC5B-47DE-AF74-6B857DD8EADB}">
      <dgm:prSet/>
      <dgm:spPr/>
      <dgm:t>
        <a:bodyPr/>
        <a:lstStyle/>
        <a:p>
          <a:endParaRPr lang="en-US"/>
        </a:p>
      </dgm:t>
    </dgm:pt>
    <dgm:pt modelId="{0DC65CE5-DDF3-45CE-B84C-61D5D1C61AE6}">
      <dgm:prSet phldrT="[Text]" custT="1"/>
      <dgm:spPr>
        <a:solidFill>
          <a:schemeClr val="accent6">
            <a:lumMod val="60000"/>
            <a:lumOff val="40000"/>
            <a:alpha val="90000"/>
          </a:schemeClr>
        </a:solidFill>
      </dgm:spPr>
      <dgm:t>
        <a:bodyPr/>
        <a:lstStyle/>
        <a:p>
          <a:r>
            <a:rPr lang="en-US" sz="1800" dirty="0" smtClean="0">
              <a:latin typeface="Comic Sans MS" pitchFamily="66" charset="0"/>
            </a:rPr>
            <a:t>Safe to talk</a:t>
          </a:r>
          <a:endParaRPr lang="en-US" sz="1800" dirty="0">
            <a:latin typeface="Comic Sans MS" pitchFamily="66" charset="0"/>
          </a:endParaRPr>
        </a:p>
      </dgm:t>
    </dgm:pt>
    <dgm:pt modelId="{7393E268-B4E6-42DF-AE9F-BDD333B0DB4C}" type="parTrans" cxnId="{037FCD79-40CF-44A3-9B3B-78271A1B79F2}">
      <dgm:prSet/>
      <dgm:spPr/>
      <dgm:t>
        <a:bodyPr/>
        <a:lstStyle/>
        <a:p>
          <a:endParaRPr lang="en-US"/>
        </a:p>
      </dgm:t>
    </dgm:pt>
    <dgm:pt modelId="{4E065C76-39C0-4BB9-B763-283486CF8366}" type="sibTrans" cxnId="{037FCD79-40CF-44A3-9B3B-78271A1B79F2}">
      <dgm:prSet/>
      <dgm:spPr/>
      <dgm:t>
        <a:bodyPr/>
        <a:lstStyle/>
        <a:p>
          <a:endParaRPr lang="en-US"/>
        </a:p>
      </dgm:t>
    </dgm:pt>
    <dgm:pt modelId="{DDCC1B66-C2A6-4D1F-AD48-AAB206B82B71}">
      <dgm:prSet phldrT="[Text]" custT="1"/>
      <dgm:spPr>
        <a:solidFill>
          <a:schemeClr val="accent3">
            <a:lumMod val="75000"/>
          </a:schemeClr>
        </a:solidFill>
      </dgm:spPr>
      <dgm:t>
        <a:bodyPr/>
        <a:lstStyle/>
        <a:p>
          <a:r>
            <a:rPr lang="en-US" sz="2800" dirty="0" smtClean="0">
              <a:latin typeface="Comic Sans MS" pitchFamily="66" charset="0"/>
            </a:rPr>
            <a:t>Altitude</a:t>
          </a:r>
          <a:endParaRPr lang="en-US" sz="2800" dirty="0">
            <a:latin typeface="Comic Sans MS" pitchFamily="66" charset="0"/>
          </a:endParaRPr>
        </a:p>
      </dgm:t>
    </dgm:pt>
    <dgm:pt modelId="{08F2685F-C8D1-4B6B-812A-C45498F33D2B}" type="parTrans" cxnId="{1F740752-404F-40FC-8668-2EBB14EB844B}">
      <dgm:prSet/>
      <dgm:spPr/>
      <dgm:t>
        <a:bodyPr/>
        <a:lstStyle/>
        <a:p>
          <a:endParaRPr lang="en-US"/>
        </a:p>
      </dgm:t>
    </dgm:pt>
    <dgm:pt modelId="{F49ED225-869A-4DBB-B79D-0255CF35B0A4}" type="sibTrans" cxnId="{1F740752-404F-40FC-8668-2EBB14EB844B}">
      <dgm:prSet/>
      <dgm:spPr/>
      <dgm:t>
        <a:bodyPr/>
        <a:lstStyle/>
        <a:p>
          <a:endParaRPr lang="en-US"/>
        </a:p>
      </dgm:t>
    </dgm:pt>
    <dgm:pt modelId="{323A6683-85D8-431C-987A-BBAE3C93A6F6}">
      <dgm:prSet phldrT="[Text]" custT="1"/>
      <dgm:spPr>
        <a:solidFill>
          <a:schemeClr val="accent6">
            <a:lumMod val="60000"/>
            <a:lumOff val="40000"/>
            <a:alpha val="90000"/>
          </a:schemeClr>
        </a:solidFill>
      </dgm:spPr>
      <dgm:t>
        <a:bodyPr/>
        <a:lstStyle/>
        <a:p>
          <a:r>
            <a:rPr lang="en-US" sz="1800" dirty="0" smtClean="0">
              <a:latin typeface="Comic Sans MS" pitchFamily="66" charset="0"/>
            </a:rPr>
            <a:t>Good group dynamics</a:t>
          </a:r>
          <a:endParaRPr lang="en-US" sz="1800" dirty="0">
            <a:latin typeface="Comic Sans MS" pitchFamily="66" charset="0"/>
          </a:endParaRPr>
        </a:p>
      </dgm:t>
    </dgm:pt>
    <dgm:pt modelId="{7B3C08E6-C218-45B6-B506-1395AF367D79}" type="sibTrans" cxnId="{2B0F842E-874D-4078-9F55-6A2CF4464FC3}">
      <dgm:prSet/>
      <dgm:spPr/>
      <dgm:t>
        <a:bodyPr/>
        <a:lstStyle/>
        <a:p>
          <a:endParaRPr lang="en-US"/>
        </a:p>
      </dgm:t>
    </dgm:pt>
    <dgm:pt modelId="{9267C72B-AC42-4AB8-9B0F-92718FED1EDB}" type="parTrans" cxnId="{2B0F842E-874D-4078-9F55-6A2CF4464FC3}">
      <dgm:prSet/>
      <dgm:spPr/>
      <dgm:t>
        <a:bodyPr/>
        <a:lstStyle/>
        <a:p>
          <a:endParaRPr lang="en-US"/>
        </a:p>
      </dgm:t>
    </dgm:pt>
    <dgm:pt modelId="{C60A926B-F675-41E8-8B87-B9DCA8A58BF6}">
      <dgm:prSet phldrT="[Text]" custT="1"/>
      <dgm:spPr>
        <a:solidFill>
          <a:schemeClr val="accent3">
            <a:lumMod val="60000"/>
            <a:lumOff val="40000"/>
          </a:schemeClr>
        </a:solidFill>
      </dgm:spPr>
      <dgm:t>
        <a:bodyPr/>
        <a:lstStyle/>
        <a:p>
          <a:r>
            <a:rPr lang="en-US" sz="1800" dirty="0" smtClean="0">
              <a:latin typeface="Comic Sans MS" pitchFamily="66" charset="0"/>
            </a:rPr>
            <a:t>Governance not management</a:t>
          </a:r>
          <a:endParaRPr lang="en-US" sz="1800" dirty="0">
            <a:latin typeface="Comic Sans MS" pitchFamily="66" charset="0"/>
          </a:endParaRPr>
        </a:p>
      </dgm:t>
    </dgm:pt>
    <dgm:pt modelId="{46ED4B1D-C824-4B4B-BCB3-BA3BFB7D160B}" type="parTrans" cxnId="{39656C32-3F01-488D-A45E-020EF04B038A}">
      <dgm:prSet/>
      <dgm:spPr/>
      <dgm:t>
        <a:bodyPr/>
        <a:lstStyle/>
        <a:p>
          <a:endParaRPr lang="en-US"/>
        </a:p>
      </dgm:t>
    </dgm:pt>
    <dgm:pt modelId="{D7377BE9-1923-4AAE-B13C-70A330C3A508}" type="sibTrans" cxnId="{39656C32-3F01-488D-A45E-020EF04B038A}">
      <dgm:prSet/>
      <dgm:spPr/>
      <dgm:t>
        <a:bodyPr/>
        <a:lstStyle/>
        <a:p>
          <a:endParaRPr lang="en-US"/>
        </a:p>
      </dgm:t>
    </dgm:pt>
    <dgm:pt modelId="{173A091A-B8F4-43F7-A878-124AF8D58A17}">
      <dgm:prSet phldrT="[Text]" custT="1"/>
      <dgm:spPr>
        <a:solidFill>
          <a:schemeClr val="accent3">
            <a:lumMod val="60000"/>
            <a:lumOff val="40000"/>
          </a:schemeClr>
        </a:solidFill>
      </dgm:spPr>
      <dgm:t>
        <a:bodyPr/>
        <a:lstStyle/>
        <a:p>
          <a:r>
            <a:rPr lang="en-US" sz="1800" dirty="0" smtClean="0">
              <a:latin typeface="Comic Sans MS" pitchFamily="66" charset="0"/>
            </a:rPr>
            <a:t>Big picture/future perspective</a:t>
          </a:r>
          <a:endParaRPr lang="en-US" sz="1800" dirty="0">
            <a:latin typeface="Comic Sans MS" pitchFamily="66" charset="0"/>
          </a:endParaRPr>
        </a:p>
      </dgm:t>
    </dgm:pt>
    <dgm:pt modelId="{9E64E28D-F84D-440A-97C8-D98910B3B079}" type="parTrans" cxnId="{A5794A8D-E815-4BB0-B632-02FD74825E0E}">
      <dgm:prSet/>
      <dgm:spPr/>
      <dgm:t>
        <a:bodyPr/>
        <a:lstStyle/>
        <a:p>
          <a:endParaRPr lang="en-US"/>
        </a:p>
      </dgm:t>
    </dgm:pt>
    <dgm:pt modelId="{AD81E976-0006-45F3-82B2-BFED8786E390}" type="sibTrans" cxnId="{A5794A8D-E815-4BB0-B632-02FD74825E0E}">
      <dgm:prSet/>
      <dgm:spPr/>
      <dgm:t>
        <a:bodyPr/>
        <a:lstStyle/>
        <a:p>
          <a:endParaRPr lang="en-US"/>
        </a:p>
      </dgm:t>
    </dgm:pt>
    <dgm:pt modelId="{BD803BF8-43F9-46B8-B357-FC691A09FD11}" type="pres">
      <dgm:prSet presAssocID="{2AC49EFE-28A5-4D15-891E-25A58AAA0C11}" presName="Name0" presStyleCnt="0">
        <dgm:presLayoutVars>
          <dgm:dir/>
          <dgm:animLvl val="lvl"/>
          <dgm:resizeHandles val="exact"/>
        </dgm:presLayoutVars>
      </dgm:prSet>
      <dgm:spPr/>
      <dgm:t>
        <a:bodyPr/>
        <a:lstStyle/>
        <a:p>
          <a:endParaRPr lang="en-US"/>
        </a:p>
      </dgm:t>
    </dgm:pt>
    <dgm:pt modelId="{01A903E5-F7AE-4042-BCE5-1FA9C5F8D41F}" type="pres">
      <dgm:prSet presAssocID="{498946FE-9FFF-464A-9733-A84BF99C1F1D}" presName="linNode" presStyleCnt="0"/>
      <dgm:spPr/>
    </dgm:pt>
    <dgm:pt modelId="{75D34F5F-485B-4A48-98E6-786501EB754E}" type="pres">
      <dgm:prSet presAssocID="{498946FE-9FFF-464A-9733-A84BF99C1F1D}" presName="parentText" presStyleLbl="node1" presStyleIdx="0" presStyleCnt="4" custScaleX="111533">
        <dgm:presLayoutVars>
          <dgm:chMax val="1"/>
          <dgm:bulletEnabled val="1"/>
        </dgm:presLayoutVars>
      </dgm:prSet>
      <dgm:spPr/>
      <dgm:t>
        <a:bodyPr/>
        <a:lstStyle/>
        <a:p>
          <a:endParaRPr lang="en-US"/>
        </a:p>
      </dgm:t>
    </dgm:pt>
    <dgm:pt modelId="{D93E6904-BC84-4D9C-B05C-389C74D4727A}" type="pres">
      <dgm:prSet presAssocID="{498946FE-9FFF-464A-9733-A84BF99C1F1D}" presName="descendantText" presStyleLbl="alignAccFollowNode1" presStyleIdx="0" presStyleCnt="4">
        <dgm:presLayoutVars>
          <dgm:bulletEnabled val="1"/>
        </dgm:presLayoutVars>
      </dgm:prSet>
      <dgm:spPr/>
      <dgm:t>
        <a:bodyPr/>
        <a:lstStyle/>
        <a:p>
          <a:endParaRPr lang="en-US"/>
        </a:p>
      </dgm:t>
    </dgm:pt>
    <dgm:pt modelId="{882B59A5-5BA3-4FDC-8ED5-BA9CAF3C57EF}" type="pres">
      <dgm:prSet presAssocID="{E880F114-4D29-42CC-AE68-F391F477E471}" presName="sp" presStyleCnt="0"/>
      <dgm:spPr/>
    </dgm:pt>
    <dgm:pt modelId="{67A3BC58-7239-44D3-BE3F-25BFE79447B3}" type="pres">
      <dgm:prSet presAssocID="{36CA0744-C584-4819-8BBC-155056DE5D93}" presName="linNode" presStyleCnt="0"/>
      <dgm:spPr/>
    </dgm:pt>
    <dgm:pt modelId="{5D0E942B-FEF0-4E2D-8E9C-798BAD149FB5}" type="pres">
      <dgm:prSet presAssocID="{36CA0744-C584-4819-8BBC-155056DE5D93}" presName="parentText" presStyleLbl="node1" presStyleIdx="1" presStyleCnt="4" custScaleX="113532">
        <dgm:presLayoutVars>
          <dgm:chMax val="1"/>
          <dgm:bulletEnabled val="1"/>
        </dgm:presLayoutVars>
      </dgm:prSet>
      <dgm:spPr/>
      <dgm:t>
        <a:bodyPr/>
        <a:lstStyle/>
        <a:p>
          <a:endParaRPr lang="en-US"/>
        </a:p>
      </dgm:t>
    </dgm:pt>
    <dgm:pt modelId="{70F5C256-F295-4F93-95F6-DCDD43BF0504}" type="pres">
      <dgm:prSet presAssocID="{36CA0744-C584-4819-8BBC-155056DE5D93}" presName="descendantText" presStyleLbl="alignAccFollowNode1" presStyleIdx="1" presStyleCnt="4">
        <dgm:presLayoutVars>
          <dgm:bulletEnabled val="1"/>
        </dgm:presLayoutVars>
      </dgm:prSet>
      <dgm:spPr/>
      <dgm:t>
        <a:bodyPr/>
        <a:lstStyle/>
        <a:p>
          <a:endParaRPr lang="en-US"/>
        </a:p>
      </dgm:t>
    </dgm:pt>
    <dgm:pt modelId="{A2459EAF-0983-45EF-961D-D7E7804B1255}" type="pres">
      <dgm:prSet presAssocID="{470F2343-3FE7-49DD-AFB3-B0B86198FB69}" presName="sp" presStyleCnt="0"/>
      <dgm:spPr/>
    </dgm:pt>
    <dgm:pt modelId="{F3005F55-4A56-4940-AC96-78B74D01BF73}" type="pres">
      <dgm:prSet presAssocID="{304661C8-6098-4446-9675-69A9CA0AA9DB}" presName="linNode" presStyleCnt="0"/>
      <dgm:spPr/>
    </dgm:pt>
    <dgm:pt modelId="{F3233AC0-7E12-4379-B9E7-A6367C54688E}" type="pres">
      <dgm:prSet presAssocID="{304661C8-6098-4446-9675-69A9CA0AA9DB}" presName="parentText" presStyleLbl="node1" presStyleIdx="2" presStyleCnt="4" custScaleX="113661">
        <dgm:presLayoutVars>
          <dgm:chMax val="1"/>
          <dgm:bulletEnabled val="1"/>
        </dgm:presLayoutVars>
      </dgm:prSet>
      <dgm:spPr/>
      <dgm:t>
        <a:bodyPr/>
        <a:lstStyle/>
        <a:p>
          <a:endParaRPr lang="en-US"/>
        </a:p>
      </dgm:t>
    </dgm:pt>
    <dgm:pt modelId="{06CC745A-E30D-4D0D-A109-4B36351A41B2}" type="pres">
      <dgm:prSet presAssocID="{304661C8-6098-4446-9675-69A9CA0AA9DB}" presName="descendantText" presStyleLbl="alignAccFollowNode1" presStyleIdx="2" presStyleCnt="4">
        <dgm:presLayoutVars>
          <dgm:bulletEnabled val="1"/>
        </dgm:presLayoutVars>
      </dgm:prSet>
      <dgm:spPr/>
      <dgm:t>
        <a:bodyPr/>
        <a:lstStyle/>
        <a:p>
          <a:endParaRPr lang="en-US"/>
        </a:p>
      </dgm:t>
    </dgm:pt>
    <dgm:pt modelId="{DF790629-4AEE-4231-9FAE-2805BB5A9709}" type="pres">
      <dgm:prSet presAssocID="{3072005C-3E0D-41E4-9174-BB0B962E18CF}" presName="sp" presStyleCnt="0"/>
      <dgm:spPr/>
    </dgm:pt>
    <dgm:pt modelId="{D927F844-76F9-42D8-9B13-506D5D4A46E0}" type="pres">
      <dgm:prSet presAssocID="{DDCC1B66-C2A6-4D1F-AD48-AAB206B82B71}" presName="linNode" presStyleCnt="0"/>
      <dgm:spPr/>
    </dgm:pt>
    <dgm:pt modelId="{F482A6C2-DBAD-4F89-B15F-59175DE29D6F}" type="pres">
      <dgm:prSet presAssocID="{DDCC1B66-C2A6-4D1F-AD48-AAB206B82B71}" presName="parentText" presStyleLbl="node1" presStyleIdx="3" presStyleCnt="4" custScaleX="113661">
        <dgm:presLayoutVars>
          <dgm:chMax val="1"/>
          <dgm:bulletEnabled val="1"/>
        </dgm:presLayoutVars>
      </dgm:prSet>
      <dgm:spPr/>
      <dgm:t>
        <a:bodyPr/>
        <a:lstStyle/>
        <a:p>
          <a:endParaRPr lang="en-US"/>
        </a:p>
      </dgm:t>
    </dgm:pt>
    <dgm:pt modelId="{C9ABED7D-F560-4365-91CF-CBE7610BEB0A}" type="pres">
      <dgm:prSet presAssocID="{DDCC1B66-C2A6-4D1F-AD48-AAB206B82B71}" presName="descendantText" presStyleLbl="alignAccFollowNode1" presStyleIdx="3" presStyleCnt="4">
        <dgm:presLayoutVars>
          <dgm:bulletEnabled val="1"/>
        </dgm:presLayoutVars>
      </dgm:prSet>
      <dgm:spPr/>
      <dgm:t>
        <a:bodyPr/>
        <a:lstStyle/>
        <a:p>
          <a:endParaRPr lang="en-US"/>
        </a:p>
      </dgm:t>
    </dgm:pt>
  </dgm:ptLst>
  <dgm:cxnLst>
    <dgm:cxn modelId="{974A0D26-9466-674D-9C38-B67C2D604741}" type="presOf" srcId="{173A091A-B8F4-43F7-A878-124AF8D58A17}" destId="{C9ABED7D-F560-4365-91CF-CBE7610BEB0A}" srcOrd="0" destOrd="1" presId="urn:microsoft.com/office/officeart/2005/8/layout/vList5"/>
    <dgm:cxn modelId="{A7F0691F-6CF9-E84E-A944-A8E0882E2706}" type="presOf" srcId="{36CA0744-C584-4819-8BBC-155056DE5D93}" destId="{5D0E942B-FEF0-4E2D-8E9C-798BAD149FB5}" srcOrd="0" destOrd="0" presId="urn:microsoft.com/office/officeart/2005/8/layout/vList5"/>
    <dgm:cxn modelId="{0EA68742-ED41-CA4F-8AF4-ADFBFBD51828}" type="presOf" srcId="{DDCC1B66-C2A6-4D1F-AD48-AAB206B82B71}" destId="{F482A6C2-DBAD-4F89-B15F-59175DE29D6F}" srcOrd="0" destOrd="0" presId="urn:microsoft.com/office/officeart/2005/8/layout/vList5"/>
    <dgm:cxn modelId="{17727080-5266-974C-AB4D-D18D856EB4F7}" type="presOf" srcId="{70C6166E-BBBA-438C-9C9C-2BD89C5E4D91}" destId="{D93E6904-BC84-4D9C-B05C-389C74D4727A}" srcOrd="0" destOrd="1" presId="urn:microsoft.com/office/officeart/2005/8/layout/vList5"/>
    <dgm:cxn modelId="{2E764EBB-CC5B-47DE-AF74-6B857DD8EADB}" srcId="{2AC49EFE-28A5-4D15-891E-25A58AAA0C11}" destId="{304661C8-6098-4446-9675-69A9CA0AA9DB}" srcOrd="2" destOrd="0" parTransId="{F06AF349-CDAE-4B99-931B-D9332218F9A0}" sibTransId="{3072005C-3E0D-41E4-9174-BB0B962E18CF}"/>
    <dgm:cxn modelId="{6BFAAEAB-6FBD-4167-A2BA-E2D5E483823F}" srcId="{36CA0744-C584-4819-8BBC-155056DE5D93}" destId="{0F202A7C-C098-4D09-9028-A2AEFF9E5217}" srcOrd="0" destOrd="0" parTransId="{E45C0157-2D6C-45B8-A71A-E12481A0057D}" sibTransId="{5BB64679-3C38-484B-B3CB-EA2BD0767A48}"/>
    <dgm:cxn modelId="{2572E45B-AAEA-7848-8928-88E645F8C573}" type="presOf" srcId="{498946FE-9FFF-464A-9733-A84BF99C1F1D}" destId="{75D34F5F-485B-4A48-98E6-786501EB754E}" srcOrd="0" destOrd="0" presId="urn:microsoft.com/office/officeart/2005/8/layout/vList5"/>
    <dgm:cxn modelId="{5B9F0EB0-73D3-C346-85F7-94B19977C289}" type="presOf" srcId="{304661C8-6098-4446-9675-69A9CA0AA9DB}" destId="{F3233AC0-7E12-4379-B9E7-A6367C54688E}" srcOrd="0" destOrd="0" presId="urn:microsoft.com/office/officeart/2005/8/layout/vList5"/>
    <dgm:cxn modelId="{2B0F842E-874D-4078-9F55-6A2CF4464FC3}" srcId="{304661C8-6098-4446-9675-69A9CA0AA9DB}" destId="{323A6683-85D8-431C-987A-BBAE3C93A6F6}" srcOrd="1" destOrd="0" parTransId="{9267C72B-AC42-4AB8-9B0F-92718FED1EDB}" sibTransId="{7B3C08E6-C218-45B6-B506-1395AF367D79}"/>
    <dgm:cxn modelId="{46F149BA-0A1B-2349-B991-61A6BAB9FE25}" type="presOf" srcId="{323A6683-85D8-431C-987A-BBAE3C93A6F6}" destId="{06CC745A-E30D-4D0D-A109-4B36351A41B2}" srcOrd="0" destOrd="1" presId="urn:microsoft.com/office/officeart/2005/8/layout/vList5"/>
    <dgm:cxn modelId="{A5794A8D-E815-4BB0-B632-02FD74825E0E}" srcId="{DDCC1B66-C2A6-4D1F-AD48-AAB206B82B71}" destId="{173A091A-B8F4-43F7-A878-124AF8D58A17}" srcOrd="1" destOrd="0" parTransId="{9E64E28D-F84D-440A-97C8-D98910B3B079}" sibTransId="{AD81E976-0006-45F3-82B2-BFED8786E390}"/>
    <dgm:cxn modelId="{5145F617-C835-4DF2-AC8F-23E65459EFFE}" srcId="{498946FE-9FFF-464A-9733-A84BF99C1F1D}" destId="{70C6166E-BBBA-438C-9C9C-2BD89C5E4D91}" srcOrd="1" destOrd="0" parTransId="{D04791A7-5D84-4F42-A4DC-0A6CC6127034}" sibTransId="{A2FFADC9-883A-43D1-9902-17DC749AF030}"/>
    <dgm:cxn modelId="{037FCD79-40CF-44A3-9B3B-78271A1B79F2}" srcId="{304661C8-6098-4446-9675-69A9CA0AA9DB}" destId="{0DC65CE5-DDF3-45CE-B84C-61D5D1C61AE6}" srcOrd="0" destOrd="0" parTransId="{7393E268-B4E6-42DF-AE9F-BDD333B0DB4C}" sibTransId="{4E065C76-39C0-4BB9-B763-283486CF8366}"/>
    <dgm:cxn modelId="{A2128E1A-8A46-0647-97F6-4DF8B1E550BF}" type="presOf" srcId="{0F202A7C-C098-4D09-9028-A2AEFF9E5217}" destId="{70F5C256-F295-4F93-95F6-DCDD43BF0504}" srcOrd="0" destOrd="0" presId="urn:microsoft.com/office/officeart/2005/8/layout/vList5"/>
    <dgm:cxn modelId="{F10C5638-3191-5446-9F43-3CFFD1ABC10D}" type="presOf" srcId="{0DC65CE5-DDF3-45CE-B84C-61D5D1C61AE6}" destId="{06CC745A-E30D-4D0D-A109-4B36351A41B2}" srcOrd="0" destOrd="0" presId="urn:microsoft.com/office/officeart/2005/8/layout/vList5"/>
    <dgm:cxn modelId="{1F740752-404F-40FC-8668-2EBB14EB844B}" srcId="{2AC49EFE-28A5-4D15-891E-25A58AAA0C11}" destId="{DDCC1B66-C2A6-4D1F-AD48-AAB206B82B71}" srcOrd="3" destOrd="0" parTransId="{08F2685F-C8D1-4B6B-812A-C45498F33D2B}" sibTransId="{F49ED225-869A-4DBB-B79D-0255CF35B0A4}"/>
    <dgm:cxn modelId="{753E29EE-294D-4A31-B70D-081B999C6163}" srcId="{2AC49EFE-28A5-4D15-891E-25A58AAA0C11}" destId="{498946FE-9FFF-464A-9733-A84BF99C1F1D}" srcOrd="0" destOrd="0" parTransId="{F6F05F05-FAE6-4D98-B1E4-1722B85D4FD8}" sibTransId="{E880F114-4D29-42CC-AE68-F391F477E471}"/>
    <dgm:cxn modelId="{62DA23E4-2149-40E3-859F-4805DA6D207C}" srcId="{498946FE-9FFF-464A-9733-A84BF99C1F1D}" destId="{E1C4D1F9-7993-4E19-B48B-B427BD353E0B}" srcOrd="0" destOrd="0" parTransId="{FFF4B815-5394-4ED6-92CB-2EA6C7D64AF9}" sibTransId="{D5926028-7EEC-4315-B656-80B3AD917CB8}"/>
    <dgm:cxn modelId="{6C0972B8-1702-164C-8D20-E9151122F3B2}" type="presOf" srcId="{E1C4D1F9-7993-4E19-B48B-B427BD353E0B}" destId="{D93E6904-BC84-4D9C-B05C-389C74D4727A}" srcOrd="0" destOrd="0" presId="urn:microsoft.com/office/officeart/2005/8/layout/vList5"/>
    <dgm:cxn modelId="{92280618-72FA-4F7A-8B55-03EEC4C1772F}" srcId="{2AC49EFE-28A5-4D15-891E-25A58AAA0C11}" destId="{36CA0744-C584-4819-8BBC-155056DE5D93}" srcOrd="1" destOrd="0" parTransId="{22C5AAB1-10CC-4058-B23F-4B0546810DBC}" sibTransId="{470F2343-3FE7-49DD-AFB3-B0B86198FB69}"/>
    <dgm:cxn modelId="{B912E58C-8160-4FCA-810B-2F7BDE73C368}" srcId="{36CA0744-C584-4819-8BBC-155056DE5D93}" destId="{DD8D290D-2470-455A-853A-AADCFBCCC2EB}" srcOrd="1" destOrd="0" parTransId="{F7DFA965-D46E-496B-A056-8D5A30C1A0C7}" sibTransId="{73A1EB54-FA02-4E13-BE76-CE871EE983BD}"/>
    <dgm:cxn modelId="{CAA2D2DF-3304-9B44-A411-DADE0A4CDCF5}" type="presOf" srcId="{2AC49EFE-28A5-4D15-891E-25A58AAA0C11}" destId="{BD803BF8-43F9-46B8-B357-FC691A09FD11}" srcOrd="0" destOrd="0" presId="urn:microsoft.com/office/officeart/2005/8/layout/vList5"/>
    <dgm:cxn modelId="{39656C32-3F01-488D-A45E-020EF04B038A}" srcId="{DDCC1B66-C2A6-4D1F-AD48-AAB206B82B71}" destId="{C60A926B-F675-41E8-8B87-B9DCA8A58BF6}" srcOrd="0" destOrd="0" parTransId="{46ED4B1D-C824-4B4B-BCB3-BA3BFB7D160B}" sibTransId="{D7377BE9-1923-4AAE-B13C-70A330C3A508}"/>
    <dgm:cxn modelId="{48153377-EACF-8048-ADB1-437EA69CA7B1}" type="presOf" srcId="{DD8D290D-2470-455A-853A-AADCFBCCC2EB}" destId="{70F5C256-F295-4F93-95F6-DCDD43BF0504}" srcOrd="0" destOrd="1" presId="urn:microsoft.com/office/officeart/2005/8/layout/vList5"/>
    <dgm:cxn modelId="{12E8F4DA-9BC1-E142-9A6D-B1A3023C4D71}" type="presOf" srcId="{C60A926B-F675-41E8-8B87-B9DCA8A58BF6}" destId="{C9ABED7D-F560-4365-91CF-CBE7610BEB0A}" srcOrd="0" destOrd="0" presId="urn:microsoft.com/office/officeart/2005/8/layout/vList5"/>
    <dgm:cxn modelId="{0B1475A2-97E3-0349-A570-3B97B20A5A22}" type="presParOf" srcId="{BD803BF8-43F9-46B8-B357-FC691A09FD11}" destId="{01A903E5-F7AE-4042-BCE5-1FA9C5F8D41F}" srcOrd="0" destOrd="0" presId="urn:microsoft.com/office/officeart/2005/8/layout/vList5"/>
    <dgm:cxn modelId="{5B105561-0C7E-154D-8E46-199E97B58520}" type="presParOf" srcId="{01A903E5-F7AE-4042-BCE5-1FA9C5F8D41F}" destId="{75D34F5F-485B-4A48-98E6-786501EB754E}" srcOrd="0" destOrd="0" presId="urn:microsoft.com/office/officeart/2005/8/layout/vList5"/>
    <dgm:cxn modelId="{B2B25073-E2BA-DA4E-AB75-53A5CE468ED4}" type="presParOf" srcId="{01A903E5-F7AE-4042-BCE5-1FA9C5F8D41F}" destId="{D93E6904-BC84-4D9C-B05C-389C74D4727A}" srcOrd="1" destOrd="0" presId="urn:microsoft.com/office/officeart/2005/8/layout/vList5"/>
    <dgm:cxn modelId="{6CB4960A-C7F9-6A46-961A-D1C1D7463C34}" type="presParOf" srcId="{BD803BF8-43F9-46B8-B357-FC691A09FD11}" destId="{882B59A5-5BA3-4FDC-8ED5-BA9CAF3C57EF}" srcOrd="1" destOrd="0" presId="urn:microsoft.com/office/officeart/2005/8/layout/vList5"/>
    <dgm:cxn modelId="{C4409025-1643-C041-84A3-1F853613B289}" type="presParOf" srcId="{BD803BF8-43F9-46B8-B357-FC691A09FD11}" destId="{67A3BC58-7239-44D3-BE3F-25BFE79447B3}" srcOrd="2" destOrd="0" presId="urn:microsoft.com/office/officeart/2005/8/layout/vList5"/>
    <dgm:cxn modelId="{8EC9A858-8FDF-584A-B1AD-E4E04C7A833E}" type="presParOf" srcId="{67A3BC58-7239-44D3-BE3F-25BFE79447B3}" destId="{5D0E942B-FEF0-4E2D-8E9C-798BAD149FB5}" srcOrd="0" destOrd="0" presId="urn:microsoft.com/office/officeart/2005/8/layout/vList5"/>
    <dgm:cxn modelId="{A3593492-C389-D149-AA3C-0651508EB5FB}" type="presParOf" srcId="{67A3BC58-7239-44D3-BE3F-25BFE79447B3}" destId="{70F5C256-F295-4F93-95F6-DCDD43BF0504}" srcOrd="1" destOrd="0" presId="urn:microsoft.com/office/officeart/2005/8/layout/vList5"/>
    <dgm:cxn modelId="{D6A8CC6F-50E8-E648-873F-1CF9864FC619}" type="presParOf" srcId="{BD803BF8-43F9-46B8-B357-FC691A09FD11}" destId="{A2459EAF-0983-45EF-961D-D7E7804B1255}" srcOrd="3" destOrd="0" presId="urn:microsoft.com/office/officeart/2005/8/layout/vList5"/>
    <dgm:cxn modelId="{3EF72D87-310C-8248-86D5-640F411C5A86}" type="presParOf" srcId="{BD803BF8-43F9-46B8-B357-FC691A09FD11}" destId="{F3005F55-4A56-4940-AC96-78B74D01BF73}" srcOrd="4" destOrd="0" presId="urn:microsoft.com/office/officeart/2005/8/layout/vList5"/>
    <dgm:cxn modelId="{931E93E0-6D5E-F34B-8282-2303BE02C5EE}" type="presParOf" srcId="{F3005F55-4A56-4940-AC96-78B74D01BF73}" destId="{F3233AC0-7E12-4379-B9E7-A6367C54688E}" srcOrd="0" destOrd="0" presId="urn:microsoft.com/office/officeart/2005/8/layout/vList5"/>
    <dgm:cxn modelId="{06DC7766-7B1C-4F4D-855A-B5B55C873B28}" type="presParOf" srcId="{F3005F55-4A56-4940-AC96-78B74D01BF73}" destId="{06CC745A-E30D-4D0D-A109-4B36351A41B2}" srcOrd="1" destOrd="0" presId="urn:microsoft.com/office/officeart/2005/8/layout/vList5"/>
    <dgm:cxn modelId="{1C5E7B69-2BAD-B249-BC6E-1CDA1EDDADA2}" type="presParOf" srcId="{BD803BF8-43F9-46B8-B357-FC691A09FD11}" destId="{DF790629-4AEE-4231-9FAE-2805BB5A9709}" srcOrd="5" destOrd="0" presId="urn:microsoft.com/office/officeart/2005/8/layout/vList5"/>
    <dgm:cxn modelId="{80A4808B-4C6B-0F4F-9DB9-ECE81965D501}" type="presParOf" srcId="{BD803BF8-43F9-46B8-B357-FC691A09FD11}" destId="{D927F844-76F9-42D8-9B13-506D5D4A46E0}" srcOrd="6" destOrd="0" presId="urn:microsoft.com/office/officeart/2005/8/layout/vList5"/>
    <dgm:cxn modelId="{C67A3FC8-6BB6-5244-8884-401795015109}" type="presParOf" srcId="{D927F844-76F9-42D8-9B13-506D5D4A46E0}" destId="{F482A6C2-DBAD-4F89-B15F-59175DE29D6F}" srcOrd="0" destOrd="0" presId="urn:microsoft.com/office/officeart/2005/8/layout/vList5"/>
    <dgm:cxn modelId="{24F6177E-C981-8848-AE89-407BA0EC4C53}" type="presParOf" srcId="{D927F844-76F9-42D8-9B13-506D5D4A46E0}" destId="{C9ABED7D-F560-4365-91CF-CBE7610BEB0A}"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16EF6E-24E4-4086-A35C-0D1795137EF6}">
      <dsp:nvSpPr>
        <dsp:cNvPr id="0" name=""/>
        <dsp:cNvSpPr/>
      </dsp:nvSpPr>
      <dsp:spPr>
        <a:xfrm>
          <a:off x="0" y="508613"/>
          <a:ext cx="3471333" cy="1076349"/>
        </a:xfrm>
        <a:prstGeom prst="leftRightRibbon">
          <a:avLst/>
        </a:prstGeom>
        <a:solidFill>
          <a:srgbClr val="DDDDD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9A0226E-EDA8-4291-90F7-D10DAADAD449}">
      <dsp:nvSpPr>
        <dsp:cNvPr id="0" name=""/>
        <dsp:cNvSpPr/>
      </dsp:nvSpPr>
      <dsp:spPr>
        <a:xfrm>
          <a:off x="416559" y="595514"/>
          <a:ext cx="1145539" cy="680381"/>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10236" rIns="0" bIns="118110" numCol="1" spcCol="1270" anchor="ctr" anchorCtr="0">
          <a:noAutofit/>
        </a:bodyPr>
        <a:lstStyle/>
        <a:p>
          <a:pPr lvl="0" algn="ctr" defTabSz="1377950">
            <a:lnSpc>
              <a:spcPct val="90000"/>
            </a:lnSpc>
            <a:spcBef>
              <a:spcPct val="0"/>
            </a:spcBef>
            <a:spcAft>
              <a:spcPct val="35000"/>
            </a:spcAft>
          </a:pPr>
          <a:r>
            <a:rPr lang="en-US" sz="3100" kern="1200" dirty="0" smtClean="0"/>
            <a:t> </a:t>
          </a:r>
          <a:endParaRPr lang="en-US" sz="3100" kern="1200" dirty="0"/>
        </a:p>
      </dsp:txBody>
      <dsp:txXfrm>
        <a:off x="416559" y="595514"/>
        <a:ext cx="1145539" cy="680381"/>
      </dsp:txXfrm>
    </dsp:sp>
    <dsp:sp modelId="{42FADFC2-6C69-44C2-83B2-B640AFDF9C89}">
      <dsp:nvSpPr>
        <dsp:cNvPr id="0" name=""/>
        <dsp:cNvSpPr/>
      </dsp:nvSpPr>
      <dsp:spPr>
        <a:xfrm>
          <a:off x="1621932" y="690755"/>
          <a:ext cx="1581288" cy="934231"/>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110236" rIns="0" bIns="118110" numCol="1" spcCol="1270" anchor="ctr" anchorCtr="0">
          <a:noAutofit/>
        </a:bodyPr>
        <a:lstStyle/>
        <a:p>
          <a:pPr lvl="0" algn="ctr" defTabSz="1377950">
            <a:lnSpc>
              <a:spcPct val="90000"/>
            </a:lnSpc>
            <a:spcBef>
              <a:spcPct val="0"/>
            </a:spcBef>
            <a:spcAft>
              <a:spcPct val="35000"/>
            </a:spcAft>
          </a:pPr>
          <a:r>
            <a:rPr lang="en-US" sz="3100" kern="1200" dirty="0" smtClean="0"/>
            <a:t> </a:t>
          </a:r>
          <a:endParaRPr lang="en-US" sz="3100" kern="1200" dirty="0"/>
        </a:p>
      </dsp:txBody>
      <dsp:txXfrm>
        <a:off x="1621932" y="690755"/>
        <a:ext cx="1581288" cy="9342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arrow6">
  <dgm:title val=""/>
  <dgm:desc val=""/>
  <dgm:catLst>
    <dgm:cat type="relationship" pri="4000"/>
    <dgm:cat type="process" pri="29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ctr"/>
      <dgm:param type="vertAlign" val="mid"/>
      <dgm:param type="ar" val="2.5"/>
    </dgm:alg>
    <dgm:shape xmlns:r="http://schemas.openxmlformats.org/officeDocument/2006/relationships" r:blip="">
      <dgm:adjLst/>
    </dgm:shape>
    <dgm:presOf/>
    <dgm:constrLst>
      <dgm:constr type="primFontSz" for="des" ptType="node" op="equ"/>
      <dgm:constr type="w" for="ch" forName="ribbon" refType="h" refFor="ch" refForName="ribbon" fact="2.5"/>
      <dgm:constr type="h" for="ch" forName="leftArrowText" refType="h" fact="0.49"/>
      <dgm:constr type="ctrY" for="ch" forName="leftArrowText" refType="ctrY" refFor="ch" refForName="ribbon"/>
      <dgm:constr type="ctrYOff" for="ch" forName="leftArrowText" refType="h" refFor="ch" refForName="ribbon" fact="-0.08"/>
      <dgm:constr type="l" for="ch" forName="leftArrowText" refType="w" refFor="ch" refForName="ribbon" fact="0.12"/>
      <dgm:constr type="r" for="ch" forName="leftArrowText" refType="w" refFor="ch" refForName="ribbon" fact="0.45"/>
      <dgm:constr type="h" for="ch" forName="rightArrowText" refType="h" fact="0.49"/>
      <dgm:constr type="ctrY" for="ch" forName="rightArrowText" refType="ctrY" refFor="ch" refForName="ribbon"/>
      <dgm:constr type="ctrYOff" for="ch" forName="rightArrowText" refType="h" refFor="ch" refForName="ribbon" fact="0.08"/>
      <dgm:constr type="l" for="ch" forName="rightArrowText" refType="w" refFor="ch" refForName="ribbon" fact="0.5"/>
      <dgm:constr type="r" for="ch" forName="rightArrowText" refType="w" refFor="ch" refForName="ribbon" fact="0.89"/>
    </dgm:constrLst>
    <dgm:ruleLst/>
    <dgm:choose name="Name0">
      <dgm:if name="Name1" axis="ch" ptType="node" func="cnt" op="gte" val="1">
        <dgm:layoutNode name="ribbon" styleLbl="node1">
          <dgm:alg type="sp"/>
          <dgm:shape xmlns:r="http://schemas.openxmlformats.org/officeDocument/2006/relationships" type="leftRightRibbon" r:blip="">
            <dgm:adjLst/>
          </dgm:shape>
          <dgm:presOf/>
          <dgm:constrLst/>
          <dgm:ruleLst/>
        </dgm:layoutNode>
        <dgm:layoutNode name="leftArrowText" styleLbl="node1">
          <dgm:varLst>
            <dgm:chMax val="0"/>
            <dgm:bulletEnabled val="1"/>
          </dgm:varLst>
          <dgm:alg type="tx">
            <dgm:param type="txAnchorVertCh" val="mid"/>
          </dgm:alg>
          <dgm:shape xmlns:r="http://schemas.openxmlformats.org/officeDocument/2006/relationships" type="rect" r:blip="" hideGeom="1">
            <dgm:adjLst/>
          </dgm:shape>
          <dgm:choose name="Name2">
            <dgm:if name="Name3" func="var" arg="dir" op="equ" val="norm">
              <dgm:presOf axis="ch desOrSelf" ptType="node node" st="1 1" cnt="1 0"/>
            </dgm:if>
            <dgm:else name="Name4">
              <dgm:presOf axis="ch desOrSelf" ptType="node node" st="2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layoutNode name="rightArrowText" styleLbl="node1">
          <dgm:varLst>
            <dgm:chMax val="0"/>
            <dgm:bulletEnabled val="1"/>
          </dgm:varLst>
          <dgm:alg type="tx">
            <dgm:param type="txAnchorVertCh" val="mid"/>
          </dgm:alg>
          <dgm:shape xmlns:r="http://schemas.openxmlformats.org/officeDocument/2006/relationships" type="rect" r:blip="" hideGeom="1">
            <dgm:adjLst/>
          </dgm:shape>
          <dgm:choose name="Name5">
            <dgm:if name="Name6" func="var" arg="dir" op="equ" val="norm">
              <dgm:presOf axis="ch desOrSelf" ptType="node node" st="2 1" cnt="1 0"/>
            </dgm:if>
            <dgm:else name="Name7">
              <dgm:presOf axis="ch desOrSelf" ptType="node node" st="1 1" cnt="1 0"/>
            </dgm:else>
          </dgm:choose>
          <dgm:constrLst>
            <dgm:constr type="primFontSz" val="65"/>
            <dgm:constr type="tMarg" refType="primFontSz" fact="0.28"/>
            <dgm:constr type="lMarg"/>
            <dgm:constr type="bMarg" refType="primFontSz" fact="0.3"/>
            <dgm:constr type="rMarg"/>
          </dgm:constrLst>
          <dgm:ruleLst>
            <dgm:rule type="primFontSz" val="5" fact="NaN" max="NaN"/>
          </dgm:ruleLst>
        </dgm:layoutNode>
      </dgm:if>
      <dgm:else name="Name8"/>
    </dgm:choose>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10/16/2012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36636D-D922-432D-A958-524484B5923D}" type="datetimeFigureOut">
              <a:rPr lang="en-US" smtClean="0"/>
              <a:pPr/>
              <a:t>10/16/2012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10/16/2012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10/16/2012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36636D-D922-432D-A958-524484B5923D}" type="datetimeFigureOut">
              <a:rPr lang="en-US" smtClean="0"/>
              <a:pPr/>
              <a:t>10/16/2012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36636D-D922-432D-A958-524484B5923D}" type="datetimeFigureOut">
              <a:rPr lang="en-US" smtClean="0"/>
              <a:pPr/>
              <a:t>10/16/2012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36636D-D922-432D-A958-524484B5923D}" type="datetimeFigureOut">
              <a:rPr lang="en-US" smtClean="0"/>
              <a:pPr/>
              <a:t>10/16/2012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36636D-D922-432D-A958-524484B5923D}" type="datetimeFigureOut">
              <a:rPr lang="en-US" smtClean="0"/>
              <a:pPr/>
              <a:t>10/16/2012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pPr/>
              <a:t>10/16/2012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pPr/>
              <a:t>10/16/2012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pPr/>
              <a:t>10/16/2012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1430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6636D-D922-432D-A958-524484B5923D}" type="datetimeFigureOut">
              <a:rPr lang="en-US" smtClean="0"/>
              <a:pPr/>
              <a:t>10/16/2012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FB93-0A08-4E7D-8E63-9EFA29F1E093}"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3.emf"/><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6910"/>
            <a:ext cx="7772400" cy="1470025"/>
          </a:xfrm>
        </p:spPr>
        <p:txBody>
          <a:bodyPr>
            <a:normAutofit/>
          </a:bodyPr>
          <a:lstStyle/>
          <a:p>
            <a:r>
              <a:rPr lang="en-US" sz="6000" dirty="0" smtClean="0">
                <a:solidFill>
                  <a:srgbClr val="FFFF00"/>
                </a:solidFill>
                <a:effectLst>
                  <a:reflection blurRad="6350" stA="55000" endA="50" endPos="85000" dist="60007" dir="5400000" sy="-100000" algn="bl" rotWithShape="0"/>
                </a:effectLst>
                <a:latin typeface="Comic Sans MS"/>
                <a:cs typeface="Comic Sans MS"/>
              </a:rPr>
              <a:t>Design for Mission</a:t>
            </a:r>
            <a:endParaRPr lang="en-US" sz="6000" dirty="0">
              <a:solidFill>
                <a:srgbClr val="FFFF00"/>
              </a:solidFill>
              <a:effectLst>
                <a:reflection blurRad="6350" stA="55000" endA="50" endPos="85000" dist="60007" dir="5400000" sy="-100000" algn="bl" rotWithShape="0"/>
              </a:effectLst>
              <a:latin typeface="Comic Sans MS"/>
              <a:cs typeface="Comic Sans MS"/>
            </a:endParaRPr>
          </a:p>
        </p:txBody>
      </p:sp>
      <p:sp>
        <p:nvSpPr>
          <p:cNvPr id="3" name="Subtitle 2"/>
          <p:cNvSpPr>
            <a:spLocks noGrp="1"/>
          </p:cNvSpPr>
          <p:nvPr>
            <p:ph type="subTitle" idx="1"/>
          </p:nvPr>
        </p:nvSpPr>
        <p:spPr>
          <a:xfrm>
            <a:off x="1371600" y="2152939"/>
            <a:ext cx="6400800" cy="1752600"/>
          </a:xfrm>
        </p:spPr>
        <p:txBody>
          <a:bodyPr/>
          <a:lstStyle/>
          <a:p>
            <a:r>
              <a:rPr lang="en-US" dirty="0" smtClean="0"/>
              <a:t>Church Leadership Fundamentals</a:t>
            </a:r>
            <a:endParaRPr lang="en-US" dirty="0"/>
          </a:p>
        </p:txBody>
      </p:sp>
      <p:pic>
        <p:nvPicPr>
          <p:cNvPr id="5" name="Picture 4"/>
          <p:cNvPicPr>
            <a:picLocks noChangeAspect="1"/>
          </p:cNvPicPr>
          <p:nvPr/>
        </p:nvPicPr>
        <p:blipFill>
          <a:blip r:embed="rId2"/>
          <a:stretch>
            <a:fillRect/>
          </a:stretch>
        </p:blipFill>
        <p:spPr>
          <a:xfrm>
            <a:off x="2845725" y="3113956"/>
            <a:ext cx="3613188" cy="3613188"/>
          </a:xfrm>
          <a:prstGeom prst="rect">
            <a:avLst/>
          </a:prstGeom>
        </p:spPr>
      </p:pic>
    </p:spTree>
    <p:extLst>
      <p:ext uri="{BB962C8B-B14F-4D97-AF65-F5344CB8AC3E}">
        <p14:creationId xmlns:p14="http://schemas.microsoft.com/office/powerpoint/2010/main" val="18254239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eaLnBrk="1" hangingPunct="1">
              <a:defRPr/>
            </a:pPr>
            <a:r>
              <a:rPr lang="en-US" dirty="0" smtClean="0"/>
              <a:t>Board diseases: </a:t>
            </a:r>
            <a:r>
              <a:rPr lang="en-US" sz="1800" dirty="0" smtClean="0"/>
              <a:t>(cont’d)  </a:t>
            </a:r>
            <a:endParaRPr lang="en-US" sz="2800" dirty="0"/>
          </a:p>
        </p:txBody>
      </p:sp>
      <p:sp>
        <p:nvSpPr>
          <p:cNvPr id="61443" name="Content Placeholder 2"/>
          <p:cNvSpPr>
            <a:spLocks noGrp="1"/>
          </p:cNvSpPr>
          <p:nvPr>
            <p:ph idx="1"/>
          </p:nvPr>
        </p:nvSpPr>
        <p:spPr/>
        <p:txBody>
          <a:bodyPr anchor="t">
            <a:noAutofit/>
          </a:bodyPr>
          <a:lstStyle/>
          <a:p>
            <a:pPr marL="582613" indent="-514350" eaLnBrk="1" hangingPunct="1">
              <a:lnSpc>
                <a:spcPct val="100000"/>
              </a:lnSpc>
              <a:spcBef>
                <a:spcPts val="0"/>
              </a:spcBef>
              <a:buFont typeface="+mj-lt"/>
              <a:buAutoNum type="arabicPeriod" startAt="4"/>
            </a:pPr>
            <a:r>
              <a:rPr lang="en-US" dirty="0" err="1" smtClean="0">
                <a:solidFill>
                  <a:srgbClr val="FFFF00"/>
                </a:solidFill>
              </a:rPr>
              <a:t>Successionitis</a:t>
            </a:r>
            <a:r>
              <a:rPr lang="en-US" dirty="0" smtClean="0"/>
              <a:t>—lack of long-term governance succession/development plan</a:t>
            </a:r>
          </a:p>
          <a:p>
            <a:pPr marL="582613" indent="-514350" eaLnBrk="1" hangingPunct="1">
              <a:lnSpc>
                <a:spcPct val="100000"/>
              </a:lnSpc>
              <a:spcBef>
                <a:spcPts val="0"/>
              </a:spcBef>
              <a:buFont typeface="+mj-lt"/>
              <a:buAutoNum type="arabicPeriod" startAt="4"/>
            </a:pPr>
            <a:r>
              <a:rPr lang="en-US" dirty="0" err="1" smtClean="0">
                <a:solidFill>
                  <a:srgbClr val="FFFF00"/>
                </a:solidFill>
              </a:rPr>
              <a:t>Leadershipresbyopia</a:t>
            </a:r>
            <a:r>
              <a:rPr lang="en-US" dirty="0" smtClean="0"/>
              <a:t> (also </a:t>
            </a:r>
            <a:r>
              <a:rPr lang="en-US" dirty="0" err="1" smtClean="0"/>
              <a:t>missionmyopia</a:t>
            </a:r>
            <a:r>
              <a:rPr lang="en-US" dirty="0" smtClean="0"/>
              <a:t>)—short-sighted mission, cloudy vision</a:t>
            </a:r>
          </a:p>
        </p:txBody>
      </p:sp>
      <p:sp>
        <p:nvSpPr>
          <p:cNvPr id="4" name="Slide Number Placeholder 3"/>
          <p:cNvSpPr>
            <a:spLocks noGrp="1"/>
          </p:cNvSpPr>
          <p:nvPr>
            <p:ph type="sldNum" sz="quarter" idx="12"/>
          </p:nvPr>
        </p:nvSpPr>
        <p:spPr/>
        <p:txBody>
          <a:bodyPr/>
          <a:lstStyle/>
          <a:p>
            <a:pPr>
              <a:defRPr/>
            </a:pPr>
            <a:fld id="{71313479-566C-4BE5-B5AF-FF5A3BF48A1A}" type="slidenum">
              <a:rPr lang="en-US" smtClean="0"/>
              <a:pPr>
                <a:defRPr/>
              </a:pPr>
              <a:t>10</a:t>
            </a:fld>
            <a:endParaRPr lang="en-US" dirty="0"/>
          </a:p>
        </p:txBody>
      </p:sp>
    </p:spTree>
    <p:extLst>
      <p:ext uri="{BB962C8B-B14F-4D97-AF65-F5344CB8AC3E}">
        <p14:creationId xmlns:p14="http://schemas.microsoft.com/office/powerpoint/2010/main" val="47569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4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788240113"/>
              </p:ext>
            </p:extLst>
          </p:nvPr>
        </p:nvGraphicFramePr>
        <p:xfrm>
          <a:off x="457200" y="10668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pPr>
              <a:defRPr/>
            </a:pPr>
            <a:fld id="{71313479-566C-4BE5-B5AF-FF5A3BF48A1A}" type="slidenum">
              <a:rPr lang="en-US" smtClean="0"/>
              <a:pPr>
                <a:defRPr/>
              </a:pPr>
              <a:t>11</a:t>
            </a:fld>
            <a:endParaRPr lang="en-US" dirty="0"/>
          </a:p>
        </p:txBody>
      </p:sp>
    </p:spTree>
    <p:extLst>
      <p:ext uri="{BB962C8B-B14F-4D97-AF65-F5344CB8AC3E}">
        <p14:creationId xmlns:p14="http://schemas.microsoft.com/office/powerpoint/2010/main" val="40650976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US" dirty="0" smtClean="0"/>
              <a:t>Elements of boardroom culture</a:t>
            </a:r>
            <a:endParaRPr lang="en-US" dirty="0"/>
          </a:p>
        </p:txBody>
      </p:sp>
      <p:graphicFrame>
        <p:nvGraphicFramePr>
          <p:cNvPr id="4" name="Diagram 3"/>
          <p:cNvGraphicFramePr/>
          <p:nvPr/>
        </p:nvGraphicFramePr>
        <p:xfrm>
          <a:off x="1165578" y="1752600"/>
          <a:ext cx="6781800" cy="421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12"/>
          </p:nvPr>
        </p:nvSpPr>
        <p:spPr/>
        <p:txBody>
          <a:bodyPr/>
          <a:lstStyle/>
          <a:p>
            <a:pPr>
              <a:defRPr/>
            </a:pPr>
            <a:fld id="{71313479-566C-4BE5-B5AF-FF5A3BF48A1A}" type="slidenum">
              <a:rPr lang="en-US" smtClean="0"/>
              <a:pPr>
                <a:defRPr/>
              </a:pPr>
              <a:t>12</a:t>
            </a:fld>
            <a:endParaRPr lang="en-US" dirty="0"/>
          </a:p>
        </p:txBody>
      </p:sp>
    </p:spTree>
    <p:extLst>
      <p:ext uri="{BB962C8B-B14F-4D97-AF65-F5344CB8AC3E}">
        <p14:creationId xmlns:p14="http://schemas.microsoft.com/office/powerpoint/2010/main" val="14879866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Creating good social dynamics</a:t>
            </a:r>
            <a:endParaRPr lang="en-US" dirty="0"/>
          </a:p>
        </p:txBody>
      </p:sp>
      <p:sp>
        <p:nvSpPr>
          <p:cNvPr id="118787" name="Content Placeholder 2"/>
          <p:cNvSpPr>
            <a:spLocks noGrp="1"/>
          </p:cNvSpPr>
          <p:nvPr>
            <p:ph idx="1"/>
          </p:nvPr>
        </p:nvSpPr>
        <p:spPr/>
        <p:txBody>
          <a:bodyPr>
            <a:normAutofit/>
          </a:bodyPr>
          <a:lstStyle/>
          <a:p>
            <a:pPr eaLnBrk="1" hangingPunct="1">
              <a:lnSpc>
                <a:spcPct val="100000"/>
              </a:lnSpc>
              <a:spcBef>
                <a:spcPct val="0"/>
              </a:spcBef>
            </a:pPr>
            <a:r>
              <a:rPr lang="en-US" dirty="0" smtClean="0"/>
              <a:t>Physical arrangements (seating, lighting, sound) of the meeting place.</a:t>
            </a:r>
          </a:p>
          <a:p>
            <a:pPr eaLnBrk="1" hangingPunct="1">
              <a:lnSpc>
                <a:spcPct val="100000"/>
              </a:lnSpc>
              <a:spcBef>
                <a:spcPct val="0"/>
              </a:spcBef>
            </a:pPr>
            <a:r>
              <a:rPr lang="en-US" dirty="0" smtClean="0"/>
              <a:t>Make the board room a safe place to talk.</a:t>
            </a:r>
          </a:p>
          <a:p>
            <a:pPr eaLnBrk="1" hangingPunct="1">
              <a:lnSpc>
                <a:spcPct val="100000"/>
              </a:lnSpc>
              <a:spcBef>
                <a:spcPct val="0"/>
              </a:spcBef>
            </a:pPr>
            <a:r>
              <a:rPr lang="en-US" dirty="0" smtClean="0"/>
              <a:t>A virtuous cycle of respect, trust and candor.</a:t>
            </a:r>
          </a:p>
          <a:p>
            <a:pPr eaLnBrk="1" hangingPunct="1">
              <a:lnSpc>
                <a:spcPct val="100000"/>
              </a:lnSpc>
              <a:spcBef>
                <a:spcPct val="0"/>
              </a:spcBef>
            </a:pPr>
            <a:r>
              <a:rPr lang="en-US" dirty="0" smtClean="0"/>
              <a:t>Minimal impact of political factions.</a:t>
            </a:r>
          </a:p>
          <a:p>
            <a:pPr eaLnBrk="1" hangingPunct="1">
              <a:lnSpc>
                <a:spcPct val="100000"/>
              </a:lnSpc>
              <a:spcBef>
                <a:spcPct val="0"/>
              </a:spcBef>
            </a:pPr>
            <a:r>
              <a:rPr lang="en-US" dirty="0" smtClean="0"/>
              <a:t>A culture of open dissent encouraged. </a:t>
            </a:r>
            <a:r>
              <a:rPr lang="en-US" sz="2000" dirty="0" smtClean="0"/>
              <a:t>(Be careful not to confuse dissent with disloyalty.)</a:t>
            </a:r>
            <a:endParaRPr lang="en-US" dirty="0" smtClean="0"/>
          </a:p>
          <a:p>
            <a:pPr eaLnBrk="1" hangingPunct="1">
              <a:buNone/>
            </a:pPr>
            <a:endParaRPr lang="en-US" dirty="0" smtClean="0"/>
          </a:p>
        </p:txBody>
      </p:sp>
      <p:sp>
        <p:nvSpPr>
          <p:cNvPr id="4" name="Slide Number Placeholder 3"/>
          <p:cNvSpPr>
            <a:spLocks noGrp="1"/>
          </p:cNvSpPr>
          <p:nvPr>
            <p:ph type="sldNum" sz="quarter" idx="12"/>
          </p:nvPr>
        </p:nvSpPr>
        <p:spPr/>
        <p:txBody>
          <a:bodyPr/>
          <a:lstStyle/>
          <a:p>
            <a:pPr>
              <a:defRPr/>
            </a:pPr>
            <a:fld id="{71313479-566C-4BE5-B5AF-FF5A3BF48A1A}" type="slidenum">
              <a:rPr lang="en-US" smtClean="0"/>
              <a:pPr>
                <a:defRPr/>
              </a:pPr>
              <a:t>13</a:t>
            </a:fld>
            <a:endParaRPr lang="en-US" dirty="0"/>
          </a:p>
        </p:txBody>
      </p:sp>
    </p:spTree>
    <p:extLst>
      <p:ext uri="{BB962C8B-B14F-4D97-AF65-F5344CB8AC3E}">
        <p14:creationId xmlns:p14="http://schemas.microsoft.com/office/powerpoint/2010/main" val="2936381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87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87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87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878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878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endParaRPr lang="en-US"/>
          </a:p>
        </p:txBody>
      </p:sp>
      <p:sp>
        <p:nvSpPr>
          <p:cNvPr id="99331" name="Content Placeholder 2"/>
          <p:cNvSpPr>
            <a:spLocks noGrp="1"/>
          </p:cNvSpPr>
          <p:nvPr>
            <p:ph idx="1"/>
          </p:nvPr>
        </p:nvSpPr>
        <p:spPr/>
        <p:txBody>
          <a:bodyPr anchor="t"/>
          <a:lstStyle/>
          <a:p>
            <a:pPr eaLnBrk="1" hangingPunct="1">
              <a:lnSpc>
                <a:spcPct val="100000"/>
              </a:lnSpc>
              <a:spcBef>
                <a:spcPts val="0"/>
              </a:spcBef>
              <a:buFont typeface="Wingdings" pitchFamily="2" charset="2"/>
              <a:buNone/>
            </a:pPr>
            <a:r>
              <a:rPr lang="en-US" dirty="0" smtClean="0"/>
              <a:t>“…the highest-performing companies have extremely contentious boards that regard dissent as an obligation and that treat no subject as un-discussable.”  </a:t>
            </a:r>
            <a:r>
              <a:rPr lang="en-US" sz="2000" dirty="0" smtClean="0"/>
              <a:t>—</a:t>
            </a:r>
            <a:r>
              <a:rPr lang="en-US" sz="2000" dirty="0" err="1" smtClean="0"/>
              <a:t>Sonnenfeld</a:t>
            </a:r>
            <a:endParaRPr lang="en-US" dirty="0" smtClean="0"/>
          </a:p>
          <a:p>
            <a:pPr eaLnBrk="1" hangingPunct="1">
              <a:buFont typeface="Wingdings" pitchFamily="2" charset="2"/>
              <a:buNone/>
            </a:pPr>
            <a:endParaRPr lang="en-US" dirty="0" smtClean="0"/>
          </a:p>
        </p:txBody>
      </p:sp>
      <p:pic>
        <p:nvPicPr>
          <p:cNvPr id="99332" name="Picture 14"/>
          <p:cNvPicPr>
            <a:picLocks noChangeAspect="1" noChangeArrowheads="1"/>
          </p:cNvPicPr>
          <p:nvPr/>
        </p:nvPicPr>
        <p:blipFill>
          <a:blip r:embed="rId2" cstate="print"/>
          <a:srcRect/>
          <a:stretch>
            <a:fillRect/>
          </a:stretch>
        </p:blipFill>
        <p:spPr bwMode="auto">
          <a:xfrm>
            <a:off x="2362200" y="3625327"/>
            <a:ext cx="4419600" cy="2757488"/>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pPr>
              <a:defRPr/>
            </a:pPr>
            <a:fld id="{71313479-566C-4BE5-B5AF-FF5A3BF48A1A}" type="slidenum">
              <a:rPr lang="en-US" smtClean="0"/>
              <a:pPr>
                <a:defRPr/>
              </a:pPr>
              <a:t>14</a:t>
            </a:fld>
            <a:endParaRPr lang="en-US" dirty="0"/>
          </a:p>
        </p:txBody>
      </p:sp>
    </p:spTree>
    <p:extLst>
      <p:ext uri="{BB962C8B-B14F-4D97-AF65-F5344CB8AC3E}">
        <p14:creationId xmlns:p14="http://schemas.microsoft.com/office/powerpoint/2010/main" val="14451402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Creating good social dynamics </a:t>
            </a:r>
            <a:r>
              <a:rPr lang="en-US" sz="1800" dirty="0" smtClean="0"/>
              <a:t>(cont’d)</a:t>
            </a:r>
            <a:endParaRPr lang="en-US" dirty="0"/>
          </a:p>
        </p:txBody>
      </p:sp>
      <p:sp>
        <p:nvSpPr>
          <p:cNvPr id="119811" name="Content Placeholder 2"/>
          <p:cNvSpPr>
            <a:spLocks noGrp="1"/>
          </p:cNvSpPr>
          <p:nvPr>
            <p:ph idx="1"/>
          </p:nvPr>
        </p:nvSpPr>
        <p:spPr/>
        <p:txBody>
          <a:bodyPr/>
          <a:lstStyle/>
          <a:p>
            <a:pPr eaLnBrk="1" hangingPunct="1">
              <a:lnSpc>
                <a:spcPct val="100000"/>
              </a:lnSpc>
              <a:spcBef>
                <a:spcPct val="0"/>
              </a:spcBef>
            </a:pPr>
            <a:r>
              <a:rPr lang="en-US" dirty="0" smtClean="0"/>
              <a:t>Deliberately develop/examine alternatives.  Challenge cherished roles and assumptions.</a:t>
            </a:r>
          </a:p>
          <a:p>
            <a:pPr eaLnBrk="1" hangingPunct="1">
              <a:lnSpc>
                <a:spcPct val="100000"/>
              </a:lnSpc>
              <a:spcBef>
                <a:spcPct val="0"/>
              </a:spcBef>
            </a:pPr>
            <a:r>
              <a:rPr lang="en-US" dirty="0" smtClean="0"/>
              <a:t>Give board members meaningful tasks that involve accountability.</a:t>
            </a:r>
          </a:p>
          <a:p>
            <a:pPr eaLnBrk="1" hangingPunct="1">
              <a:lnSpc>
                <a:spcPct val="100000"/>
              </a:lnSpc>
              <a:spcBef>
                <a:spcPct val="0"/>
              </a:spcBef>
            </a:pPr>
            <a:r>
              <a:rPr lang="en-US" dirty="0" smtClean="0"/>
              <a:t>Regular evaluation of a group’s performance.</a:t>
            </a:r>
          </a:p>
          <a:p>
            <a:pPr eaLnBrk="1" hangingPunct="1">
              <a:buNone/>
            </a:pPr>
            <a:endParaRPr lang="en-US" dirty="0" smtClean="0"/>
          </a:p>
        </p:txBody>
      </p:sp>
      <p:sp>
        <p:nvSpPr>
          <p:cNvPr id="4" name="Slide Number Placeholder 3"/>
          <p:cNvSpPr>
            <a:spLocks noGrp="1"/>
          </p:cNvSpPr>
          <p:nvPr>
            <p:ph type="sldNum" sz="quarter" idx="12"/>
          </p:nvPr>
        </p:nvSpPr>
        <p:spPr/>
        <p:txBody>
          <a:bodyPr/>
          <a:lstStyle/>
          <a:p>
            <a:pPr>
              <a:defRPr/>
            </a:pPr>
            <a:fld id="{71313479-566C-4BE5-B5AF-FF5A3BF48A1A}" type="slidenum">
              <a:rPr lang="en-US" smtClean="0"/>
              <a:pPr>
                <a:defRPr/>
              </a:pPr>
              <a:t>15</a:t>
            </a:fld>
            <a:endParaRPr lang="en-US" dirty="0"/>
          </a:p>
        </p:txBody>
      </p:sp>
    </p:spTree>
    <p:extLst>
      <p:ext uri="{BB962C8B-B14F-4D97-AF65-F5344CB8AC3E}">
        <p14:creationId xmlns:p14="http://schemas.microsoft.com/office/powerpoint/2010/main" val="2053948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98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98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98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2029670" y="1750431"/>
            <a:ext cx="5084660" cy="5177487"/>
            <a:chOff x="2368601" y="1616309"/>
            <a:chExt cx="4260799" cy="4127500"/>
          </a:xfrm>
        </p:grpSpPr>
        <p:pic>
          <p:nvPicPr>
            <p:cNvPr id="6" name="Picture 5"/>
            <p:cNvPicPr>
              <a:picLocks noChangeAspect="1"/>
            </p:cNvPicPr>
            <p:nvPr/>
          </p:nvPicPr>
          <p:blipFill>
            <a:blip r:embed="rId2"/>
            <a:stretch>
              <a:fillRect/>
            </a:stretch>
          </p:blipFill>
          <p:spPr>
            <a:xfrm>
              <a:off x="2501900" y="1616309"/>
              <a:ext cx="4127500" cy="4127500"/>
            </a:xfrm>
            <a:prstGeom prst="rect">
              <a:avLst/>
            </a:prstGeom>
          </p:spPr>
        </p:pic>
        <p:sp useBgFill="1">
          <p:nvSpPr>
            <p:cNvPr id="7" name="TextBox 6"/>
            <p:cNvSpPr txBox="1"/>
            <p:nvPr/>
          </p:nvSpPr>
          <p:spPr>
            <a:xfrm>
              <a:off x="2368601" y="1616309"/>
              <a:ext cx="4260799" cy="461665"/>
            </a:xfrm>
            <a:prstGeom prst="rect">
              <a:avLst/>
            </a:prstGeom>
          </p:spPr>
          <p:txBody>
            <a:bodyPr wrap="square" rtlCol="0">
              <a:spAutoFit/>
            </a:bodyPr>
            <a:lstStyle/>
            <a:p>
              <a:endParaRPr lang="en-US" sz="2400" dirty="0"/>
            </a:p>
          </p:txBody>
        </p:sp>
        <p:sp useBgFill="1">
          <p:nvSpPr>
            <p:cNvPr id="8" name="TextBox 7"/>
            <p:cNvSpPr txBox="1"/>
            <p:nvPr/>
          </p:nvSpPr>
          <p:spPr>
            <a:xfrm>
              <a:off x="2368601" y="5282144"/>
              <a:ext cx="4260799" cy="461665"/>
            </a:xfrm>
            <a:prstGeom prst="rect">
              <a:avLst/>
            </a:prstGeom>
          </p:spPr>
          <p:txBody>
            <a:bodyPr wrap="square" rtlCol="0">
              <a:spAutoFit/>
            </a:bodyPr>
            <a:lstStyle/>
            <a:p>
              <a:endParaRPr lang="en-US" sz="2400" dirty="0"/>
            </a:p>
          </p:txBody>
        </p:sp>
      </p:grpSp>
      <p:sp>
        <p:nvSpPr>
          <p:cNvPr id="3" name="Content Placeholder 2"/>
          <p:cNvSpPr>
            <a:spLocks noGrp="1"/>
          </p:cNvSpPr>
          <p:nvPr>
            <p:ph sz="quarter" idx="4294967295"/>
          </p:nvPr>
        </p:nvSpPr>
        <p:spPr>
          <a:xfrm>
            <a:off x="609600" y="656345"/>
            <a:ext cx="7924800" cy="4114800"/>
          </a:xfrm>
          <a:prstGeom prst="rect">
            <a:avLst/>
          </a:prstGeom>
        </p:spPr>
        <p:txBody>
          <a:bodyPr anchor="t">
            <a:normAutofit/>
          </a:bodyPr>
          <a:lstStyle/>
          <a:p>
            <a:pPr marL="0" indent="0" algn="ctr">
              <a:lnSpc>
                <a:spcPct val="100000"/>
              </a:lnSpc>
              <a:spcBef>
                <a:spcPts val="0"/>
              </a:spcBef>
              <a:buNone/>
            </a:pPr>
            <a:r>
              <a:rPr lang="en-US" sz="3200" dirty="0" smtClean="0"/>
              <a:t>The most important</a:t>
            </a:r>
          </a:p>
          <a:p>
            <a:pPr marL="0" indent="0" algn="ctr">
              <a:lnSpc>
                <a:spcPct val="100000"/>
              </a:lnSpc>
              <a:spcBef>
                <a:spcPts val="0"/>
              </a:spcBef>
              <a:buNone/>
            </a:pPr>
            <a:r>
              <a:rPr lang="en-US" sz="3200" dirty="0" smtClean="0"/>
              <a:t>human resource for the Church is</a:t>
            </a:r>
          </a:p>
          <a:p>
            <a:pPr marL="0" indent="0" algn="ctr">
              <a:lnSpc>
                <a:spcPct val="100000"/>
              </a:lnSpc>
              <a:spcBef>
                <a:spcPts val="0"/>
              </a:spcBef>
              <a:buNone/>
            </a:pPr>
            <a:r>
              <a:rPr lang="en-US" sz="3200" dirty="0" smtClean="0"/>
              <a:t>TRUST</a:t>
            </a:r>
          </a:p>
        </p:txBody>
      </p:sp>
    </p:spTree>
    <p:extLst>
      <p:ext uri="{BB962C8B-B14F-4D97-AF65-F5344CB8AC3E}">
        <p14:creationId xmlns:p14="http://schemas.microsoft.com/office/powerpoint/2010/main" val="3728093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t>
            </a:r>
            <a:r>
              <a:rPr lang="en-US" dirty="0" smtClean="0"/>
              <a:t>rust</a:t>
            </a:r>
            <a:endParaRPr lang="en-US" dirty="0"/>
          </a:p>
        </p:txBody>
      </p:sp>
      <p:sp>
        <p:nvSpPr>
          <p:cNvPr id="3" name="Content Placeholder 2"/>
          <p:cNvSpPr>
            <a:spLocks noGrp="1"/>
          </p:cNvSpPr>
          <p:nvPr>
            <p:ph sz="quarter" idx="4294967295"/>
          </p:nvPr>
        </p:nvSpPr>
        <p:spPr>
          <a:xfrm>
            <a:off x="609600" y="1600200"/>
            <a:ext cx="7924800" cy="4114800"/>
          </a:xfrm>
          <a:prstGeom prst="rect">
            <a:avLst/>
          </a:prstGeom>
        </p:spPr>
        <p:txBody>
          <a:bodyPr>
            <a:noAutofit/>
          </a:bodyPr>
          <a:lstStyle/>
          <a:p>
            <a:pPr>
              <a:lnSpc>
                <a:spcPct val="100000"/>
              </a:lnSpc>
              <a:spcBef>
                <a:spcPts val="0"/>
              </a:spcBef>
            </a:pPr>
            <a:r>
              <a:rPr lang="en-US" sz="2800" dirty="0" smtClean="0"/>
              <a:t>Possibly the most important trait in the leadership of voluntary organizations</a:t>
            </a:r>
          </a:p>
          <a:p>
            <a:pPr>
              <a:lnSpc>
                <a:spcPct val="100000"/>
              </a:lnSpc>
              <a:spcBef>
                <a:spcPts val="0"/>
              </a:spcBef>
            </a:pPr>
            <a:r>
              <a:rPr lang="en-US" sz="2800" dirty="0"/>
              <a:t>B</a:t>
            </a:r>
            <a:r>
              <a:rPr lang="en-US" sz="2800" dirty="0" smtClean="0"/>
              <a:t>uilt on two perceptions—character and competence</a:t>
            </a:r>
          </a:p>
          <a:p>
            <a:pPr>
              <a:lnSpc>
                <a:spcPct val="100000"/>
              </a:lnSpc>
              <a:spcBef>
                <a:spcPts val="0"/>
              </a:spcBef>
            </a:pPr>
            <a:r>
              <a:rPr lang="en-US" sz="2800" dirty="0" smtClean="0"/>
              <a:t>Quickest way to decrease trust– violate a behavior of character</a:t>
            </a:r>
          </a:p>
          <a:p>
            <a:pPr>
              <a:lnSpc>
                <a:spcPct val="100000"/>
              </a:lnSpc>
              <a:spcBef>
                <a:spcPts val="0"/>
              </a:spcBef>
            </a:pPr>
            <a:r>
              <a:rPr lang="en-US" sz="2800" dirty="0" smtClean="0"/>
              <a:t>Quickest way to increase trust—demonstrate a behavior of competence</a:t>
            </a:r>
          </a:p>
        </p:txBody>
      </p:sp>
    </p:spTree>
    <p:extLst>
      <p:ext uri="{BB962C8B-B14F-4D97-AF65-F5344CB8AC3E}">
        <p14:creationId xmlns:p14="http://schemas.microsoft.com/office/powerpoint/2010/main" val="2786171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Trust </a:t>
            </a:r>
            <a:r>
              <a:rPr lang="en-US" sz="1800" dirty="0" smtClean="0"/>
              <a:t>—</a:t>
            </a:r>
            <a:r>
              <a:rPr lang="en-US" sz="1600" cap="none" dirty="0" smtClean="0"/>
              <a:t>cont’d</a:t>
            </a:r>
            <a:endParaRPr lang="en-US" sz="2800" cap="none" dirty="0"/>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a:lnSpc>
                <a:spcPct val="110000"/>
              </a:lnSpc>
              <a:spcBef>
                <a:spcPts val="0"/>
              </a:spcBef>
            </a:pPr>
            <a:r>
              <a:rPr lang="en-US" sz="2800" dirty="0"/>
              <a:t>Two kinds of trust:</a:t>
            </a:r>
          </a:p>
          <a:p>
            <a:pPr lvl="1">
              <a:lnSpc>
                <a:spcPct val="110000"/>
              </a:lnSpc>
              <a:spcBef>
                <a:spcPts val="0"/>
              </a:spcBef>
            </a:pPr>
            <a:r>
              <a:rPr lang="en-US" sz="2400" dirty="0"/>
              <a:t>Personal trust—Am I a trustworthy person?</a:t>
            </a:r>
          </a:p>
          <a:p>
            <a:pPr lvl="1">
              <a:lnSpc>
                <a:spcPct val="110000"/>
              </a:lnSpc>
              <a:spcBef>
                <a:spcPts val="0"/>
              </a:spcBef>
            </a:pPr>
            <a:r>
              <a:rPr lang="en-US" sz="2400" dirty="0"/>
              <a:t>Organizational trust—The organization to which I belong has a noble purpose, its operations will be consistent with its policies, it will treat people and issues fairly</a:t>
            </a:r>
          </a:p>
          <a:p>
            <a:pPr>
              <a:lnSpc>
                <a:spcPct val="100000"/>
              </a:lnSpc>
              <a:spcBef>
                <a:spcPts val="0"/>
              </a:spcBef>
            </a:pPr>
            <a:r>
              <a:rPr lang="en-US" sz="2800" dirty="0"/>
              <a:t>Distrust emanating from a specific incident can metabolize into general distrust of the </a:t>
            </a:r>
            <a:r>
              <a:rPr lang="en-US" sz="2800" dirty="0" smtClean="0"/>
              <a:t>entire organization</a:t>
            </a:r>
            <a:endParaRPr lang="en-US" sz="2800" dirty="0"/>
          </a:p>
        </p:txBody>
      </p:sp>
    </p:spTree>
    <p:extLst>
      <p:ext uri="{BB962C8B-B14F-4D97-AF65-F5344CB8AC3E}">
        <p14:creationId xmlns:p14="http://schemas.microsoft.com/office/powerpoint/2010/main" val="1654337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4294967295"/>
          </p:nvPr>
        </p:nvSpPr>
        <p:spPr>
          <a:xfrm>
            <a:off x="609600" y="1600200"/>
            <a:ext cx="7924800" cy="4114800"/>
          </a:xfrm>
          <a:prstGeom prst="rect">
            <a:avLst/>
          </a:prstGeom>
        </p:spPr>
        <p:txBody>
          <a:bodyPr>
            <a:normAutofit/>
          </a:bodyPr>
          <a:lstStyle/>
          <a:p>
            <a:pPr marL="0" indent="0">
              <a:lnSpc>
                <a:spcPct val="100000"/>
              </a:lnSpc>
              <a:spcBef>
                <a:spcPts val="0"/>
              </a:spcBef>
              <a:spcAft>
                <a:spcPts val="0"/>
              </a:spcAft>
              <a:buNone/>
            </a:pPr>
            <a:r>
              <a:rPr lang="en-US" sz="2800" dirty="0" smtClean="0"/>
              <a:t>“…we have renounced secret and shameful ways; we do not use deception, nor do we distort the word of God.  On the contrary, by setting forth the truth plainly we commend ourselves to every man’s conscience in the sight of God.”</a:t>
            </a:r>
          </a:p>
          <a:p>
            <a:pPr marL="0" indent="0" algn="r">
              <a:lnSpc>
                <a:spcPct val="100000"/>
              </a:lnSpc>
              <a:spcBef>
                <a:spcPts val="0"/>
              </a:spcBef>
              <a:spcAft>
                <a:spcPts val="0"/>
              </a:spcAft>
              <a:buNone/>
            </a:pPr>
            <a:r>
              <a:rPr lang="en-US" sz="1800" dirty="0" smtClean="0"/>
              <a:t>—2 Corinthians 4:1-2 (NIV)</a:t>
            </a:r>
            <a:endParaRPr lang="en-US" sz="1800" dirty="0"/>
          </a:p>
        </p:txBody>
      </p:sp>
    </p:spTree>
    <p:extLst>
      <p:ext uri="{BB962C8B-B14F-4D97-AF65-F5344CB8AC3E}">
        <p14:creationId xmlns:p14="http://schemas.microsoft.com/office/powerpoint/2010/main" val="41680540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defRPr/>
            </a:pPr>
            <a:r>
              <a:rPr lang="en-US" dirty="0" smtClean="0">
                <a:ea typeface="+mj-ea"/>
              </a:rPr>
              <a:t>SDA Governance Principles</a:t>
            </a:r>
            <a:endParaRPr lang="en-US" dirty="0">
              <a:ea typeface="+mj-ea"/>
            </a:endParaRPr>
          </a:p>
        </p:txBody>
      </p:sp>
      <p:sp>
        <p:nvSpPr>
          <p:cNvPr id="29699" name="Content Placeholder 2"/>
          <p:cNvSpPr>
            <a:spLocks noGrp="1"/>
          </p:cNvSpPr>
          <p:nvPr>
            <p:ph idx="1"/>
          </p:nvPr>
        </p:nvSpPr>
        <p:spPr/>
        <p:txBody>
          <a:bodyPr>
            <a:noAutofit/>
          </a:bodyPr>
          <a:lstStyle/>
          <a:p>
            <a:pPr marL="582613" indent="-514350">
              <a:lnSpc>
                <a:spcPct val="100000"/>
              </a:lnSpc>
              <a:spcBef>
                <a:spcPct val="0"/>
              </a:spcBef>
              <a:buFont typeface="Consolas" charset="0"/>
              <a:buAutoNum type="arabicPeriod"/>
            </a:pPr>
            <a:r>
              <a:rPr lang="en-US" sz="2800" dirty="0"/>
              <a:t>Representative/constituency-based system</a:t>
            </a:r>
          </a:p>
          <a:p>
            <a:pPr marL="582613" indent="-514350">
              <a:lnSpc>
                <a:spcPct val="100000"/>
              </a:lnSpc>
              <a:spcBef>
                <a:spcPct val="0"/>
              </a:spcBef>
              <a:buFont typeface="Consolas" charset="0"/>
              <a:buAutoNum type="arabicPeriod"/>
            </a:pPr>
            <a:r>
              <a:rPr lang="en-US" sz="2800" dirty="0"/>
              <a:t>Authority rooted in </a:t>
            </a:r>
            <a:r>
              <a:rPr lang="en-US" sz="2800" dirty="0" smtClean="0"/>
              <a:t>God, distributed throughout</a:t>
            </a:r>
            <a:endParaRPr lang="en-US" sz="2800" dirty="0"/>
          </a:p>
          <a:p>
            <a:pPr marL="582613" indent="-514350">
              <a:lnSpc>
                <a:spcPct val="100000"/>
              </a:lnSpc>
              <a:spcBef>
                <a:spcPct val="0"/>
              </a:spcBef>
              <a:buFont typeface="Consolas" charset="0"/>
              <a:buAutoNum type="arabicPeriod"/>
            </a:pPr>
            <a:r>
              <a:rPr lang="en-US" sz="2800" dirty="0"/>
              <a:t>Authority of groups—the committee system</a:t>
            </a:r>
          </a:p>
          <a:p>
            <a:pPr marL="582613" indent="-514350">
              <a:lnSpc>
                <a:spcPct val="100000"/>
              </a:lnSpc>
              <a:spcBef>
                <a:spcPct val="0"/>
              </a:spcBef>
              <a:buFont typeface="Consolas" charset="0"/>
              <a:buAutoNum type="arabicPeriod"/>
            </a:pPr>
            <a:r>
              <a:rPr lang="en-US" sz="2800" dirty="0"/>
              <a:t>Shared </a:t>
            </a:r>
            <a:r>
              <a:rPr lang="en-US" sz="2800" dirty="0" smtClean="0"/>
              <a:t>administration, not presidential system</a:t>
            </a:r>
            <a:endParaRPr lang="en-US" sz="2800" dirty="0"/>
          </a:p>
          <a:p>
            <a:pPr marL="582613" indent="-514350">
              <a:lnSpc>
                <a:spcPct val="100000"/>
              </a:lnSpc>
              <a:spcBef>
                <a:spcPct val="0"/>
              </a:spcBef>
              <a:buFont typeface="Consolas" charset="0"/>
              <a:buAutoNum type="arabicPeriod"/>
            </a:pPr>
            <a:r>
              <a:rPr lang="en-US" sz="2800" dirty="0"/>
              <a:t>Unity of entities based on mission, purpose, </a:t>
            </a:r>
            <a:r>
              <a:rPr lang="en-US" sz="2800" dirty="0" smtClean="0"/>
              <a:t>belief, and commitment to collaborative decision-making</a:t>
            </a:r>
            <a:endParaRPr lang="en-US" sz="2800" dirty="0"/>
          </a:p>
          <a:p>
            <a:pPr marL="582613" indent="-514350">
              <a:lnSpc>
                <a:spcPct val="100000"/>
              </a:lnSpc>
              <a:spcBef>
                <a:spcPct val="0"/>
              </a:spcBef>
              <a:buFont typeface="Consolas" charset="0"/>
              <a:buAutoNum type="arabicPeriod"/>
            </a:pPr>
            <a:r>
              <a:rPr lang="en-US" sz="2800" dirty="0"/>
              <a:t>Integrity of each entity is recognized</a:t>
            </a:r>
          </a:p>
          <a:p>
            <a:pPr marL="582613" indent="-514350">
              <a:lnSpc>
                <a:spcPct val="100000"/>
              </a:lnSpc>
              <a:spcBef>
                <a:spcPct val="0"/>
              </a:spcBef>
              <a:buFont typeface="Consolas" charset="0"/>
              <a:buAutoNum type="arabicPeriod"/>
            </a:pPr>
            <a:r>
              <a:rPr lang="en-US" sz="2800" dirty="0"/>
              <a:t>Interdependence—each a part of something larger; </a:t>
            </a:r>
            <a:r>
              <a:rPr lang="en-US" sz="2800" dirty="0" smtClean="0"/>
              <a:t>do not act </a:t>
            </a:r>
            <a:r>
              <a:rPr lang="en-US" sz="2800" dirty="0"/>
              <a:t>without reference to the whole </a:t>
            </a:r>
          </a:p>
        </p:txBody>
      </p:sp>
    </p:spTree>
    <p:extLst>
      <p:ext uri="{BB962C8B-B14F-4D97-AF65-F5344CB8AC3E}">
        <p14:creationId xmlns:p14="http://schemas.microsoft.com/office/powerpoint/2010/main" val="4199280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6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969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69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96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chor="t">
            <a:normAutofit/>
          </a:bodyPr>
          <a:lstStyle/>
          <a:p>
            <a:pPr>
              <a:lnSpc>
                <a:spcPct val="100000"/>
              </a:lnSpc>
              <a:spcBef>
                <a:spcPts val="0"/>
              </a:spcBef>
            </a:pPr>
            <a:r>
              <a:rPr lang="en-US" sz="2800" dirty="0" smtClean="0"/>
              <a:t>The Church organization </a:t>
            </a:r>
            <a:r>
              <a:rPr lang="en-US" sz="2800" smtClean="0"/>
              <a:t>is strong </a:t>
            </a:r>
            <a:r>
              <a:rPr lang="en-US" sz="2800" dirty="0" smtClean="0"/>
              <a:t>and fragile.</a:t>
            </a:r>
          </a:p>
          <a:p>
            <a:pPr marL="0" indent="0">
              <a:lnSpc>
                <a:spcPct val="100000"/>
              </a:lnSpc>
              <a:spcBef>
                <a:spcPts val="0"/>
              </a:spcBef>
              <a:buNone/>
            </a:pPr>
            <a:endParaRPr lang="en-US" sz="2800" dirty="0" smtClean="0"/>
          </a:p>
          <a:p>
            <a:pPr>
              <a:lnSpc>
                <a:spcPct val="100000"/>
              </a:lnSpc>
              <a:spcBef>
                <a:spcPts val="0"/>
              </a:spcBef>
            </a:pPr>
            <a:r>
              <a:rPr lang="en-US" sz="2800" dirty="0" smtClean="0"/>
              <a:t>Any leader, with determination, can weaken the structure.</a:t>
            </a:r>
          </a:p>
          <a:p>
            <a:pPr>
              <a:lnSpc>
                <a:spcPct val="100000"/>
              </a:lnSpc>
              <a:spcBef>
                <a:spcPts val="0"/>
              </a:spcBef>
            </a:pPr>
            <a:r>
              <a:rPr lang="en-US" sz="2800" dirty="0" smtClean="0"/>
              <a:t>Any leader, with determination, can help to keep it strong.</a:t>
            </a:r>
            <a:endParaRPr lang="en-US" sz="2800" dirty="0"/>
          </a:p>
        </p:txBody>
      </p:sp>
    </p:spTree>
    <p:extLst>
      <p:ext uri="{BB962C8B-B14F-4D97-AF65-F5344CB8AC3E}">
        <p14:creationId xmlns:p14="http://schemas.microsoft.com/office/powerpoint/2010/main" val="182752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381000" y="1199990"/>
            <a:ext cx="8382000" cy="2133600"/>
            <a:chOff x="381000" y="1447800"/>
            <a:chExt cx="8382000" cy="2133600"/>
          </a:xfrm>
        </p:grpSpPr>
        <p:graphicFrame>
          <p:nvGraphicFramePr>
            <p:cNvPr id="5" name="Diagram 4"/>
            <p:cNvGraphicFramePr/>
            <p:nvPr>
              <p:extLst>
                <p:ext uri="{D42A27DB-BD31-4B8C-83A1-F6EECF244321}">
                  <p14:modId xmlns:p14="http://schemas.microsoft.com/office/powerpoint/2010/main" val="3497866499"/>
                </p:ext>
              </p:extLst>
            </p:nvPr>
          </p:nvGraphicFramePr>
          <p:xfrm>
            <a:off x="2929467" y="1447800"/>
            <a:ext cx="3471333" cy="2133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381000" y="2209800"/>
              <a:ext cx="2725616" cy="523220"/>
            </a:xfrm>
            <a:prstGeom prst="rect">
              <a:avLst/>
            </a:prstGeom>
            <a:noFill/>
          </p:spPr>
          <p:txBody>
            <a:bodyPr wrap="square" rtlCol="0">
              <a:spAutoFit/>
            </a:bodyPr>
            <a:lstStyle/>
            <a:p>
              <a:r>
                <a:rPr lang="en-US" sz="2800" dirty="0" smtClean="0"/>
                <a:t>Congregational</a:t>
              </a:r>
              <a:endParaRPr lang="en-US" dirty="0"/>
            </a:p>
          </p:txBody>
        </p:sp>
        <p:sp>
          <p:nvSpPr>
            <p:cNvPr id="7" name="TextBox 6"/>
            <p:cNvSpPr txBox="1"/>
            <p:nvPr/>
          </p:nvSpPr>
          <p:spPr>
            <a:xfrm>
              <a:off x="6400800" y="2269495"/>
              <a:ext cx="2362200" cy="523220"/>
            </a:xfrm>
            <a:prstGeom prst="rect">
              <a:avLst/>
            </a:prstGeom>
            <a:noFill/>
          </p:spPr>
          <p:txBody>
            <a:bodyPr wrap="square" rtlCol="0">
              <a:spAutoFit/>
            </a:bodyPr>
            <a:lstStyle/>
            <a:p>
              <a:r>
                <a:rPr lang="en-US" sz="2800" dirty="0" smtClean="0"/>
                <a:t>Hierarchical</a:t>
              </a:r>
              <a:endParaRPr lang="en-US" sz="2800" dirty="0"/>
            </a:p>
          </p:txBody>
        </p:sp>
      </p:grpSp>
      <p:grpSp>
        <p:nvGrpSpPr>
          <p:cNvPr id="10" name="Group 9"/>
          <p:cNvGrpSpPr/>
          <p:nvPr/>
        </p:nvGrpSpPr>
        <p:grpSpPr>
          <a:xfrm>
            <a:off x="1689155" y="2809817"/>
            <a:ext cx="5765690" cy="4655256"/>
            <a:chOff x="1689155" y="2947105"/>
            <a:chExt cx="5765690" cy="4655256"/>
          </a:xfrm>
        </p:grpSpPr>
        <p:pic>
          <p:nvPicPr>
            <p:cNvPr id="17" name="Picture 16"/>
            <p:cNvPicPr>
              <a:picLocks noChangeAspect="1"/>
            </p:cNvPicPr>
            <p:nvPr/>
          </p:nvPicPr>
          <p:blipFill>
            <a:blip r:embed="rId7"/>
            <a:stretch>
              <a:fillRect/>
            </a:stretch>
          </p:blipFill>
          <p:spPr>
            <a:xfrm>
              <a:off x="1984219" y="3033998"/>
              <a:ext cx="5154343" cy="4522233"/>
            </a:xfrm>
            <a:prstGeom prst="rect">
              <a:avLst/>
            </a:prstGeom>
          </p:spPr>
        </p:pic>
        <p:sp useBgFill="1">
          <p:nvSpPr>
            <p:cNvPr id="18" name="TextBox 17"/>
            <p:cNvSpPr txBox="1"/>
            <p:nvPr/>
          </p:nvSpPr>
          <p:spPr>
            <a:xfrm>
              <a:off x="1689155" y="2947105"/>
              <a:ext cx="5765690" cy="843026"/>
            </a:xfrm>
            <a:prstGeom prst="rect">
              <a:avLst/>
            </a:prstGeom>
          </p:spPr>
          <p:txBody>
            <a:bodyPr wrap="square" rtlCol="0">
              <a:spAutoFit/>
            </a:bodyPr>
            <a:lstStyle/>
            <a:p>
              <a:endParaRPr lang="en-US" sz="4400" dirty="0"/>
            </a:p>
          </p:txBody>
        </p:sp>
        <p:sp useBgFill="1">
          <p:nvSpPr>
            <p:cNvPr id="19" name="TextBox 18"/>
            <p:cNvSpPr txBox="1"/>
            <p:nvPr/>
          </p:nvSpPr>
          <p:spPr>
            <a:xfrm>
              <a:off x="1689155" y="6759335"/>
              <a:ext cx="5765690" cy="843026"/>
            </a:xfrm>
            <a:prstGeom prst="rect">
              <a:avLst/>
            </a:prstGeom>
          </p:spPr>
          <p:txBody>
            <a:bodyPr wrap="square" rtlCol="0">
              <a:spAutoFit/>
            </a:bodyPr>
            <a:lstStyle/>
            <a:p>
              <a:endParaRPr lang="en-US" sz="4400" dirty="0"/>
            </a:p>
          </p:txBody>
        </p:sp>
      </p:grpSp>
      <p:sp>
        <p:nvSpPr>
          <p:cNvPr id="8" name="Multiply 7"/>
          <p:cNvSpPr/>
          <p:nvPr/>
        </p:nvSpPr>
        <p:spPr>
          <a:xfrm>
            <a:off x="1066800" y="1371600"/>
            <a:ext cx="1371600" cy="1905000"/>
          </a:xfrm>
          <a:prstGeom prst="mathMultiply">
            <a:avLst>
              <a:gd name="adj1" fmla="val 10699"/>
            </a:avLst>
          </a:prstGeom>
          <a:solidFill>
            <a:srgbClr val="FF0000"/>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Multiply 8"/>
          <p:cNvSpPr/>
          <p:nvPr/>
        </p:nvSpPr>
        <p:spPr>
          <a:xfrm>
            <a:off x="6477000" y="1447800"/>
            <a:ext cx="1371600" cy="1905000"/>
          </a:xfrm>
          <a:prstGeom prst="mathMultiply">
            <a:avLst>
              <a:gd name="adj1" fmla="val 10699"/>
            </a:avLst>
          </a:prstGeom>
          <a:solidFill>
            <a:srgbClr val="FF0000"/>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CC0000"/>
              </a:solidFill>
            </a:endParaRPr>
          </a:p>
        </p:txBody>
      </p:sp>
      <p:sp>
        <p:nvSpPr>
          <p:cNvPr id="14" name="Title 13"/>
          <p:cNvSpPr>
            <a:spLocks noGrp="1"/>
          </p:cNvSpPr>
          <p:nvPr>
            <p:ph type="title"/>
          </p:nvPr>
        </p:nvSpPr>
        <p:spPr/>
        <p:txBody>
          <a:bodyPr/>
          <a:lstStyle/>
          <a:p>
            <a:pPr algn="l"/>
            <a:r>
              <a:rPr lang="en-US" dirty="0" smtClean="0"/>
              <a:t>SDA </a:t>
            </a:r>
            <a:r>
              <a:rPr lang="en-US" smtClean="0"/>
              <a:t>Church </a:t>
            </a:r>
            <a:r>
              <a:rPr lang="en-US" smtClean="0"/>
              <a:t>policy</a:t>
            </a:r>
            <a:endParaRPr lang="en-US" dirty="0"/>
          </a:p>
        </p:txBody>
      </p:sp>
      <p:sp>
        <p:nvSpPr>
          <p:cNvPr id="13" name="TextBox 12"/>
          <p:cNvSpPr txBox="1"/>
          <p:nvPr/>
        </p:nvSpPr>
        <p:spPr>
          <a:xfrm>
            <a:off x="2564420" y="2856820"/>
            <a:ext cx="3657600" cy="646331"/>
          </a:xfrm>
          <a:prstGeom prst="rect">
            <a:avLst/>
          </a:prstGeom>
          <a:noFill/>
        </p:spPr>
        <p:txBody>
          <a:bodyPr wrap="square" rtlCol="0">
            <a:spAutoFit/>
          </a:bodyPr>
          <a:lstStyle/>
          <a:p>
            <a:pPr algn="ctr"/>
            <a:r>
              <a:rPr lang="en-US" sz="3600" dirty="0" smtClean="0"/>
              <a:t>Interdependent</a:t>
            </a:r>
            <a:endParaRPr lang="en-US" sz="3600" dirty="0"/>
          </a:p>
        </p:txBody>
      </p:sp>
      <p:pic>
        <p:nvPicPr>
          <p:cNvPr id="2050" name="Picture 2"/>
          <p:cNvPicPr>
            <a:picLocks noChangeAspect="1" noChangeArrowheads="1"/>
          </p:cNvPicPr>
          <p:nvPr/>
        </p:nvPicPr>
        <p:blipFill>
          <a:blip r:embed="rId8" cstate="email">
            <a:extLst>
              <a:ext uri="{28A0092B-C50C-407E-A947-70E740481C1C}">
                <a14:useLocalDpi xmlns:a14="http://schemas.microsoft.com/office/drawing/2010/main" val="0"/>
              </a:ext>
            </a:extLst>
          </a:blip>
          <a:srcRect/>
          <a:stretch>
            <a:fillRect/>
          </a:stretch>
        </p:blipFill>
        <p:spPr bwMode="auto">
          <a:xfrm>
            <a:off x="6606848" y="3657601"/>
            <a:ext cx="1121753" cy="952500"/>
          </a:xfrm>
          <a:prstGeom prst="rect">
            <a:avLst/>
          </a:prstGeom>
          <a:noFill/>
          <a:ln w="0">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044718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4"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Content Placeholder 2"/>
          <p:cNvSpPr>
            <a:spLocks noGrp="1"/>
          </p:cNvSpPr>
          <p:nvPr>
            <p:ph idx="1"/>
          </p:nvPr>
        </p:nvSpPr>
        <p:spPr>
          <a:xfrm>
            <a:off x="762000" y="685800"/>
            <a:ext cx="7772400" cy="5670550"/>
          </a:xfrm>
        </p:spPr>
        <p:txBody>
          <a:bodyPr>
            <a:noAutofit/>
          </a:bodyPr>
          <a:lstStyle/>
          <a:p>
            <a:pPr>
              <a:lnSpc>
                <a:spcPct val="100000"/>
              </a:lnSpc>
              <a:spcBef>
                <a:spcPts val="0"/>
              </a:spcBef>
              <a:buFont typeface="Wingdings" charset="0"/>
              <a:buNone/>
            </a:pPr>
            <a:r>
              <a:rPr lang="en-US" sz="2800" dirty="0"/>
              <a:t>…the presidential system is defined as any constitutional or organizational provision that would center authority in one person to whom the secretary and treasurer would be responsible, as compared to a committee system in which authority is shared and exercised by elected officers who are accountable to the executive committee which in turn derives its authority from the constituency.</a:t>
            </a:r>
          </a:p>
        </p:txBody>
      </p:sp>
    </p:spTree>
    <p:extLst>
      <p:ext uri="{BB962C8B-B14F-4D97-AF65-F5344CB8AC3E}">
        <p14:creationId xmlns:p14="http://schemas.microsoft.com/office/powerpoint/2010/main" val="21200060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512763"/>
            <a:ext cx="8229600" cy="914400"/>
          </a:xfrm>
        </p:spPr>
        <p:txBody>
          <a:bodyPr/>
          <a:lstStyle/>
          <a:p>
            <a:pPr eaLnBrk="1" hangingPunct="1">
              <a:defRPr/>
            </a:pPr>
            <a:r>
              <a:rPr lang="en-US" dirty="0" smtClean="0"/>
              <a:t>Two SDA governance systems:</a:t>
            </a:r>
            <a:endParaRPr lang="en-US" dirty="0"/>
          </a:p>
        </p:txBody>
      </p:sp>
      <p:sp>
        <p:nvSpPr>
          <p:cNvPr id="33795" name="Content Placeholder 3"/>
          <p:cNvSpPr>
            <a:spLocks noGrp="1"/>
          </p:cNvSpPr>
          <p:nvPr>
            <p:ph sz="half" idx="1"/>
          </p:nvPr>
        </p:nvSpPr>
        <p:spPr>
          <a:xfrm>
            <a:off x="465138" y="1447800"/>
            <a:ext cx="4038600" cy="4525963"/>
          </a:xfrm>
        </p:spPr>
        <p:txBody>
          <a:bodyPr anchor="t">
            <a:normAutofit fontScale="92500" lnSpcReduction="20000"/>
          </a:bodyPr>
          <a:lstStyle/>
          <a:p>
            <a:pPr eaLnBrk="1" hangingPunct="1">
              <a:spcBef>
                <a:spcPct val="0"/>
              </a:spcBef>
              <a:spcAft>
                <a:spcPts val="600"/>
              </a:spcAft>
              <a:buFont typeface="Wingdings" pitchFamily="2" charset="2"/>
              <a:buNone/>
            </a:pPr>
            <a:r>
              <a:rPr lang="en-US" sz="3100" u="sng" dirty="0" smtClean="0"/>
              <a:t>Ecclesiastical system</a:t>
            </a:r>
            <a:endParaRPr lang="en-US" sz="3100" dirty="0" smtClean="0"/>
          </a:p>
          <a:p>
            <a:pPr eaLnBrk="1" hangingPunct="1">
              <a:lnSpc>
                <a:spcPct val="120000"/>
              </a:lnSpc>
              <a:spcBef>
                <a:spcPct val="0"/>
              </a:spcBef>
            </a:pPr>
            <a:r>
              <a:rPr lang="en-US" sz="2600" dirty="0" smtClean="0"/>
              <a:t>“Executive Committee”</a:t>
            </a:r>
          </a:p>
          <a:p>
            <a:pPr eaLnBrk="1" hangingPunct="1">
              <a:lnSpc>
                <a:spcPct val="120000"/>
              </a:lnSpc>
              <a:spcBef>
                <a:spcPct val="0"/>
              </a:spcBef>
            </a:pPr>
            <a:r>
              <a:rPr lang="en-US" sz="2600" dirty="0" smtClean="0"/>
              <a:t>Each entity part of a chain of organizations</a:t>
            </a:r>
          </a:p>
          <a:p>
            <a:pPr eaLnBrk="1" hangingPunct="1">
              <a:lnSpc>
                <a:spcPct val="120000"/>
              </a:lnSpc>
              <a:spcBef>
                <a:spcPct val="0"/>
              </a:spcBef>
            </a:pPr>
            <a:r>
              <a:rPr lang="en-US" sz="2600" dirty="0" smtClean="0"/>
              <a:t>Many employees--voting members of Exec </a:t>
            </a:r>
            <a:r>
              <a:rPr lang="en-US" sz="2600" dirty="0" err="1" smtClean="0"/>
              <a:t>Comm</a:t>
            </a:r>
            <a:endParaRPr lang="en-US" sz="2600" dirty="0" smtClean="0"/>
          </a:p>
          <a:p>
            <a:pPr eaLnBrk="1" hangingPunct="1">
              <a:lnSpc>
                <a:spcPct val="120000"/>
              </a:lnSpc>
              <a:spcBef>
                <a:spcPct val="0"/>
              </a:spcBef>
            </a:pPr>
            <a:r>
              <a:rPr lang="en-US" sz="2600" dirty="0" smtClean="0"/>
              <a:t>Ex Com chair—internal</a:t>
            </a:r>
          </a:p>
          <a:p>
            <a:pPr eaLnBrk="1" hangingPunct="1">
              <a:lnSpc>
                <a:spcPct val="120000"/>
              </a:lnSpc>
              <a:spcBef>
                <a:spcPct val="0"/>
              </a:spcBef>
            </a:pPr>
            <a:r>
              <a:rPr lang="en-US" sz="2600" dirty="0" smtClean="0"/>
              <a:t>3 officers accountable to Exec </a:t>
            </a:r>
            <a:r>
              <a:rPr lang="en-US" sz="2600" dirty="0" err="1" smtClean="0"/>
              <a:t>Comm</a:t>
            </a:r>
            <a:endParaRPr lang="en-US" sz="2600" dirty="0" smtClean="0"/>
          </a:p>
          <a:p>
            <a:pPr eaLnBrk="1" hangingPunct="1">
              <a:lnSpc>
                <a:spcPct val="120000"/>
              </a:lnSpc>
              <a:spcBef>
                <a:spcPct val="0"/>
              </a:spcBef>
            </a:pPr>
            <a:r>
              <a:rPr lang="en-US" sz="2600" dirty="0" smtClean="0"/>
              <a:t> </a:t>
            </a:r>
            <a:r>
              <a:rPr lang="en-US" sz="2600" dirty="0" smtClean="0">
                <a:cs typeface="Times New Roman" pitchFamily="18" charset="0"/>
              </a:rPr>
              <a:t>More </a:t>
            </a:r>
            <a:r>
              <a:rPr lang="en-US" sz="2600" dirty="0" smtClean="0"/>
              <a:t>involved—</a:t>
            </a:r>
            <a:r>
              <a:rPr lang="en-US" sz="2600" dirty="0" err="1" smtClean="0"/>
              <a:t>mngmnt</a:t>
            </a:r>
            <a:endParaRPr lang="en-US" sz="2600" dirty="0" smtClean="0"/>
          </a:p>
          <a:p>
            <a:pPr eaLnBrk="1" hangingPunct="1">
              <a:lnSpc>
                <a:spcPct val="120000"/>
              </a:lnSpc>
              <a:spcBef>
                <a:spcPct val="0"/>
              </a:spcBef>
            </a:pPr>
            <a:r>
              <a:rPr lang="en-US" sz="2600" dirty="0" smtClean="0"/>
              <a:t>Unincorporated status</a:t>
            </a:r>
          </a:p>
        </p:txBody>
      </p:sp>
      <p:sp>
        <p:nvSpPr>
          <p:cNvPr id="33796" name="Content Placeholder 4"/>
          <p:cNvSpPr>
            <a:spLocks noGrp="1"/>
          </p:cNvSpPr>
          <p:nvPr>
            <p:ph sz="half" idx="2"/>
          </p:nvPr>
        </p:nvSpPr>
        <p:spPr>
          <a:xfrm>
            <a:off x="4656138" y="1447800"/>
            <a:ext cx="4038600" cy="4525963"/>
          </a:xfrm>
        </p:spPr>
        <p:txBody>
          <a:bodyPr anchor="t">
            <a:normAutofit fontScale="92500" lnSpcReduction="20000"/>
          </a:bodyPr>
          <a:lstStyle/>
          <a:p>
            <a:pPr eaLnBrk="1" hangingPunct="1">
              <a:spcBef>
                <a:spcPct val="0"/>
              </a:spcBef>
              <a:spcAft>
                <a:spcPts val="600"/>
              </a:spcAft>
              <a:buFont typeface="Wingdings" pitchFamily="2" charset="2"/>
              <a:buNone/>
            </a:pPr>
            <a:r>
              <a:rPr lang="en-US" sz="3100" u="sng" dirty="0" smtClean="0"/>
              <a:t>Institutional system</a:t>
            </a:r>
            <a:endParaRPr lang="en-US" sz="3100" dirty="0" smtClean="0"/>
          </a:p>
          <a:p>
            <a:pPr eaLnBrk="1" hangingPunct="1">
              <a:lnSpc>
                <a:spcPct val="120000"/>
              </a:lnSpc>
              <a:spcBef>
                <a:spcPct val="0"/>
              </a:spcBef>
            </a:pPr>
            <a:r>
              <a:rPr lang="en-US" sz="2600" dirty="0" smtClean="0"/>
              <a:t>“Governing Board”</a:t>
            </a:r>
          </a:p>
          <a:p>
            <a:pPr eaLnBrk="1" hangingPunct="1">
              <a:lnSpc>
                <a:spcPct val="120000"/>
              </a:lnSpc>
              <a:spcBef>
                <a:spcPct val="0"/>
              </a:spcBef>
            </a:pPr>
            <a:r>
              <a:rPr lang="en-US" sz="2600" dirty="0" smtClean="0"/>
              <a:t>Each entity a ‘stand-alone’ organization</a:t>
            </a:r>
          </a:p>
          <a:p>
            <a:pPr eaLnBrk="1" hangingPunct="1">
              <a:lnSpc>
                <a:spcPct val="120000"/>
              </a:lnSpc>
              <a:spcBef>
                <a:spcPct val="0"/>
              </a:spcBef>
            </a:pPr>
            <a:r>
              <a:rPr lang="en-US" sz="2600" dirty="0" smtClean="0"/>
              <a:t>Few employees—voting members of board</a:t>
            </a:r>
          </a:p>
          <a:p>
            <a:pPr eaLnBrk="1" hangingPunct="1">
              <a:lnSpc>
                <a:spcPct val="120000"/>
              </a:lnSpc>
              <a:spcBef>
                <a:spcPct val="0"/>
              </a:spcBef>
            </a:pPr>
            <a:r>
              <a:rPr lang="en-US" sz="2600" dirty="0" smtClean="0"/>
              <a:t>Board chair—external</a:t>
            </a:r>
          </a:p>
          <a:p>
            <a:pPr eaLnBrk="1" hangingPunct="1">
              <a:lnSpc>
                <a:spcPct val="120000"/>
              </a:lnSpc>
              <a:spcBef>
                <a:spcPct val="0"/>
              </a:spcBef>
            </a:pPr>
            <a:r>
              <a:rPr lang="en-US" sz="2600" dirty="0" smtClean="0"/>
              <a:t>CEO primarily accountable to board</a:t>
            </a:r>
          </a:p>
          <a:p>
            <a:pPr eaLnBrk="1" hangingPunct="1">
              <a:lnSpc>
                <a:spcPct val="120000"/>
              </a:lnSpc>
              <a:spcBef>
                <a:spcPct val="0"/>
              </a:spcBef>
            </a:pPr>
            <a:r>
              <a:rPr lang="en-US" sz="2600" dirty="0" smtClean="0"/>
              <a:t>Less involved—</a:t>
            </a:r>
            <a:r>
              <a:rPr lang="en-US" sz="2600" dirty="0" err="1" smtClean="0"/>
              <a:t>mngmnt</a:t>
            </a:r>
            <a:endParaRPr lang="en-US" sz="2600" dirty="0" smtClean="0"/>
          </a:p>
          <a:p>
            <a:pPr eaLnBrk="1" hangingPunct="1">
              <a:lnSpc>
                <a:spcPct val="120000"/>
              </a:lnSpc>
              <a:spcBef>
                <a:spcPct val="0"/>
              </a:spcBef>
            </a:pPr>
            <a:r>
              <a:rPr lang="en-US" sz="2600" dirty="0" smtClean="0"/>
              <a:t>Incorporated status</a:t>
            </a:r>
          </a:p>
        </p:txBody>
      </p:sp>
      <p:sp>
        <p:nvSpPr>
          <p:cNvPr id="5" name="Slide Number Placeholder 4"/>
          <p:cNvSpPr>
            <a:spLocks noGrp="1"/>
          </p:cNvSpPr>
          <p:nvPr>
            <p:ph type="sldNum" sz="quarter" idx="12"/>
          </p:nvPr>
        </p:nvSpPr>
        <p:spPr/>
        <p:txBody>
          <a:bodyPr/>
          <a:lstStyle/>
          <a:p>
            <a:pPr>
              <a:defRPr/>
            </a:pPr>
            <a:fld id="{B229BC1B-5579-48D7-8407-C99BDA91765C}" type="slidenum">
              <a:rPr lang="en-US" smtClean="0"/>
              <a:pPr>
                <a:defRPr/>
              </a:pPr>
              <a:t>5</a:t>
            </a:fld>
            <a:endParaRPr lang="en-US"/>
          </a:p>
        </p:txBody>
      </p:sp>
    </p:spTree>
    <p:extLst>
      <p:ext uri="{BB962C8B-B14F-4D97-AF65-F5344CB8AC3E}">
        <p14:creationId xmlns:p14="http://schemas.microsoft.com/office/powerpoint/2010/main" val="1752088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796">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3795">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3796">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795">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3796">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3795">
                                            <p:txEl>
                                              <p:pRg st="3" end="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3796">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3795">
                                            <p:txEl>
                                              <p:pRg st="4" end="4"/>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3796">
                                            <p:txEl>
                                              <p:pRg st="4" end="4"/>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3795">
                                            <p:txEl>
                                              <p:pRg st="5" end="5"/>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3796">
                                            <p:txEl>
                                              <p:pRg st="5" end="5"/>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3795">
                                            <p:txEl>
                                              <p:pRg st="6" end="6"/>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3796">
                                            <p:txEl>
                                              <p:pRg st="6" end="6"/>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3795">
                                            <p:txEl>
                                              <p:pRg st="7" end="7"/>
                                            </p:txEl>
                                          </p:spTgt>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379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512763"/>
            <a:ext cx="8229600" cy="914400"/>
          </a:xfrm>
        </p:spPr>
        <p:txBody>
          <a:bodyPr/>
          <a:lstStyle/>
          <a:p>
            <a:pPr marL="342900" indent="-457200" algn="l" eaLnBrk="1" hangingPunct="1">
              <a:spcBef>
                <a:spcPts val="0"/>
              </a:spcBef>
              <a:defRPr/>
            </a:pPr>
            <a:r>
              <a:rPr lang="en-US" spc="0" dirty="0" smtClean="0">
                <a:ea typeface="+mn-ea"/>
                <a:cs typeface="+mn-cs"/>
              </a:rPr>
              <a:t>The Bottom Line</a:t>
            </a:r>
            <a:endParaRPr lang="en-US" sz="7200" dirty="0"/>
          </a:p>
        </p:txBody>
      </p:sp>
      <p:sp>
        <p:nvSpPr>
          <p:cNvPr id="32771" name="Content Placeholder 2"/>
          <p:cNvSpPr>
            <a:spLocks noGrp="1"/>
          </p:cNvSpPr>
          <p:nvPr>
            <p:ph idx="1"/>
          </p:nvPr>
        </p:nvSpPr>
        <p:spPr>
          <a:xfrm>
            <a:off x="914400" y="1447800"/>
            <a:ext cx="7772400" cy="4572000"/>
          </a:xfrm>
        </p:spPr>
        <p:txBody>
          <a:bodyPr anchor="t">
            <a:normAutofit/>
          </a:bodyPr>
          <a:lstStyle/>
          <a:p>
            <a:pPr>
              <a:lnSpc>
                <a:spcPct val="100000"/>
              </a:lnSpc>
              <a:spcBef>
                <a:spcPts val="0"/>
              </a:spcBef>
            </a:pPr>
            <a:r>
              <a:rPr lang="en-US" sz="2800" dirty="0">
                <a:latin typeface="Comic Sans MS" charset="0"/>
              </a:rPr>
              <a:t>Both systems can function effectively</a:t>
            </a:r>
          </a:p>
          <a:p>
            <a:pPr>
              <a:lnSpc>
                <a:spcPct val="100000"/>
              </a:lnSpc>
              <a:spcBef>
                <a:spcPts val="0"/>
              </a:spcBef>
            </a:pPr>
            <a:r>
              <a:rPr lang="en-US" sz="2800" dirty="0">
                <a:latin typeface="Comic Sans MS" charset="0"/>
              </a:rPr>
              <a:t>Effective functioning of the system requires:</a:t>
            </a:r>
          </a:p>
          <a:p>
            <a:pPr lvl="1">
              <a:lnSpc>
                <a:spcPct val="100000"/>
              </a:lnSpc>
              <a:spcBef>
                <a:spcPts val="0"/>
              </a:spcBef>
            </a:pPr>
            <a:r>
              <a:rPr lang="en-US" sz="2400" dirty="0">
                <a:latin typeface="Comic Sans MS" charset="0"/>
              </a:rPr>
              <a:t>Skilled leadership in group decision-making</a:t>
            </a:r>
          </a:p>
          <a:p>
            <a:pPr lvl="1">
              <a:lnSpc>
                <a:spcPct val="100000"/>
              </a:lnSpc>
              <a:spcBef>
                <a:spcPts val="0"/>
              </a:spcBef>
            </a:pPr>
            <a:r>
              <a:rPr lang="en-US" sz="2400" dirty="0">
                <a:latin typeface="Comic Sans MS" charset="0"/>
              </a:rPr>
              <a:t>Group members with diversity of competencies appropriate to the business</a:t>
            </a:r>
          </a:p>
          <a:p>
            <a:pPr lvl="1">
              <a:lnSpc>
                <a:spcPct val="100000"/>
              </a:lnSpc>
              <a:spcBef>
                <a:spcPts val="0"/>
              </a:spcBef>
            </a:pPr>
            <a:r>
              <a:rPr lang="en-US" sz="2400" dirty="0">
                <a:latin typeface="Comic Sans MS" charset="0"/>
              </a:rPr>
              <a:t>Attention to good group dynamics</a:t>
            </a:r>
          </a:p>
        </p:txBody>
      </p:sp>
    </p:spTree>
    <p:extLst>
      <p:ext uri="{BB962C8B-B14F-4D97-AF65-F5344CB8AC3E}">
        <p14:creationId xmlns:p14="http://schemas.microsoft.com/office/powerpoint/2010/main" val="2773330507"/>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Why board processes matter:</a:t>
            </a:r>
            <a:endParaRPr lang="en-US" dirty="0"/>
          </a:p>
        </p:txBody>
      </p:sp>
      <p:sp>
        <p:nvSpPr>
          <p:cNvPr id="3" name="Content Placeholder 2"/>
          <p:cNvSpPr>
            <a:spLocks noGrp="1"/>
          </p:cNvSpPr>
          <p:nvPr>
            <p:ph idx="1"/>
          </p:nvPr>
        </p:nvSpPr>
        <p:spPr>
          <a:xfrm>
            <a:off x="457200" y="1533605"/>
            <a:ext cx="8229600" cy="4572000"/>
          </a:xfrm>
        </p:spPr>
        <p:txBody>
          <a:bodyPr anchor="t">
            <a:normAutofit/>
          </a:bodyPr>
          <a:lstStyle/>
          <a:p>
            <a:pPr marL="514350" indent="-514350" eaLnBrk="1" fontAlgn="auto" hangingPunct="1">
              <a:lnSpc>
                <a:spcPct val="110000"/>
              </a:lnSpc>
              <a:spcBef>
                <a:spcPts val="0"/>
              </a:spcBef>
              <a:spcAft>
                <a:spcPts val="0"/>
              </a:spcAft>
              <a:buFont typeface="+mj-lt"/>
              <a:buAutoNum type="arabicPeriod"/>
              <a:defRPr/>
            </a:pPr>
            <a:r>
              <a:rPr lang="en-US" sz="2800" dirty="0" smtClean="0"/>
              <a:t>Most leadership training is for individualized positions of responsibility.  Most </a:t>
            </a:r>
            <a:r>
              <a:rPr lang="en-US" sz="2800" u="sng" dirty="0" smtClean="0"/>
              <a:t>major decisions are made in groups</a:t>
            </a:r>
            <a:r>
              <a:rPr lang="en-US" sz="2800" dirty="0" smtClean="0"/>
              <a:t>.</a:t>
            </a:r>
          </a:p>
          <a:p>
            <a:pPr marL="514350" indent="-514350" eaLnBrk="1" fontAlgn="auto" hangingPunct="1">
              <a:lnSpc>
                <a:spcPct val="110000"/>
              </a:lnSpc>
              <a:spcBef>
                <a:spcPts val="0"/>
              </a:spcBef>
              <a:spcAft>
                <a:spcPts val="0"/>
              </a:spcAft>
              <a:buFont typeface="+mj-lt"/>
              <a:buAutoNum type="arabicPeriod"/>
              <a:defRPr/>
            </a:pPr>
            <a:r>
              <a:rPr lang="en-US" sz="2800" dirty="0" smtClean="0"/>
              <a:t>Institutional success is ultimately the </a:t>
            </a:r>
            <a:r>
              <a:rPr lang="en-US" sz="2800" u="sng" dirty="0" smtClean="0"/>
              <a:t>responsibility of the board/executive committee</a:t>
            </a:r>
            <a:r>
              <a:rPr lang="en-US" sz="2800" dirty="0" smtClean="0"/>
              <a:t>.</a:t>
            </a:r>
          </a:p>
          <a:p>
            <a:pPr marL="514350" indent="-514350" eaLnBrk="1" fontAlgn="auto" hangingPunct="1">
              <a:lnSpc>
                <a:spcPct val="110000"/>
              </a:lnSpc>
              <a:spcBef>
                <a:spcPts val="0"/>
              </a:spcBef>
              <a:spcAft>
                <a:spcPts val="0"/>
              </a:spcAft>
              <a:buFont typeface="+mj-lt"/>
              <a:buAutoNum type="arabicPeriod"/>
              <a:defRPr/>
            </a:pPr>
            <a:r>
              <a:rPr lang="en-US" sz="2800" dirty="0" smtClean="0"/>
              <a:t>Effective group decisions do not arise spontaneously.  They result from </a:t>
            </a:r>
            <a:r>
              <a:rPr lang="en-US" sz="2800" u="sng" dirty="0" smtClean="0"/>
              <a:t>deliberate designs in structure and social dynamics</a:t>
            </a:r>
            <a:r>
              <a:rPr lang="en-US" sz="2800" dirty="0" smtClean="0"/>
              <a:t>.</a:t>
            </a:r>
          </a:p>
        </p:txBody>
      </p:sp>
      <p:sp>
        <p:nvSpPr>
          <p:cNvPr id="4" name="Slide Number Placeholder 3"/>
          <p:cNvSpPr>
            <a:spLocks noGrp="1"/>
          </p:cNvSpPr>
          <p:nvPr>
            <p:ph type="sldNum" sz="quarter" idx="12"/>
          </p:nvPr>
        </p:nvSpPr>
        <p:spPr/>
        <p:txBody>
          <a:bodyPr/>
          <a:lstStyle/>
          <a:p>
            <a:pPr>
              <a:defRPr/>
            </a:pPr>
            <a:fld id="{71313479-566C-4BE5-B5AF-FF5A3BF48A1A}" type="slidenum">
              <a:rPr lang="en-US" smtClean="0"/>
              <a:pPr>
                <a:defRPr/>
              </a:pPr>
              <a:t>7</a:t>
            </a:fld>
            <a:endParaRPr lang="en-US" dirty="0"/>
          </a:p>
        </p:txBody>
      </p:sp>
    </p:spTree>
    <p:extLst>
      <p:ext uri="{BB962C8B-B14F-4D97-AF65-F5344CB8AC3E}">
        <p14:creationId xmlns:p14="http://schemas.microsoft.com/office/powerpoint/2010/main" val="772742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Our challenge:</a:t>
            </a:r>
            <a:endParaRPr lang="en-US" dirty="0"/>
          </a:p>
        </p:txBody>
      </p:sp>
      <p:sp>
        <p:nvSpPr>
          <p:cNvPr id="25603" name="Content Placeholder 2"/>
          <p:cNvSpPr>
            <a:spLocks noGrp="1"/>
          </p:cNvSpPr>
          <p:nvPr>
            <p:ph idx="1"/>
          </p:nvPr>
        </p:nvSpPr>
        <p:spPr/>
        <p:txBody>
          <a:bodyPr anchor="t"/>
          <a:lstStyle/>
          <a:p>
            <a:pPr eaLnBrk="1" hangingPunct="1">
              <a:lnSpc>
                <a:spcPct val="100000"/>
              </a:lnSpc>
              <a:spcBef>
                <a:spcPts val="0"/>
              </a:spcBef>
              <a:buFont typeface="Arial" charset="0"/>
              <a:buNone/>
            </a:pPr>
            <a:r>
              <a:rPr lang="en-US" dirty="0" smtClean="0"/>
              <a:t>“…there is one thing all boards have in common, regardless of their legal position. They</a:t>
            </a:r>
            <a:r>
              <a:rPr lang="en-US" dirty="0" smtClean="0">
                <a:solidFill>
                  <a:schemeClr val="accent1"/>
                </a:solidFill>
              </a:rPr>
              <a:t> </a:t>
            </a:r>
            <a:r>
              <a:rPr lang="en-US" dirty="0" smtClean="0"/>
              <a:t>do not function.”</a:t>
            </a:r>
          </a:p>
          <a:p>
            <a:pPr eaLnBrk="1" hangingPunct="1">
              <a:lnSpc>
                <a:spcPct val="100000"/>
              </a:lnSpc>
              <a:spcBef>
                <a:spcPts val="0"/>
              </a:spcBef>
              <a:buFont typeface="Arial" charset="0"/>
              <a:buNone/>
            </a:pPr>
            <a:r>
              <a:rPr lang="en-US" dirty="0" smtClean="0"/>
              <a:t>							—</a:t>
            </a:r>
            <a:r>
              <a:rPr lang="en-US" sz="2000" dirty="0" smtClean="0"/>
              <a:t>Peter </a:t>
            </a:r>
            <a:r>
              <a:rPr lang="en-US" sz="2000" dirty="0" err="1" smtClean="0"/>
              <a:t>Drucker</a:t>
            </a:r>
            <a:endParaRPr lang="en-US" sz="2000" dirty="0" smtClean="0"/>
          </a:p>
          <a:p>
            <a:pPr eaLnBrk="1" hangingPunct="1">
              <a:buFont typeface="Wingdings" pitchFamily="2" charset="2"/>
              <a:buNone/>
            </a:pPr>
            <a:endParaRPr lang="en-US" dirty="0" smtClean="0"/>
          </a:p>
        </p:txBody>
      </p:sp>
      <p:pic>
        <p:nvPicPr>
          <p:cNvPr id="25604" name="Picture 15"/>
          <p:cNvPicPr>
            <a:picLocks noChangeAspect="1" noChangeArrowheads="1"/>
          </p:cNvPicPr>
          <p:nvPr/>
        </p:nvPicPr>
        <p:blipFill>
          <a:blip r:embed="rId2" cstate="print"/>
          <a:srcRect/>
          <a:stretch>
            <a:fillRect/>
          </a:stretch>
        </p:blipFill>
        <p:spPr bwMode="auto">
          <a:xfrm>
            <a:off x="2479675" y="3810000"/>
            <a:ext cx="3159125" cy="1954213"/>
          </a:xfrm>
          <a:prstGeom prst="rect">
            <a:avLst/>
          </a:prstGeom>
          <a:noFill/>
          <a:ln w="9525">
            <a:noFill/>
            <a:miter lim="800000"/>
            <a:headEnd/>
            <a:tailEnd/>
          </a:ln>
        </p:spPr>
      </p:pic>
      <p:sp>
        <p:nvSpPr>
          <p:cNvPr id="5" name="Slide Number Placeholder 4"/>
          <p:cNvSpPr>
            <a:spLocks noGrp="1"/>
          </p:cNvSpPr>
          <p:nvPr>
            <p:ph type="sldNum" sz="quarter" idx="12"/>
          </p:nvPr>
        </p:nvSpPr>
        <p:spPr/>
        <p:txBody>
          <a:bodyPr/>
          <a:lstStyle/>
          <a:p>
            <a:pPr>
              <a:defRPr/>
            </a:pPr>
            <a:fld id="{71313479-566C-4BE5-B5AF-FF5A3BF48A1A}" type="slidenum">
              <a:rPr lang="en-US" smtClean="0"/>
              <a:pPr>
                <a:defRPr/>
              </a:pPr>
              <a:t>8</a:t>
            </a:fld>
            <a:endParaRPr lang="en-US" dirty="0"/>
          </a:p>
        </p:txBody>
      </p:sp>
    </p:spTree>
    <p:extLst>
      <p:ext uri="{BB962C8B-B14F-4D97-AF65-F5344CB8AC3E}">
        <p14:creationId xmlns:p14="http://schemas.microsoft.com/office/powerpoint/2010/main" val="2530082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eaLnBrk="1" hangingPunct="1">
              <a:defRPr/>
            </a:pPr>
            <a:r>
              <a:rPr lang="en-US" dirty="0" smtClean="0"/>
              <a:t>Board diseases:  </a:t>
            </a:r>
            <a:r>
              <a:rPr lang="en-US" sz="1200" dirty="0" smtClean="0"/>
              <a:t>(Larry Walker, </a:t>
            </a:r>
            <a:r>
              <a:rPr lang="en-US" sz="1200" i="1" dirty="0" smtClean="0"/>
              <a:t>Trustee</a:t>
            </a:r>
            <a:r>
              <a:rPr lang="en-US" sz="1200" dirty="0" smtClean="0"/>
              <a:t>, September 2011)</a:t>
            </a:r>
            <a:endParaRPr lang="en-US" sz="2800" dirty="0"/>
          </a:p>
        </p:txBody>
      </p:sp>
      <p:sp>
        <p:nvSpPr>
          <p:cNvPr id="61443" name="Content Placeholder 2"/>
          <p:cNvSpPr>
            <a:spLocks noGrp="1"/>
          </p:cNvSpPr>
          <p:nvPr>
            <p:ph idx="1"/>
          </p:nvPr>
        </p:nvSpPr>
        <p:spPr/>
        <p:txBody>
          <a:bodyPr anchor="t">
            <a:noAutofit/>
          </a:bodyPr>
          <a:lstStyle/>
          <a:p>
            <a:pPr marL="582613" indent="-514350" eaLnBrk="1" hangingPunct="1">
              <a:lnSpc>
                <a:spcPct val="100000"/>
              </a:lnSpc>
              <a:spcBef>
                <a:spcPts val="0"/>
              </a:spcBef>
              <a:buFont typeface="+mj-lt"/>
              <a:buAutoNum type="arabicPeriod"/>
            </a:pPr>
            <a:r>
              <a:rPr lang="en-US" dirty="0" err="1" smtClean="0">
                <a:solidFill>
                  <a:srgbClr val="FFFF00"/>
                </a:solidFill>
              </a:rPr>
              <a:t>Agendasclerosis</a:t>
            </a:r>
            <a:r>
              <a:rPr lang="en-US" dirty="0" smtClean="0"/>
              <a:t>—clogging of valuable meeting time with unproductive activity</a:t>
            </a:r>
          </a:p>
          <a:p>
            <a:pPr marL="582613" indent="-514350" eaLnBrk="1" hangingPunct="1">
              <a:lnSpc>
                <a:spcPct val="100000"/>
              </a:lnSpc>
              <a:spcBef>
                <a:spcPts val="0"/>
              </a:spcBef>
              <a:buFont typeface="+mj-lt"/>
              <a:buAutoNum type="arabicPeriod"/>
            </a:pPr>
            <a:r>
              <a:rPr lang="en-US" dirty="0" smtClean="0">
                <a:solidFill>
                  <a:srgbClr val="FFFF00"/>
                </a:solidFill>
              </a:rPr>
              <a:t>Dialog deficit disorder</a:t>
            </a:r>
            <a:r>
              <a:rPr lang="en-US" dirty="0" smtClean="0"/>
              <a:t>—leads to irritable trustee syndrome</a:t>
            </a:r>
          </a:p>
          <a:p>
            <a:pPr marL="582613" indent="-514350" eaLnBrk="1" hangingPunct="1">
              <a:lnSpc>
                <a:spcPct val="100000"/>
              </a:lnSpc>
              <a:spcBef>
                <a:spcPts val="0"/>
              </a:spcBef>
              <a:buFont typeface="+mj-lt"/>
              <a:buAutoNum type="arabicPeriod"/>
            </a:pPr>
            <a:r>
              <a:rPr lang="en-US" dirty="0" err="1" smtClean="0">
                <a:solidFill>
                  <a:srgbClr val="FFFF00"/>
                </a:solidFill>
              </a:rPr>
              <a:t>Knowledgedystrophy</a:t>
            </a:r>
            <a:r>
              <a:rPr lang="en-US" dirty="0" smtClean="0"/>
              <a:t>—making decisions without sufficient information</a:t>
            </a:r>
          </a:p>
        </p:txBody>
      </p:sp>
      <p:sp>
        <p:nvSpPr>
          <p:cNvPr id="4" name="Slide Number Placeholder 3"/>
          <p:cNvSpPr>
            <a:spLocks noGrp="1"/>
          </p:cNvSpPr>
          <p:nvPr>
            <p:ph type="sldNum" sz="quarter" idx="12"/>
          </p:nvPr>
        </p:nvSpPr>
        <p:spPr/>
        <p:txBody>
          <a:bodyPr/>
          <a:lstStyle/>
          <a:p>
            <a:pPr>
              <a:defRPr/>
            </a:pPr>
            <a:fld id="{71313479-566C-4BE5-B5AF-FF5A3BF48A1A}" type="slidenum">
              <a:rPr lang="en-US" smtClean="0"/>
              <a:pPr>
                <a:defRPr/>
              </a:pPr>
              <a:t>9</a:t>
            </a:fld>
            <a:endParaRPr lang="en-US" dirty="0"/>
          </a:p>
        </p:txBody>
      </p:sp>
    </p:spTree>
    <p:extLst>
      <p:ext uri="{BB962C8B-B14F-4D97-AF65-F5344CB8AC3E}">
        <p14:creationId xmlns:p14="http://schemas.microsoft.com/office/powerpoint/2010/main" val="3788992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4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wilight">
  <a:themeElements>
    <a:clrScheme name="Twilight">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Twilight">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wi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534C0327CE61D4C9E7A918DDBEB9608" ma:contentTypeVersion="1" ma:contentTypeDescription="Create a new document." ma:contentTypeScope="" ma:versionID="bed9ddcaeb3e70057287aab51f25882e">
  <xsd:schema xmlns:xsd="http://www.w3.org/2001/XMLSchema" xmlns:xs="http://www.w3.org/2001/XMLSchema" xmlns:p="http://schemas.microsoft.com/office/2006/metadata/properties" xmlns:ns2="http://schemas.microsoft.com/sharepoint/v4" targetNamespace="http://schemas.microsoft.com/office/2006/metadata/properties" ma:root="true" ma:fieldsID="dedc4b1d9dad0be9c2be3584dd3a74c2" ns2:_="">
    <xsd:import namespace="http://schemas.microsoft.com/sharepoint/v4"/>
    <xsd:element name="properties">
      <xsd:complexType>
        <xsd:sequence>
          <xsd:element name="documentManagement">
            <xsd:complexType>
              <xsd:all>
                <xsd:element ref="ns2: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9B22B69-90E8-4211-8FB0-6BA645200DF5}"/>
</file>

<file path=customXml/itemProps2.xml><?xml version="1.0" encoding="utf-8"?>
<ds:datastoreItem xmlns:ds="http://schemas.openxmlformats.org/officeDocument/2006/customXml" ds:itemID="{B17A1FC0-311D-4CBB-A45C-352BD6E35898}"/>
</file>

<file path=customXml/itemProps3.xml><?xml version="1.0" encoding="utf-8"?>
<ds:datastoreItem xmlns:ds="http://schemas.openxmlformats.org/officeDocument/2006/customXml" ds:itemID="{36CE87B6-8399-4A38-83E7-125A404C0E33}"/>
</file>

<file path=docProps/app.xml><?xml version="1.0" encoding="utf-8"?>
<Properties xmlns="http://schemas.openxmlformats.org/officeDocument/2006/extended-properties" xmlns:vt="http://schemas.openxmlformats.org/officeDocument/2006/docPropsVTypes">
  <Template>Twilight.thmx</Template>
  <TotalTime>272</TotalTime>
  <Words>742</Words>
  <Application>Microsoft Office PowerPoint</Application>
  <PresentationFormat>On-screen Show (4:3)</PresentationFormat>
  <Paragraphs>113</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Twilight</vt:lpstr>
      <vt:lpstr>Design for Mission</vt:lpstr>
      <vt:lpstr>SDA Governance Principles</vt:lpstr>
      <vt:lpstr>SDA Church policy</vt:lpstr>
      <vt:lpstr>PowerPoint Presentation</vt:lpstr>
      <vt:lpstr>Two SDA governance systems:</vt:lpstr>
      <vt:lpstr>The Bottom Line</vt:lpstr>
      <vt:lpstr>Why board processes matter:</vt:lpstr>
      <vt:lpstr>Our challenge:</vt:lpstr>
      <vt:lpstr>Board diseases:  (Larry Walker, Trustee, September 2011)</vt:lpstr>
      <vt:lpstr>Board diseases: (cont’d)  </vt:lpstr>
      <vt:lpstr>PowerPoint Presentation</vt:lpstr>
      <vt:lpstr>Elements of boardroom culture</vt:lpstr>
      <vt:lpstr>Creating good social dynamics</vt:lpstr>
      <vt:lpstr>PowerPoint Presentation</vt:lpstr>
      <vt:lpstr>Creating good social dynamics (cont’d)</vt:lpstr>
      <vt:lpstr>PowerPoint Presentation</vt:lpstr>
      <vt:lpstr>Trust</vt:lpstr>
      <vt:lpstr>Trust —cont’d</vt:lpstr>
      <vt:lpstr>PowerPoint Presentation</vt:lpstr>
      <vt:lpstr>Conclusion:</vt:lpstr>
    </vt:vector>
  </TitlesOfParts>
  <Company>GC of S.D.A.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Lowell C. Cooper</dc:creator>
  <cp:lastModifiedBy>rodilld</cp:lastModifiedBy>
  <cp:revision>20</cp:revision>
  <cp:lastPrinted>2012-09-25T15:17:23Z</cp:lastPrinted>
  <dcterms:created xsi:type="dcterms:W3CDTF">2012-09-03T14:33:32Z</dcterms:created>
  <dcterms:modified xsi:type="dcterms:W3CDTF">2012-10-16T16:36:02Z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0x0101005534C0327CE61D4C9E7A918DDBEB9608</vt:lpwstr>
  </property>
</Properties>
</file>