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4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44.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slideLayouts/slideLayout30.xml" ContentType="application/vnd.openxmlformats-officedocument.presentationml.slideLayout+xml"/>
  <Override PartName="/ppt/slideLayouts/slideLayout43.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6.xml" ContentType="application/vnd.openxmlformats-officedocument.presentationml.slideLayout+xml"/>
  <Override PartName="/ppt/slideLayouts/slideLayout38.xml" ContentType="application/vnd.openxmlformats-officedocument.presentationml.slideLayout+xml"/>
  <Override PartName="/ppt/slideLayouts/slideLayout42.xml" ContentType="application/vnd.openxmlformats-officedocument.presentationml.slideLayout+xml"/>
  <Override PartName="/ppt/slideLayouts/slideLayout37.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layout3.xml" ContentType="application/vnd.openxmlformats-officedocument.drawingml.diagramLayout+xml"/>
  <Override PartName="/ppt/diagrams/colors3.xml" ContentType="application/vnd.openxmlformats-officedocument.drawingml.diagramColors+xml"/>
  <Override PartName="/ppt/diagrams/quickStyle3.xml" ContentType="application/vnd.openxmlformats-officedocument.drawingml.diagramStyle+xml"/>
  <Override PartName="/ppt/diagrams/drawing3.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58" r:id="rId3"/>
    <p:sldMasterId id="2147483672" r:id="rId4"/>
    <p:sldMasterId id="2147483684" r:id="rId5"/>
  </p:sldMasterIdLst>
  <p:notesMasterIdLst>
    <p:notesMasterId r:id="rId54"/>
  </p:notesMasterIdLst>
  <p:sldIdLst>
    <p:sldId id="256" r:id="rId6"/>
    <p:sldId id="381" r:id="rId7"/>
    <p:sldId id="385" r:id="rId8"/>
    <p:sldId id="297" r:id="rId9"/>
    <p:sldId id="391" r:id="rId10"/>
    <p:sldId id="396" r:id="rId11"/>
    <p:sldId id="392" r:id="rId12"/>
    <p:sldId id="394" r:id="rId13"/>
    <p:sldId id="393" r:id="rId14"/>
    <p:sldId id="405" r:id="rId15"/>
    <p:sldId id="401" r:id="rId16"/>
    <p:sldId id="395" r:id="rId17"/>
    <p:sldId id="386" r:id="rId18"/>
    <p:sldId id="388" r:id="rId19"/>
    <p:sldId id="387" r:id="rId20"/>
    <p:sldId id="408" r:id="rId21"/>
    <p:sldId id="389" r:id="rId22"/>
    <p:sldId id="368" r:id="rId23"/>
    <p:sldId id="390" r:id="rId24"/>
    <p:sldId id="373" r:id="rId25"/>
    <p:sldId id="268" r:id="rId26"/>
    <p:sldId id="342" r:id="rId27"/>
    <p:sldId id="374" r:id="rId28"/>
    <p:sldId id="269" r:id="rId29"/>
    <p:sldId id="270" r:id="rId30"/>
    <p:sldId id="341" r:id="rId31"/>
    <p:sldId id="358" r:id="rId32"/>
    <p:sldId id="412" r:id="rId33"/>
    <p:sldId id="413" r:id="rId34"/>
    <p:sldId id="414" r:id="rId35"/>
    <p:sldId id="415" r:id="rId36"/>
    <p:sldId id="416" r:id="rId37"/>
    <p:sldId id="409" r:id="rId38"/>
    <p:sldId id="371" r:id="rId39"/>
    <p:sldId id="410" r:id="rId40"/>
    <p:sldId id="411" r:id="rId41"/>
    <p:sldId id="369" r:id="rId42"/>
    <p:sldId id="404" r:id="rId43"/>
    <p:sldId id="402" r:id="rId44"/>
    <p:sldId id="261" r:id="rId45"/>
    <p:sldId id="274" r:id="rId46"/>
    <p:sldId id="403" r:id="rId47"/>
    <p:sldId id="284" r:id="rId48"/>
    <p:sldId id="419" r:id="rId49"/>
    <p:sldId id="420" r:id="rId50"/>
    <p:sldId id="421" r:id="rId51"/>
    <p:sldId id="361" r:id="rId52"/>
    <p:sldId id="362" r:id="rId53"/>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2940" y="-10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1.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4.xml"/><Relationship Id="rId19" Type="http://schemas.openxmlformats.org/officeDocument/2006/relationships/slide" Target="slides/slide14.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ustomXml" Target="../customXml/item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D35E0-9A5D-4EB8-8A48-4ED52D2D6EAC}" type="doc">
      <dgm:prSet loTypeId="urn:microsoft.com/office/officeart/2005/8/layout/hierarchy4#2" loCatId="hierarchy" qsTypeId="urn:microsoft.com/office/officeart/2005/8/quickstyle/3d5#1" qsCatId="3D" csTypeId="urn:microsoft.com/office/officeart/2005/8/colors/colorful1#2" csCatId="colorful" phldr="1"/>
      <dgm:spPr/>
      <dgm:t>
        <a:bodyPr/>
        <a:lstStyle>
          <a:extLst/>
        </a:lstStyle>
        <a:p>
          <a:endParaRPr lang="en-US"/>
        </a:p>
      </dgm:t>
    </dgm:pt>
    <dgm:pt modelId="{F9A846BA-06FB-46AF-80ED-5EA0073A08FA}">
      <dgm:prSet phldrT="[Text]" custT="1"/>
      <dgm:spPr>
        <a:xfrm>
          <a:off x="3050" y="938"/>
          <a:ext cx="6242298" cy="2010702"/>
        </a:xfrm>
        <a:solidFill>
          <a:srgbClr val="D34817">
            <a:hueOff val="0"/>
            <a:satOff val="0"/>
            <a:lumOff val="0"/>
            <a:alphaOff val="0"/>
          </a:srgbClr>
        </a:solidFill>
        <a:ln>
          <a:noFill/>
        </a:ln>
        <a:effectLst/>
        <a:sp3d extrusionH="381000" contourW="38100" prstMaterial="matte">
          <a:contourClr>
            <a:sysClr val="window" lastClr="FFFFFF"/>
          </a:contourClr>
        </a:sp3d>
      </dgm:spPr>
      <dgm:t>
        <a:bodyPr/>
        <a:lstStyle>
          <a:extLst/>
        </a:lstStyle>
        <a:p>
          <a:r>
            <a:rPr lang="en-US" sz="2800" b="1" dirty="0" smtClean="0">
              <a:solidFill>
                <a:sysClr val="window" lastClr="FFFFFF"/>
              </a:solidFill>
              <a:latin typeface="Corbel"/>
              <a:ea typeface="+mn-ea"/>
              <a:cs typeface="+mn-cs"/>
            </a:rPr>
            <a:t>“AND JESUS INCREASED IN WISDOM (MENTAL) AND STATURE (PHYSICAL) AND IN FAVOR WITH GOD (SPIRITUAL) AND MAN (SOCIAL).” LUKE 2:52</a:t>
          </a:r>
          <a:endParaRPr lang="en-US" sz="2800" b="1" dirty="0">
            <a:solidFill>
              <a:sysClr val="window" lastClr="FFFFFF"/>
            </a:solidFill>
            <a:latin typeface="Corbel"/>
            <a:ea typeface="+mn-ea"/>
            <a:cs typeface="+mn-cs"/>
          </a:endParaRPr>
        </a:p>
      </dgm:t>
    </dgm:pt>
    <dgm:pt modelId="{867140E2-327F-4343-AA77-39B40F758E20}" type="parTrans" cxnId="{E0A59ECF-A5D6-4165-81D6-37160CDE59E0}">
      <dgm:prSet/>
      <dgm:spPr/>
      <dgm:t>
        <a:bodyPr/>
        <a:lstStyle>
          <a:extLst/>
        </a:lstStyle>
        <a:p>
          <a:endParaRPr lang="en-US"/>
        </a:p>
      </dgm:t>
    </dgm:pt>
    <dgm:pt modelId="{D054D334-137E-4116-BF8C-3B5A64D95A38}" type="sibTrans" cxnId="{E0A59ECF-A5D6-4165-81D6-37160CDE59E0}">
      <dgm:prSet/>
      <dgm:spPr/>
      <dgm:t>
        <a:bodyPr/>
        <a:lstStyle>
          <a:extLst/>
        </a:lstStyle>
        <a:p>
          <a:endParaRPr lang="en-US"/>
        </a:p>
      </dgm:t>
    </dgm:pt>
    <dgm:pt modelId="{F158A836-9807-4BB5-96D7-55AAE48F5E54}">
      <dgm:prSet phldrT="[Text]"/>
      <dgm:spPr>
        <a:xfrm>
          <a:off x="4059" y="2212908"/>
          <a:ext cx="1467610" cy="2010702"/>
        </a:xfrm>
        <a:solidFill>
          <a:srgbClr val="9B2D1F">
            <a:hueOff val="0"/>
            <a:satOff val="0"/>
            <a:lumOff val="0"/>
            <a:alphaOff val="0"/>
          </a:srgbClr>
        </a:solidFill>
        <a:ln>
          <a:noFill/>
        </a:ln>
        <a:effectLst/>
        <a:sp3d extrusionH="381000" contourW="38100" prstMaterial="matte">
          <a:contourClr>
            <a:sysClr val="window" lastClr="FFFFFF"/>
          </a:contourClr>
        </a:sp3d>
      </dgm:spPr>
      <dgm:t>
        <a:bodyPr/>
        <a:lstStyle>
          <a:extLst/>
        </a:lstStyle>
        <a:p>
          <a:r>
            <a:rPr lang="en-US" dirty="0" smtClean="0">
              <a:solidFill>
                <a:sysClr val="window" lastClr="FFFFFF"/>
              </a:solidFill>
              <a:latin typeface="Corbel"/>
              <a:ea typeface="+mn-ea"/>
              <a:cs typeface="+mn-cs"/>
            </a:rPr>
            <a:t>Mental </a:t>
          </a:r>
          <a:endParaRPr lang="en-US" dirty="0">
            <a:solidFill>
              <a:sysClr val="window" lastClr="FFFFFF"/>
            </a:solidFill>
            <a:latin typeface="Corbel"/>
            <a:ea typeface="+mn-ea"/>
            <a:cs typeface="+mn-cs"/>
          </a:endParaRPr>
        </a:p>
      </dgm:t>
    </dgm:pt>
    <dgm:pt modelId="{558C0938-D0E9-4B08-AF25-06F808A3FD1D}" type="parTrans" cxnId="{5DEF2495-9985-44C6-8EDA-3F14AE904248}">
      <dgm:prSet/>
      <dgm:spPr/>
      <dgm:t>
        <a:bodyPr/>
        <a:lstStyle>
          <a:extLst/>
        </a:lstStyle>
        <a:p>
          <a:endParaRPr lang="en-US"/>
        </a:p>
      </dgm:t>
    </dgm:pt>
    <dgm:pt modelId="{641FD4FB-DEB5-4BAD-8DE6-FF7449A706FD}" type="sibTrans" cxnId="{5DEF2495-9985-44C6-8EDA-3F14AE904248}">
      <dgm:prSet/>
      <dgm:spPr/>
      <dgm:t>
        <a:bodyPr/>
        <a:lstStyle>
          <a:extLst/>
        </a:lstStyle>
        <a:p>
          <a:endParaRPr lang="en-US"/>
        </a:p>
      </dgm:t>
    </dgm:pt>
    <dgm:pt modelId="{1D5437B4-AE63-4725-B3BF-757CE9D3B51A}">
      <dgm:prSet phldrT="[Text]"/>
      <dgm:spPr>
        <a:xfrm>
          <a:off x="1594949" y="2212908"/>
          <a:ext cx="1467610" cy="2010702"/>
        </a:xfrm>
        <a:solidFill>
          <a:srgbClr val="9B2D1F">
            <a:hueOff val="0"/>
            <a:satOff val="0"/>
            <a:lumOff val="0"/>
            <a:alphaOff val="0"/>
          </a:srgbClr>
        </a:solidFill>
        <a:ln>
          <a:noFill/>
        </a:ln>
        <a:effectLst/>
        <a:sp3d extrusionH="381000" contourW="38100" prstMaterial="matte">
          <a:contourClr>
            <a:sysClr val="window" lastClr="FFFFFF"/>
          </a:contourClr>
        </a:sp3d>
      </dgm:spPr>
      <dgm:t>
        <a:bodyPr/>
        <a:lstStyle>
          <a:extLst/>
        </a:lstStyle>
        <a:p>
          <a:r>
            <a:rPr lang="en-US" dirty="0" smtClean="0">
              <a:solidFill>
                <a:sysClr val="window" lastClr="FFFFFF"/>
              </a:solidFill>
              <a:latin typeface="Corbel"/>
              <a:ea typeface="+mn-ea"/>
              <a:cs typeface="+mn-cs"/>
            </a:rPr>
            <a:t>Physical </a:t>
          </a:r>
          <a:endParaRPr lang="en-US" dirty="0">
            <a:solidFill>
              <a:sysClr val="window" lastClr="FFFFFF"/>
            </a:solidFill>
            <a:latin typeface="Corbel"/>
            <a:ea typeface="+mn-ea"/>
            <a:cs typeface="+mn-cs"/>
          </a:endParaRPr>
        </a:p>
      </dgm:t>
    </dgm:pt>
    <dgm:pt modelId="{EE3EA5B9-D085-48DC-A4C9-23E6FD27D486}" type="parTrans" cxnId="{1890C31B-6C5A-492A-B02D-6A7C8BDE111A}">
      <dgm:prSet/>
      <dgm:spPr/>
      <dgm:t>
        <a:bodyPr/>
        <a:lstStyle>
          <a:extLst/>
        </a:lstStyle>
        <a:p>
          <a:endParaRPr lang="en-US"/>
        </a:p>
      </dgm:t>
    </dgm:pt>
    <dgm:pt modelId="{77151872-762C-4E0C-84E2-38FC583BA821}" type="sibTrans" cxnId="{1890C31B-6C5A-492A-B02D-6A7C8BDE111A}">
      <dgm:prSet/>
      <dgm:spPr/>
      <dgm:t>
        <a:bodyPr/>
        <a:lstStyle>
          <a:extLst/>
        </a:lstStyle>
        <a:p>
          <a:endParaRPr lang="en-US"/>
        </a:p>
      </dgm:t>
    </dgm:pt>
    <dgm:pt modelId="{F4DD7773-E0F0-4CA0-AE12-39FE24E2D38B}">
      <dgm:prSet phldrT="[Text]"/>
      <dgm:spPr>
        <a:xfrm>
          <a:off x="3185839" y="2212908"/>
          <a:ext cx="1467610" cy="2010702"/>
        </a:xfrm>
        <a:solidFill>
          <a:srgbClr val="9B2D1F">
            <a:hueOff val="0"/>
            <a:satOff val="0"/>
            <a:lumOff val="0"/>
            <a:alphaOff val="0"/>
          </a:srgbClr>
        </a:solidFill>
        <a:ln>
          <a:noFill/>
        </a:ln>
        <a:effectLst/>
        <a:sp3d extrusionH="381000" contourW="38100" prstMaterial="matte">
          <a:contourClr>
            <a:sysClr val="window" lastClr="FFFFFF"/>
          </a:contourClr>
        </a:sp3d>
      </dgm:spPr>
      <dgm:t>
        <a:bodyPr/>
        <a:lstStyle>
          <a:extLst/>
        </a:lstStyle>
        <a:p>
          <a:r>
            <a:rPr lang="en-US" dirty="0" smtClean="0">
              <a:solidFill>
                <a:sysClr val="window" lastClr="FFFFFF"/>
              </a:solidFill>
              <a:latin typeface="Corbel"/>
              <a:ea typeface="+mn-ea"/>
              <a:cs typeface="+mn-cs"/>
            </a:rPr>
            <a:t>Spiritual</a:t>
          </a:r>
          <a:endParaRPr lang="en-US" dirty="0">
            <a:solidFill>
              <a:sysClr val="window" lastClr="FFFFFF"/>
            </a:solidFill>
            <a:latin typeface="Corbel"/>
            <a:ea typeface="+mn-ea"/>
            <a:cs typeface="+mn-cs"/>
          </a:endParaRPr>
        </a:p>
      </dgm:t>
    </dgm:pt>
    <dgm:pt modelId="{5EB1A185-9242-4C2E-BC90-611B22CE7796}" type="parTrans" cxnId="{71F9C174-A9A7-4C4B-82AD-F0A584F94B69}">
      <dgm:prSet/>
      <dgm:spPr/>
      <dgm:t>
        <a:bodyPr/>
        <a:lstStyle>
          <a:extLst/>
        </a:lstStyle>
        <a:p>
          <a:endParaRPr lang="en-US"/>
        </a:p>
      </dgm:t>
    </dgm:pt>
    <dgm:pt modelId="{BDF0DF6A-C77C-48ED-8BA1-44B4EE5AE580}" type="sibTrans" cxnId="{71F9C174-A9A7-4C4B-82AD-F0A584F94B69}">
      <dgm:prSet/>
      <dgm:spPr/>
      <dgm:t>
        <a:bodyPr/>
        <a:lstStyle>
          <a:extLst/>
        </a:lstStyle>
        <a:p>
          <a:endParaRPr lang="en-US"/>
        </a:p>
      </dgm:t>
    </dgm:pt>
    <dgm:pt modelId="{E7099059-3858-4031-AA26-70F1AE740B29}">
      <dgm:prSet phldrT="[Text]"/>
      <dgm:spPr>
        <a:xfrm>
          <a:off x="4776729" y="2212908"/>
          <a:ext cx="1467610" cy="2010702"/>
        </a:xfrm>
        <a:solidFill>
          <a:srgbClr val="9B2D1F">
            <a:hueOff val="0"/>
            <a:satOff val="0"/>
            <a:lumOff val="0"/>
            <a:alphaOff val="0"/>
          </a:srgbClr>
        </a:solidFill>
        <a:ln>
          <a:noFill/>
        </a:ln>
        <a:effectLst/>
        <a:sp3d extrusionH="381000" contourW="38100" prstMaterial="matte">
          <a:contourClr>
            <a:sysClr val="window" lastClr="FFFFFF"/>
          </a:contourClr>
        </a:sp3d>
      </dgm:spPr>
      <dgm:t>
        <a:bodyPr/>
        <a:lstStyle>
          <a:extLst/>
        </a:lstStyle>
        <a:p>
          <a:r>
            <a:rPr lang="en-US" dirty="0" smtClean="0">
              <a:solidFill>
                <a:sysClr val="window" lastClr="FFFFFF"/>
              </a:solidFill>
              <a:latin typeface="Corbel"/>
              <a:ea typeface="+mn-ea"/>
              <a:cs typeface="+mn-cs"/>
            </a:rPr>
            <a:t>Social</a:t>
          </a:r>
          <a:endParaRPr lang="en-US" dirty="0">
            <a:solidFill>
              <a:sysClr val="window" lastClr="FFFFFF"/>
            </a:solidFill>
            <a:latin typeface="Corbel"/>
            <a:ea typeface="+mn-ea"/>
            <a:cs typeface="+mn-cs"/>
          </a:endParaRPr>
        </a:p>
      </dgm:t>
    </dgm:pt>
    <dgm:pt modelId="{2AD9F856-1FCF-4306-9F3B-5565B9795A99}" type="parTrans" cxnId="{C6BE03DB-B2D6-41F0-AD77-FF31B62F1DBE}">
      <dgm:prSet/>
      <dgm:spPr/>
      <dgm:t>
        <a:bodyPr/>
        <a:lstStyle>
          <a:extLst/>
        </a:lstStyle>
        <a:p>
          <a:endParaRPr lang="en-US"/>
        </a:p>
      </dgm:t>
    </dgm:pt>
    <dgm:pt modelId="{05C988DA-E2F2-414D-AFF5-AF61883FBE3F}" type="sibTrans" cxnId="{C6BE03DB-B2D6-41F0-AD77-FF31B62F1DBE}">
      <dgm:prSet/>
      <dgm:spPr/>
      <dgm:t>
        <a:bodyPr/>
        <a:lstStyle>
          <a:extLst/>
        </a:lstStyle>
        <a:p>
          <a:endParaRPr lang="en-US"/>
        </a:p>
      </dgm:t>
    </dgm:pt>
    <dgm:pt modelId="{31F49077-DBE9-44A1-A1DC-E5B1FCF7A0AB}" type="pres">
      <dgm:prSet presAssocID="{105D35E0-9A5D-4EB8-8A48-4ED52D2D6EAC}" presName="Name0" presStyleCnt="0">
        <dgm:presLayoutVars>
          <dgm:chPref val="1"/>
          <dgm:dir/>
          <dgm:animOne val="branch"/>
          <dgm:animLvl val="lvl"/>
          <dgm:resizeHandles val="exact"/>
        </dgm:presLayoutVars>
      </dgm:prSet>
      <dgm:spPr/>
      <dgm:t>
        <a:bodyPr/>
        <a:lstStyle>
          <a:extLst/>
        </a:lstStyle>
        <a:p>
          <a:endParaRPr lang="en-US"/>
        </a:p>
      </dgm:t>
    </dgm:pt>
    <dgm:pt modelId="{C18E4812-C36C-4299-A23F-F302133DE763}" type="pres">
      <dgm:prSet presAssocID="{F9A846BA-06FB-46AF-80ED-5EA0073A08FA}" presName="vertOne" presStyleCnt="0"/>
      <dgm:spPr/>
      <dgm:t>
        <a:bodyPr/>
        <a:lstStyle>
          <a:extLst/>
        </a:lstStyle>
        <a:p>
          <a:endParaRPr lang="en-US"/>
        </a:p>
      </dgm:t>
    </dgm:pt>
    <dgm:pt modelId="{C09C4BAB-D6A7-468D-B07E-BB5310B681B1}" type="pres">
      <dgm:prSet presAssocID="{F9A846BA-06FB-46AF-80ED-5EA0073A08FA}" presName="txOne" presStyleLbl="node0" presStyleIdx="0" presStyleCnt="1">
        <dgm:presLayoutVars>
          <dgm:chPref val="3"/>
        </dgm:presLayoutVars>
      </dgm:prSet>
      <dgm:spPr>
        <a:prstGeom prst="roundRect">
          <a:avLst>
            <a:gd name="adj" fmla="val 10000"/>
          </a:avLst>
        </a:prstGeom>
      </dgm:spPr>
      <dgm:t>
        <a:bodyPr/>
        <a:lstStyle>
          <a:extLst/>
        </a:lstStyle>
        <a:p>
          <a:endParaRPr lang="en-US"/>
        </a:p>
      </dgm:t>
    </dgm:pt>
    <dgm:pt modelId="{18A19349-6365-47F8-835F-0C81437E72A0}" type="pres">
      <dgm:prSet presAssocID="{F9A846BA-06FB-46AF-80ED-5EA0073A08FA}" presName="parTransOne" presStyleCnt="0"/>
      <dgm:spPr/>
      <dgm:t>
        <a:bodyPr/>
        <a:lstStyle>
          <a:extLst/>
        </a:lstStyle>
        <a:p>
          <a:endParaRPr lang="en-US"/>
        </a:p>
      </dgm:t>
    </dgm:pt>
    <dgm:pt modelId="{C5AC6143-59D1-4B00-BB54-9411E2A2B7A8}" type="pres">
      <dgm:prSet presAssocID="{F9A846BA-06FB-46AF-80ED-5EA0073A08FA}" presName="horzOne" presStyleCnt="0"/>
      <dgm:spPr/>
      <dgm:t>
        <a:bodyPr/>
        <a:lstStyle>
          <a:extLst/>
        </a:lstStyle>
        <a:p>
          <a:endParaRPr lang="en-US"/>
        </a:p>
      </dgm:t>
    </dgm:pt>
    <dgm:pt modelId="{4A9763C1-EDA1-45C9-8C0D-0D8BCFBFE4CE}" type="pres">
      <dgm:prSet presAssocID="{F158A836-9807-4BB5-96D7-55AAE48F5E54}" presName="vertTwo" presStyleCnt="0"/>
      <dgm:spPr/>
      <dgm:t>
        <a:bodyPr/>
        <a:lstStyle>
          <a:extLst/>
        </a:lstStyle>
        <a:p>
          <a:endParaRPr lang="en-US"/>
        </a:p>
      </dgm:t>
    </dgm:pt>
    <dgm:pt modelId="{65D17466-8AE6-4EF6-80A3-4A2D022A1AF2}" type="pres">
      <dgm:prSet presAssocID="{F158A836-9807-4BB5-96D7-55AAE48F5E54}" presName="txTwo" presStyleLbl="node2" presStyleIdx="0" presStyleCnt="4">
        <dgm:presLayoutVars>
          <dgm:chPref val="3"/>
        </dgm:presLayoutVars>
      </dgm:prSet>
      <dgm:spPr>
        <a:prstGeom prst="roundRect">
          <a:avLst>
            <a:gd name="adj" fmla="val 10000"/>
          </a:avLst>
        </a:prstGeom>
      </dgm:spPr>
      <dgm:t>
        <a:bodyPr/>
        <a:lstStyle>
          <a:extLst/>
        </a:lstStyle>
        <a:p>
          <a:endParaRPr lang="en-US"/>
        </a:p>
      </dgm:t>
    </dgm:pt>
    <dgm:pt modelId="{43B90D46-2F30-46ED-8AD5-00925FB7223A}" type="pres">
      <dgm:prSet presAssocID="{F158A836-9807-4BB5-96D7-55AAE48F5E54}" presName="parTransTwo" presStyleCnt="0"/>
      <dgm:spPr/>
      <dgm:t>
        <a:bodyPr/>
        <a:lstStyle>
          <a:extLst/>
        </a:lstStyle>
        <a:p>
          <a:endParaRPr lang="en-US"/>
        </a:p>
      </dgm:t>
    </dgm:pt>
    <dgm:pt modelId="{5265AFDA-E228-4DDC-9FDB-99B5739E8799}" type="pres">
      <dgm:prSet presAssocID="{F158A836-9807-4BB5-96D7-55AAE48F5E54}" presName="horzTwo" presStyleCnt="0"/>
      <dgm:spPr/>
      <dgm:t>
        <a:bodyPr/>
        <a:lstStyle>
          <a:extLst/>
        </a:lstStyle>
        <a:p>
          <a:endParaRPr lang="en-US"/>
        </a:p>
      </dgm:t>
    </dgm:pt>
    <dgm:pt modelId="{34141CC7-894D-4C91-ABB5-790C952BBCF1}" type="pres">
      <dgm:prSet presAssocID="{641FD4FB-DEB5-4BAD-8DE6-FF7449A706FD}" presName="sibSpaceTwo" presStyleCnt="0"/>
      <dgm:spPr/>
      <dgm:t>
        <a:bodyPr/>
        <a:lstStyle>
          <a:extLst/>
        </a:lstStyle>
        <a:p>
          <a:endParaRPr lang="en-US"/>
        </a:p>
      </dgm:t>
    </dgm:pt>
    <dgm:pt modelId="{4DBD85E0-526A-433E-AA20-844244992F90}" type="pres">
      <dgm:prSet presAssocID="{1D5437B4-AE63-4725-B3BF-757CE9D3B51A}" presName="vertTwo" presStyleCnt="0"/>
      <dgm:spPr/>
      <dgm:t>
        <a:bodyPr/>
        <a:lstStyle>
          <a:extLst/>
        </a:lstStyle>
        <a:p>
          <a:endParaRPr lang="en-US"/>
        </a:p>
      </dgm:t>
    </dgm:pt>
    <dgm:pt modelId="{D1C32F7D-B459-45E7-8599-1C37444288A4}" type="pres">
      <dgm:prSet presAssocID="{1D5437B4-AE63-4725-B3BF-757CE9D3B51A}" presName="txTwo" presStyleLbl="node2" presStyleIdx="1" presStyleCnt="4">
        <dgm:presLayoutVars>
          <dgm:chPref val="3"/>
        </dgm:presLayoutVars>
      </dgm:prSet>
      <dgm:spPr>
        <a:prstGeom prst="roundRect">
          <a:avLst>
            <a:gd name="adj" fmla="val 10000"/>
          </a:avLst>
        </a:prstGeom>
      </dgm:spPr>
      <dgm:t>
        <a:bodyPr/>
        <a:lstStyle>
          <a:extLst/>
        </a:lstStyle>
        <a:p>
          <a:endParaRPr lang="en-US"/>
        </a:p>
      </dgm:t>
    </dgm:pt>
    <dgm:pt modelId="{5D2D5C49-3FCA-409B-A2C5-D92FC98F2CAA}" type="pres">
      <dgm:prSet presAssocID="{1D5437B4-AE63-4725-B3BF-757CE9D3B51A}" presName="parTransTwo" presStyleCnt="0"/>
      <dgm:spPr/>
      <dgm:t>
        <a:bodyPr/>
        <a:lstStyle>
          <a:extLst/>
        </a:lstStyle>
        <a:p>
          <a:endParaRPr lang="en-US"/>
        </a:p>
      </dgm:t>
    </dgm:pt>
    <dgm:pt modelId="{626C0D09-BFC6-4CE1-B7D1-362C534ADE8D}" type="pres">
      <dgm:prSet presAssocID="{1D5437B4-AE63-4725-B3BF-757CE9D3B51A}" presName="horzTwo" presStyleCnt="0"/>
      <dgm:spPr/>
      <dgm:t>
        <a:bodyPr/>
        <a:lstStyle>
          <a:extLst/>
        </a:lstStyle>
        <a:p>
          <a:endParaRPr lang="en-US"/>
        </a:p>
      </dgm:t>
    </dgm:pt>
    <dgm:pt modelId="{446599AB-B680-4B28-82B7-0593C47118C8}" type="pres">
      <dgm:prSet presAssocID="{77151872-762C-4E0C-84E2-38FC583BA821}" presName="sibSpaceTwo" presStyleCnt="0"/>
      <dgm:spPr/>
      <dgm:t>
        <a:bodyPr/>
        <a:lstStyle>
          <a:extLst/>
        </a:lstStyle>
        <a:p>
          <a:endParaRPr lang="en-US"/>
        </a:p>
      </dgm:t>
    </dgm:pt>
    <dgm:pt modelId="{65C5EE98-B3C9-4E5C-8CBF-883A24D98EC7}" type="pres">
      <dgm:prSet presAssocID="{F4DD7773-E0F0-4CA0-AE12-39FE24E2D38B}" presName="vertTwo" presStyleCnt="0"/>
      <dgm:spPr/>
      <dgm:t>
        <a:bodyPr/>
        <a:lstStyle>
          <a:extLst/>
        </a:lstStyle>
        <a:p>
          <a:endParaRPr lang="en-US"/>
        </a:p>
      </dgm:t>
    </dgm:pt>
    <dgm:pt modelId="{5C53023D-DA3B-429C-A637-D4C76DD550B7}" type="pres">
      <dgm:prSet presAssocID="{F4DD7773-E0F0-4CA0-AE12-39FE24E2D38B}" presName="txTwo" presStyleLbl="node2" presStyleIdx="2" presStyleCnt="4">
        <dgm:presLayoutVars>
          <dgm:chPref val="3"/>
        </dgm:presLayoutVars>
      </dgm:prSet>
      <dgm:spPr>
        <a:prstGeom prst="roundRect">
          <a:avLst>
            <a:gd name="adj" fmla="val 10000"/>
          </a:avLst>
        </a:prstGeom>
      </dgm:spPr>
      <dgm:t>
        <a:bodyPr/>
        <a:lstStyle>
          <a:extLst/>
        </a:lstStyle>
        <a:p>
          <a:endParaRPr lang="en-US"/>
        </a:p>
      </dgm:t>
    </dgm:pt>
    <dgm:pt modelId="{8D10DD1F-A51D-4898-B8C6-0BEA1FF0195A}" type="pres">
      <dgm:prSet presAssocID="{F4DD7773-E0F0-4CA0-AE12-39FE24E2D38B}" presName="parTransTwo" presStyleCnt="0"/>
      <dgm:spPr/>
      <dgm:t>
        <a:bodyPr/>
        <a:lstStyle>
          <a:extLst/>
        </a:lstStyle>
        <a:p>
          <a:endParaRPr lang="en-US"/>
        </a:p>
      </dgm:t>
    </dgm:pt>
    <dgm:pt modelId="{58BE194D-6F64-4005-9BF5-B80B19E05BEF}" type="pres">
      <dgm:prSet presAssocID="{F4DD7773-E0F0-4CA0-AE12-39FE24E2D38B}" presName="horzTwo" presStyleCnt="0"/>
      <dgm:spPr/>
      <dgm:t>
        <a:bodyPr/>
        <a:lstStyle>
          <a:extLst/>
        </a:lstStyle>
        <a:p>
          <a:endParaRPr lang="en-US"/>
        </a:p>
      </dgm:t>
    </dgm:pt>
    <dgm:pt modelId="{D7003DC4-A656-4909-B2FF-FAA6419ACEC7}" type="pres">
      <dgm:prSet presAssocID="{BDF0DF6A-C77C-48ED-8BA1-44B4EE5AE580}" presName="sibSpaceTwo" presStyleCnt="0"/>
      <dgm:spPr/>
      <dgm:t>
        <a:bodyPr/>
        <a:lstStyle>
          <a:extLst/>
        </a:lstStyle>
        <a:p>
          <a:endParaRPr lang="en-US"/>
        </a:p>
      </dgm:t>
    </dgm:pt>
    <dgm:pt modelId="{12A9463C-744C-4DE4-8E88-C6444D940494}" type="pres">
      <dgm:prSet presAssocID="{E7099059-3858-4031-AA26-70F1AE740B29}" presName="vertTwo" presStyleCnt="0"/>
      <dgm:spPr/>
      <dgm:t>
        <a:bodyPr/>
        <a:lstStyle>
          <a:extLst/>
        </a:lstStyle>
        <a:p>
          <a:endParaRPr lang="en-US"/>
        </a:p>
      </dgm:t>
    </dgm:pt>
    <dgm:pt modelId="{71888359-F0DC-489E-B35A-9F5289C4BFFD}" type="pres">
      <dgm:prSet presAssocID="{E7099059-3858-4031-AA26-70F1AE740B29}" presName="txTwo" presStyleLbl="node2" presStyleIdx="3" presStyleCnt="4">
        <dgm:presLayoutVars>
          <dgm:chPref val="3"/>
        </dgm:presLayoutVars>
      </dgm:prSet>
      <dgm:spPr>
        <a:prstGeom prst="roundRect">
          <a:avLst>
            <a:gd name="adj" fmla="val 10000"/>
          </a:avLst>
        </a:prstGeom>
      </dgm:spPr>
      <dgm:t>
        <a:bodyPr/>
        <a:lstStyle>
          <a:extLst/>
        </a:lstStyle>
        <a:p>
          <a:endParaRPr lang="en-US"/>
        </a:p>
      </dgm:t>
    </dgm:pt>
    <dgm:pt modelId="{4D76A402-D8DD-43C1-A7CD-A27840BCC8B9}" type="pres">
      <dgm:prSet presAssocID="{E7099059-3858-4031-AA26-70F1AE740B29}" presName="parTransTwo" presStyleCnt="0"/>
      <dgm:spPr/>
      <dgm:t>
        <a:bodyPr/>
        <a:lstStyle>
          <a:extLst/>
        </a:lstStyle>
        <a:p>
          <a:endParaRPr lang="en-US"/>
        </a:p>
      </dgm:t>
    </dgm:pt>
    <dgm:pt modelId="{856176A2-0199-4FA6-AC46-6B8D767AB282}" type="pres">
      <dgm:prSet presAssocID="{E7099059-3858-4031-AA26-70F1AE740B29}" presName="horzTwo" presStyleCnt="0"/>
      <dgm:spPr/>
      <dgm:t>
        <a:bodyPr/>
        <a:lstStyle>
          <a:extLst/>
        </a:lstStyle>
        <a:p>
          <a:endParaRPr lang="en-US"/>
        </a:p>
      </dgm:t>
    </dgm:pt>
  </dgm:ptLst>
  <dgm:cxnLst>
    <dgm:cxn modelId="{E0A59ECF-A5D6-4165-81D6-37160CDE59E0}" srcId="{105D35E0-9A5D-4EB8-8A48-4ED52D2D6EAC}" destId="{F9A846BA-06FB-46AF-80ED-5EA0073A08FA}" srcOrd="0" destOrd="0" parTransId="{867140E2-327F-4343-AA77-39B40F758E20}" sibTransId="{D054D334-137E-4116-BF8C-3B5A64D95A38}"/>
    <dgm:cxn modelId="{0EB4A9EA-4A0F-4C65-B762-A238E76CE098}" type="presOf" srcId="{105D35E0-9A5D-4EB8-8A48-4ED52D2D6EAC}" destId="{31F49077-DBE9-44A1-A1DC-E5B1FCF7A0AB}" srcOrd="0" destOrd="0" presId="urn:microsoft.com/office/officeart/2005/8/layout/hierarchy4#2"/>
    <dgm:cxn modelId="{1890C31B-6C5A-492A-B02D-6A7C8BDE111A}" srcId="{F9A846BA-06FB-46AF-80ED-5EA0073A08FA}" destId="{1D5437B4-AE63-4725-B3BF-757CE9D3B51A}" srcOrd="1" destOrd="0" parTransId="{EE3EA5B9-D085-48DC-A4C9-23E6FD27D486}" sibTransId="{77151872-762C-4E0C-84E2-38FC583BA821}"/>
    <dgm:cxn modelId="{EE765EFA-92EB-454C-BBAB-D5E04BC97F7A}" type="presOf" srcId="{F9A846BA-06FB-46AF-80ED-5EA0073A08FA}" destId="{C09C4BAB-D6A7-468D-B07E-BB5310B681B1}" srcOrd="0" destOrd="0" presId="urn:microsoft.com/office/officeart/2005/8/layout/hierarchy4#2"/>
    <dgm:cxn modelId="{135F17BE-A4CF-4AA2-AFD7-C197274656AD}" type="presOf" srcId="{F4DD7773-E0F0-4CA0-AE12-39FE24E2D38B}" destId="{5C53023D-DA3B-429C-A637-D4C76DD550B7}" srcOrd="0" destOrd="0" presId="urn:microsoft.com/office/officeart/2005/8/layout/hierarchy4#2"/>
    <dgm:cxn modelId="{C6BE03DB-B2D6-41F0-AD77-FF31B62F1DBE}" srcId="{F9A846BA-06FB-46AF-80ED-5EA0073A08FA}" destId="{E7099059-3858-4031-AA26-70F1AE740B29}" srcOrd="3" destOrd="0" parTransId="{2AD9F856-1FCF-4306-9F3B-5565B9795A99}" sibTransId="{05C988DA-E2F2-414D-AFF5-AF61883FBE3F}"/>
    <dgm:cxn modelId="{18DBF02C-402E-4EA4-852C-481E7FD2B6CD}" type="presOf" srcId="{F158A836-9807-4BB5-96D7-55AAE48F5E54}" destId="{65D17466-8AE6-4EF6-80A3-4A2D022A1AF2}" srcOrd="0" destOrd="0" presId="urn:microsoft.com/office/officeart/2005/8/layout/hierarchy4#2"/>
    <dgm:cxn modelId="{71F9C174-A9A7-4C4B-82AD-F0A584F94B69}" srcId="{F9A846BA-06FB-46AF-80ED-5EA0073A08FA}" destId="{F4DD7773-E0F0-4CA0-AE12-39FE24E2D38B}" srcOrd="2" destOrd="0" parTransId="{5EB1A185-9242-4C2E-BC90-611B22CE7796}" sibTransId="{BDF0DF6A-C77C-48ED-8BA1-44B4EE5AE580}"/>
    <dgm:cxn modelId="{5DEF2495-9985-44C6-8EDA-3F14AE904248}" srcId="{F9A846BA-06FB-46AF-80ED-5EA0073A08FA}" destId="{F158A836-9807-4BB5-96D7-55AAE48F5E54}" srcOrd="0" destOrd="0" parTransId="{558C0938-D0E9-4B08-AF25-06F808A3FD1D}" sibTransId="{641FD4FB-DEB5-4BAD-8DE6-FF7449A706FD}"/>
    <dgm:cxn modelId="{72EA6A7B-03FC-4995-A74E-20C79A353562}" type="presOf" srcId="{1D5437B4-AE63-4725-B3BF-757CE9D3B51A}" destId="{D1C32F7D-B459-45E7-8599-1C37444288A4}" srcOrd="0" destOrd="0" presId="urn:microsoft.com/office/officeart/2005/8/layout/hierarchy4#2"/>
    <dgm:cxn modelId="{BD8B9517-A678-4554-AA6F-4C2D0856110C}" type="presOf" srcId="{E7099059-3858-4031-AA26-70F1AE740B29}" destId="{71888359-F0DC-489E-B35A-9F5289C4BFFD}" srcOrd="0" destOrd="0" presId="urn:microsoft.com/office/officeart/2005/8/layout/hierarchy4#2"/>
    <dgm:cxn modelId="{3DEE7501-D325-40BE-963E-56D6A5AE5C11}" type="presParOf" srcId="{31F49077-DBE9-44A1-A1DC-E5B1FCF7A0AB}" destId="{C18E4812-C36C-4299-A23F-F302133DE763}" srcOrd="0" destOrd="0" presId="urn:microsoft.com/office/officeart/2005/8/layout/hierarchy4#2"/>
    <dgm:cxn modelId="{A18D0AEE-9003-4B47-8C14-D848529C58F7}" type="presParOf" srcId="{C18E4812-C36C-4299-A23F-F302133DE763}" destId="{C09C4BAB-D6A7-468D-B07E-BB5310B681B1}" srcOrd="0" destOrd="0" presId="urn:microsoft.com/office/officeart/2005/8/layout/hierarchy4#2"/>
    <dgm:cxn modelId="{D7D70FBC-A828-4D7D-BE97-5EA795E7882E}" type="presParOf" srcId="{C18E4812-C36C-4299-A23F-F302133DE763}" destId="{18A19349-6365-47F8-835F-0C81437E72A0}" srcOrd="1" destOrd="0" presId="urn:microsoft.com/office/officeart/2005/8/layout/hierarchy4#2"/>
    <dgm:cxn modelId="{72132F40-F98C-4A35-8AB4-C79EB3C6EE49}" type="presParOf" srcId="{C18E4812-C36C-4299-A23F-F302133DE763}" destId="{C5AC6143-59D1-4B00-BB54-9411E2A2B7A8}" srcOrd="2" destOrd="0" presId="urn:microsoft.com/office/officeart/2005/8/layout/hierarchy4#2"/>
    <dgm:cxn modelId="{8D113405-8972-4EE9-9E0E-8E1047AC7076}" type="presParOf" srcId="{C5AC6143-59D1-4B00-BB54-9411E2A2B7A8}" destId="{4A9763C1-EDA1-45C9-8C0D-0D8BCFBFE4CE}" srcOrd="0" destOrd="0" presId="urn:microsoft.com/office/officeart/2005/8/layout/hierarchy4#2"/>
    <dgm:cxn modelId="{E6A21C8D-24A3-4E5F-A304-43E02AABCF20}" type="presParOf" srcId="{4A9763C1-EDA1-45C9-8C0D-0D8BCFBFE4CE}" destId="{65D17466-8AE6-4EF6-80A3-4A2D022A1AF2}" srcOrd="0" destOrd="0" presId="urn:microsoft.com/office/officeart/2005/8/layout/hierarchy4#2"/>
    <dgm:cxn modelId="{A308B1A7-FCFC-45D6-87CF-FBE06CC0696B}" type="presParOf" srcId="{4A9763C1-EDA1-45C9-8C0D-0D8BCFBFE4CE}" destId="{43B90D46-2F30-46ED-8AD5-00925FB7223A}" srcOrd="1" destOrd="0" presId="urn:microsoft.com/office/officeart/2005/8/layout/hierarchy4#2"/>
    <dgm:cxn modelId="{E2711AE0-F8AB-448F-9487-FF9F1F51CD92}" type="presParOf" srcId="{4A9763C1-EDA1-45C9-8C0D-0D8BCFBFE4CE}" destId="{5265AFDA-E228-4DDC-9FDB-99B5739E8799}" srcOrd="2" destOrd="0" presId="urn:microsoft.com/office/officeart/2005/8/layout/hierarchy4#2"/>
    <dgm:cxn modelId="{79D7DA34-B186-4781-8AD6-CB1EF8EAB681}" type="presParOf" srcId="{C5AC6143-59D1-4B00-BB54-9411E2A2B7A8}" destId="{34141CC7-894D-4C91-ABB5-790C952BBCF1}" srcOrd="1" destOrd="0" presId="urn:microsoft.com/office/officeart/2005/8/layout/hierarchy4#2"/>
    <dgm:cxn modelId="{667CFE05-8A63-420D-9441-5124B82F7680}" type="presParOf" srcId="{C5AC6143-59D1-4B00-BB54-9411E2A2B7A8}" destId="{4DBD85E0-526A-433E-AA20-844244992F90}" srcOrd="2" destOrd="0" presId="urn:microsoft.com/office/officeart/2005/8/layout/hierarchy4#2"/>
    <dgm:cxn modelId="{2614D95B-F742-4A7A-B507-7224594EF877}" type="presParOf" srcId="{4DBD85E0-526A-433E-AA20-844244992F90}" destId="{D1C32F7D-B459-45E7-8599-1C37444288A4}" srcOrd="0" destOrd="0" presId="urn:microsoft.com/office/officeart/2005/8/layout/hierarchy4#2"/>
    <dgm:cxn modelId="{2DCAB984-3014-49CB-AC6E-F43F587C190C}" type="presParOf" srcId="{4DBD85E0-526A-433E-AA20-844244992F90}" destId="{5D2D5C49-3FCA-409B-A2C5-D92FC98F2CAA}" srcOrd="1" destOrd="0" presId="urn:microsoft.com/office/officeart/2005/8/layout/hierarchy4#2"/>
    <dgm:cxn modelId="{82D06977-7E16-4456-84F6-563D5BED2EBE}" type="presParOf" srcId="{4DBD85E0-526A-433E-AA20-844244992F90}" destId="{626C0D09-BFC6-4CE1-B7D1-362C534ADE8D}" srcOrd="2" destOrd="0" presId="urn:microsoft.com/office/officeart/2005/8/layout/hierarchy4#2"/>
    <dgm:cxn modelId="{61FE7A8F-6175-434F-A6C7-F4ABC5183832}" type="presParOf" srcId="{C5AC6143-59D1-4B00-BB54-9411E2A2B7A8}" destId="{446599AB-B680-4B28-82B7-0593C47118C8}" srcOrd="3" destOrd="0" presId="urn:microsoft.com/office/officeart/2005/8/layout/hierarchy4#2"/>
    <dgm:cxn modelId="{920CA04F-B422-4465-9745-199536253024}" type="presParOf" srcId="{C5AC6143-59D1-4B00-BB54-9411E2A2B7A8}" destId="{65C5EE98-B3C9-4E5C-8CBF-883A24D98EC7}" srcOrd="4" destOrd="0" presId="urn:microsoft.com/office/officeart/2005/8/layout/hierarchy4#2"/>
    <dgm:cxn modelId="{432F5E53-EA1F-423C-BF44-1873044A20F7}" type="presParOf" srcId="{65C5EE98-B3C9-4E5C-8CBF-883A24D98EC7}" destId="{5C53023D-DA3B-429C-A637-D4C76DD550B7}" srcOrd="0" destOrd="0" presId="urn:microsoft.com/office/officeart/2005/8/layout/hierarchy4#2"/>
    <dgm:cxn modelId="{0C75500C-1A7D-4025-8F28-D65BFAA6B3B4}" type="presParOf" srcId="{65C5EE98-B3C9-4E5C-8CBF-883A24D98EC7}" destId="{8D10DD1F-A51D-4898-B8C6-0BEA1FF0195A}" srcOrd="1" destOrd="0" presId="urn:microsoft.com/office/officeart/2005/8/layout/hierarchy4#2"/>
    <dgm:cxn modelId="{3D0F02A5-D612-42FF-9DC4-5053E52B384C}" type="presParOf" srcId="{65C5EE98-B3C9-4E5C-8CBF-883A24D98EC7}" destId="{58BE194D-6F64-4005-9BF5-B80B19E05BEF}" srcOrd="2" destOrd="0" presId="urn:microsoft.com/office/officeart/2005/8/layout/hierarchy4#2"/>
    <dgm:cxn modelId="{70DF41B6-A742-44A7-B95F-F4F2DE7C6B58}" type="presParOf" srcId="{C5AC6143-59D1-4B00-BB54-9411E2A2B7A8}" destId="{D7003DC4-A656-4909-B2FF-FAA6419ACEC7}" srcOrd="5" destOrd="0" presId="urn:microsoft.com/office/officeart/2005/8/layout/hierarchy4#2"/>
    <dgm:cxn modelId="{0533158F-139E-42BB-A21C-8564307A8AB3}" type="presParOf" srcId="{C5AC6143-59D1-4B00-BB54-9411E2A2B7A8}" destId="{12A9463C-744C-4DE4-8E88-C6444D940494}" srcOrd="6" destOrd="0" presId="urn:microsoft.com/office/officeart/2005/8/layout/hierarchy4#2"/>
    <dgm:cxn modelId="{A5AFE201-79C2-452C-9927-B023AAAB5CCF}" type="presParOf" srcId="{12A9463C-744C-4DE4-8E88-C6444D940494}" destId="{71888359-F0DC-489E-B35A-9F5289C4BFFD}" srcOrd="0" destOrd="0" presId="urn:microsoft.com/office/officeart/2005/8/layout/hierarchy4#2"/>
    <dgm:cxn modelId="{7E50B121-505B-43F3-A860-99CE81D764BB}" type="presParOf" srcId="{12A9463C-744C-4DE4-8E88-C6444D940494}" destId="{4D76A402-D8DD-43C1-A7CD-A27840BCC8B9}" srcOrd="1" destOrd="0" presId="urn:microsoft.com/office/officeart/2005/8/layout/hierarchy4#2"/>
    <dgm:cxn modelId="{A1B413F1-A037-44E2-B2AA-5ECBA08D40F9}" type="presParOf" srcId="{12A9463C-744C-4DE4-8E88-C6444D940494}" destId="{856176A2-0199-4FA6-AC46-6B8D767AB282}" srcOrd="2" destOrd="0" presId="urn:microsoft.com/office/officeart/2005/8/layout/hierarchy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5D35E0-9A5D-4EB8-8A48-4ED52D2D6EAC}" type="doc">
      <dgm:prSet loTypeId="urn:microsoft.com/office/officeart/2005/8/layout/matrix1#1" loCatId="matrix" qsTypeId="urn:microsoft.com/office/officeart/2005/8/quickstyle/3d6#1" qsCatId="3D" csTypeId="urn:microsoft.com/office/officeart/2005/8/colors/colorful1#3" csCatId="colorful" phldr="1"/>
      <dgm:spPr/>
      <dgm:t>
        <a:bodyPr/>
        <a:lstStyle>
          <a:extLst/>
        </a:lstStyle>
        <a:p>
          <a:endParaRPr lang="en-US"/>
        </a:p>
      </dgm:t>
    </dgm:pt>
    <dgm:pt modelId="{F9A846BA-06FB-46AF-80ED-5EA0073A08FA}">
      <dgm:prSet phldrT="[Text]"/>
      <dgm:spPr/>
      <dgm:t>
        <a:bodyPr/>
        <a:lstStyle>
          <a:extLst/>
        </a:lstStyle>
        <a:p>
          <a:r>
            <a:rPr lang="en-US" dirty="0" smtClean="0"/>
            <a:t>Health Promotion Strategy</a:t>
          </a:r>
          <a:endParaRPr lang="en-US" dirty="0"/>
        </a:p>
      </dgm:t>
    </dgm:pt>
    <dgm:pt modelId="{867140E2-327F-4343-AA77-39B40F758E20}" type="parTrans" cxnId="{E0A59ECF-A5D6-4165-81D6-37160CDE59E0}">
      <dgm:prSet/>
      <dgm:spPr/>
      <dgm:t>
        <a:bodyPr/>
        <a:lstStyle>
          <a:extLst/>
        </a:lstStyle>
        <a:p>
          <a:endParaRPr lang="en-US"/>
        </a:p>
      </dgm:t>
    </dgm:pt>
    <dgm:pt modelId="{D054D334-137E-4116-BF8C-3B5A64D95A38}" type="sibTrans" cxnId="{E0A59ECF-A5D6-4165-81D6-37160CDE59E0}">
      <dgm:prSet/>
      <dgm:spPr/>
      <dgm:t>
        <a:bodyPr/>
        <a:lstStyle>
          <a:extLst/>
        </a:lstStyle>
        <a:p>
          <a:endParaRPr lang="en-US"/>
        </a:p>
      </dgm:t>
    </dgm:pt>
    <dgm:pt modelId="{F158A836-9807-4BB5-96D7-55AAE48F5E54}">
      <dgm:prSet phldrT="[Text]"/>
      <dgm:spPr/>
      <dgm:t>
        <a:bodyPr/>
        <a:lstStyle>
          <a:extLst/>
        </a:lstStyle>
        <a:p>
          <a:r>
            <a:rPr lang="en-US" dirty="0" smtClean="0"/>
            <a:t>Conceptualize</a:t>
          </a:r>
          <a:endParaRPr lang="en-US" dirty="0"/>
        </a:p>
      </dgm:t>
    </dgm:pt>
    <dgm:pt modelId="{558C0938-D0E9-4B08-AF25-06F808A3FD1D}" type="parTrans" cxnId="{5DEF2495-9985-44C6-8EDA-3F14AE904248}">
      <dgm:prSet/>
      <dgm:spPr/>
      <dgm:t>
        <a:bodyPr/>
        <a:lstStyle>
          <a:extLst/>
        </a:lstStyle>
        <a:p>
          <a:endParaRPr lang="en-US"/>
        </a:p>
      </dgm:t>
    </dgm:pt>
    <dgm:pt modelId="{641FD4FB-DEB5-4BAD-8DE6-FF7449A706FD}" type="sibTrans" cxnId="{5DEF2495-9985-44C6-8EDA-3F14AE904248}">
      <dgm:prSet/>
      <dgm:spPr/>
      <dgm:t>
        <a:bodyPr/>
        <a:lstStyle>
          <a:extLst/>
        </a:lstStyle>
        <a:p>
          <a:endParaRPr lang="en-US"/>
        </a:p>
      </dgm:t>
    </dgm:pt>
    <dgm:pt modelId="{1D5437B4-AE63-4725-B3BF-757CE9D3B51A}">
      <dgm:prSet phldrT="[Text]"/>
      <dgm:spPr/>
      <dgm:t>
        <a:bodyPr/>
        <a:lstStyle>
          <a:extLst/>
        </a:lstStyle>
        <a:p>
          <a:r>
            <a:rPr lang="en-US" dirty="0" smtClean="0"/>
            <a:t>Organize</a:t>
          </a:r>
        </a:p>
        <a:p>
          <a:r>
            <a:rPr lang="en-US" dirty="0" smtClean="0"/>
            <a:t>Advertize</a:t>
          </a:r>
          <a:endParaRPr lang="en-US" dirty="0"/>
        </a:p>
      </dgm:t>
    </dgm:pt>
    <dgm:pt modelId="{EE3EA5B9-D085-48DC-A4C9-23E6FD27D486}" type="parTrans" cxnId="{1890C31B-6C5A-492A-B02D-6A7C8BDE111A}">
      <dgm:prSet/>
      <dgm:spPr/>
      <dgm:t>
        <a:bodyPr/>
        <a:lstStyle>
          <a:extLst/>
        </a:lstStyle>
        <a:p>
          <a:endParaRPr lang="en-US"/>
        </a:p>
      </dgm:t>
    </dgm:pt>
    <dgm:pt modelId="{77151872-762C-4E0C-84E2-38FC583BA821}" type="sibTrans" cxnId="{1890C31B-6C5A-492A-B02D-6A7C8BDE111A}">
      <dgm:prSet/>
      <dgm:spPr/>
      <dgm:t>
        <a:bodyPr/>
        <a:lstStyle>
          <a:extLst/>
        </a:lstStyle>
        <a:p>
          <a:endParaRPr lang="en-US"/>
        </a:p>
      </dgm:t>
    </dgm:pt>
    <dgm:pt modelId="{F4DD7773-E0F0-4CA0-AE12-39FE24E2D38B}">
      <dgm:prSet phldrT="[Text]"/>
      <dgm:spPr/>
      <dgm:t>
        <a:bodyPr/>
        <a:lstStyle>
          <a:extLst/>
        </a:lstStyle>
        <a:p>
          <a:r>
            <a:rPr lang="en-US" dirty="0" smtClean="0"/>
            <a:t>Energize</a:t>
          </a:r>
          <a:endParaRPr lang="en-US" dirty="0"/>
        </a:p>
      </dgm:t>
    </dgm:pt>
    <dgm:pt modelId="{5EB1A185-9242-4C2E-BC90-611B22CE7796}" type="parTrans" cxnId="{71F9C174-A9A7-4C4B-82AD-F0A584F94B69}">
      <dgm:prSet/>
      <dgm:spPr/>
      <dgm:t>
        <a:bodyPr/>
        <a:lstStyle>
          <a:extLst/>
        </a:lstStyle>
        <a:p>
          <a:endParaRPr lang="en-US"/>
        </a:p>
      </dgm:t>
    </dgm:pt>
    <dgm:pt modelId="{BDF0DF6A-C77C-48ED-8BA1-44B4EE5AE580}" type="sibTrans" cxnId="{71F9C174-A9A7-4C4B-82AD-F0A584F94B69}">
      <dgm:prSet/>
      <dgm:spPr/>
      <dgm:t>
        <a:bodyPr/>
        <a:lstStyle>
          <a:extLst/>
        </a:lstStyle>
        <a:p>
          <a:endParaRPr lang="en-US"/>
        </a:p>
      </dgm:t>
    </dgm:pt>
    <dgm:pt modelId="{E7099059-3858-4031-AA26-70F1AE740B29}">
      <dgm:prSet phldrT="[Text]"/>
      <dgm:spPr/>
      <dgm:t>
        <a:bodyPr/>
        <a:lstStyle>
          <a:extLst/>
        </a:lstStyle>
        <a:p>
          <a:r>
            <a:rPr lang="en-US" dirty="0" smtClean="0"/>
            <a:t>Mobilize</a:t>
          </a:r>
          <a:endParaRPr lang="en-US" dirty="0"/>
        </a:p>
      </dgm:t>
    </dgm:pt>
    <dgm:pt modelId="{2AD9F856-1FCF-4306-9F3B-5565B9795A99}" type="parTrans" cxnId="{C6BE03DB-B2D6-41F0-AD77-FF31B62F1DBE}">
      <dgm:prSet/>
      <dgm:spPr/>
      <dgm:t>
        <a:bodyPr/>
        <a:lstStyle>
          <a:extLst/>
        </a:lstStyle>
        <a:p>
          <a:endParaRPr lang="en-US"/>
        </a:p>
      </dgm:t>
    </dgm:pt>
    <dgm:pt modelId="{05C988DA-E2F2-414D-AFF5-AF61883FBE3F}" type="sibTrans" cxnId="{C6BE03DB-B2D6-41F0-AD77-FF31B62F1DBE}">
      <dgm:prSet/>
      <dgm:spPr/>
      <dgm:t>
        <a:bodyPr/>
        <a:lstStyle>
          <a:extLst/>
        </a:lstStyle>
        <a:p>
          <a:endParaRPr lang="en-US"/>
        </a:p>
      </dgm:t>
    </dgm:pt>
    <dgm:pt modelId="{BFC31097-458E-4F60-9C82-108FD60BDAB0}" type="pres">
      <dgm:prSet presAssocID="{105D35E0-9A5D-4EB8-8A48-4ED52D2D6EAC}" presName="Name0" presStyleCnt="0">
        <dgm:presLayoutVars>
          <dgm:chMax val="1"/>
          <dgm:dir/>
          <dgm:animLvl val="ctr"/>
          <dgm:resizeHandles val="exact"/>
        </dgm:presLayoutVars>
      </dgm:prSet>
      <dgm:spPr/>
      <dgm:t>
        <a:bodyPr/>
        <a:lstStyle>
          <a:extLst/>
        </a:lstStyle>
        <a:p>
          <a:endParaRPr lang="en-US"/>
        </a:p>
      </dgm:t>
    </dgm:pt>
    <dgm:pt modelId="{1221CBED-D293-43F5-BC03-AAC365EA0A4C}" type="pres">
      <dgm:prSet presAssocID="{105D35E0-9A5D-4EB8-8A48-4ED52D2D6EAC}" presName="matrix" presStyleCnt="0"/>
      <dgm:spPr/>
      <dgm:t>
        <a:bodyPr/>
        <a:lstStyle>
          <a:extLst/>
        </a:lstStyle>
        <a:p>
          <a:endParaRPr lang="en-US"/>
        </a:p>
      </dgm:t>
    </dgm:pt>
    <dgm:pt modelId="{FFB9287B-8E97-4F8F-B24C-D9F2A4B775E7}" type="pres">
      <dgm:prSet presAssocID="{105D35E0-9A5D-4EB8-8A48-4ED52D2D6EAC}" presName="tile1" presStyleLbl="node1" presStyleIdx="0" presStyleCnt="4"/>
      <dgm:spPr/>
      <dgm:t>
        <a:bodyPr/>
        <a:lstStyle>
          <a:extLst/>
        </a:lstStyle>
        <a:p>
          <a:endParaRPr lang="en-US"/>
        </a:p>
      </dgm:t>
    </dgm:pt>
    <dgm:pt modelId="{19A5FE15-19D2-4AF0-857B-79ACE9A0464C}" type="pres">
      <dgm:prSet presAssocID="{105D35E0-9A5D-4EB8-8A48-4ED52D2D6EAC}" presName="tile1text" presStyleLbl="node1" presStyleIdx="0" presStyleCnt="4">
        <dgm:presLayoutVars>
          <dgm:chMax val="0"/>
          <dgm:chPref val="0"/>
          <dgm:bulletEnabled val="1"/>
        </dgm:presLayoutVars>
      </dgm:prSet>
      <dgm:spPr/>
      <dgm:t>
        <a:bodyPr/>
        <a:lstStyle>
          <a:extLst/>
        </a:lstStyle>
        <a:p>
          <a:endParaRPr lang="en-US"/>
        </a:p>
      </dgm:t>
    </dgm:pt>
    <dgm:pt modelId="{A1B2E022-D947-4A36-9425-E70251C9DC27}" type="pres">
      <dgm:prSet presAssocID="{105D35E0-9A5D-4EB8-8A48-4ED52D2D6EAC}" presName="tile2" presStyleLbl="node1" presStyleIdx="1" presStyleCnt="4"/>
      <dgm:spPr/>
      <dgm:t>
        <a:bodyPr/>
        <a:lstStyle>
          <a:extLst/>
        </a:lstStyle>
        <a:p>
          <a:endParaRPr lang="en-US"/>
        </a:p>
      </dgm:t>
    </dgm:pt>
    <dgm:pt modelId="{9F35149E-0314-4C0F-BF5A-644C750C05EB}" type="pres">
      <dgm:prSet presAssocID="{105D35E0-9A5D-4EB8-8A48-4ED52D2D6EAC}" presName="tile2text" presStyleLbl="node1" presStyleIdx="1" presStyleCnt="4">
        <dgm:presLayoutVars>
          <dgm:chMax val="0"/>
          <dgm:chPref val="0"/>
          <dgm:bulletEnabled val="1"/>
        </dgm:presLayoutVars>
      </dgm:prSet>
      <dgm:spPr/>
      <dgm:t>
        <a:bodyPr/>
        <a:lstStyle>
          <a:extLst/>
        </a:lstStyle>
        <a:p>
          <a:endParaRPr lang="en-US"/>
        </a:p>
      </dgm:t>
    </dgm:pt>
    <dgm:pt modelId="{906459C7-473F-4025-96D9-132B0F109E5D}" type="pres">
      <dgm:prSet presAssocID="{105D35E0-9A5D-4EB8-8A48-4ED52D2D6EAC}" presName="tile3" presStyleLbl="node1" presStyleIdx="2" presStyleCnt="4"/>
      <dgm:spPr/>
      <dgm:t>
        <a:bodyPr/>
        <a:lstStyle>
          <a:extLst/>
        </a:lstStyle>
        <a:p>
          <a:endParaRPr lang="en-US"/>
        </a:p>
      </dgm:t>
    </dgm:pt>
    <dgm:pt modelId="{A41ED008-30D3-4CD3-B843-9A1634C34588}" type="pres">
      <dgm:prSet presAssocID="{105D35E0-9A5D-4EB8-8A48-4ED52D2D6EAC}" presName="tile3text" presStyleLbl="node1" presStyleIdx="2" presStyleCnt="4">
        <dgm:presLayoutVars>
          <dgm:chMax val="0"/>
          <dgm:chPref val="0"/>
          <dgm:bulletEnabled val="1"/>
        </dgm:presLayoutVars>
      </dgm:prSet>
      <dgm:spPr/>
      <dgm:t>
        <a:bodyPr/>
        <a:lstStyle>
          <a:extLst/>
        </a:lstStyle>
        <a:p>
          <a:endParaRPr lang="en-US"/>
        </a:p>
      </dgm:t>
    </dgm:pt>
    <dgm:pt modelId="{F013E633-9EB5-4600-B43A-0DAC78F0D6C6}" type="pres">
      <dgm:prSet presAssocID="{105D35E0-9A5D-4EB8-8A48-4ED52D2D6EAC}" presName="tile4" presStyleLbl="node1" presStyleIdx="3" presStyleCnt="4"/>
      <dgm:spPr/>
      <dgm:t>
        <a:bodyPr/>
        <a:lstStyle>
          <a:extLst/>
        </a:lstStyle>
        <a:p>
          <a:endParaRPr lang="en-US"/>
        </a:p>
      </dgm:t>
    </dgm:pt>
    <dgm:pt modelId="{449187C2-A2EB-4C6F-B55F-00A2FFFAF56A}" type="pres">
      <dgm:prSet presAssocID="{105D35E0-9A5D-4EB8-8A48-4ED52D2D6EAC}" presName="tile4text" presStyleLbl="node1" presStyleIdx="3" presStyleCnt="4">
        <dgm:presLayoutVars>
          <dgm:chMax val="0"/>
          <dgm:chPref val="0"/>
          <dgm:bulletEnabled val="1"/>
        </dgm:presLayoutVars>
      </dgm:prSet>
      <dgm:spPr/>
      <dgm:t>
        <a:bodyPr/>
        <a:lstStyle>
          <a:extLst/>
        </a:lstStyle>
        <a:p>
          <a:endParaRPr lang="en-US"/>
        </a:p>
      </dgm:t>
    </dgm:pt>
    <dgm:pt modelId="{DD53D959-CC82-417F-9E8B-65A2DCA788A7}" type="pres">
      <dgm:prSet presAssocID="{105D35E0-9A5D-4EB8-8A48-4ED52D2D6EAC}" presName="centerTile" presStyleLbl="fgShp" presStyleIdx="0" presStyleCnt="1">
        <dgm:presLayoutVars>
          <dgm:chMax val="0"/>
          <dgm:chPref val="0"/>
        </dgm:presLayoutVars>
      </dgm:prSet>
      <dgm:spPr/>
      <dgm:t>
        <a:bodyPr/>
        <a:lstStyle>
          <a:extLst/>
        </a:lstStyle>
        <a:p>
          <a:endParaRPr lang="en-US"/>
        </a:p>
      </dgm:t>
    </dgm:pt>
  </dgm:ptLst>
  <dgm:cxnLst>
    <dgm:cxn modelId="{EEB52892-3ECE-4762-BEE3-5ACF48AE3E70}" type="presOf" srcId="{F4DD7773-E0F0-4CA0-AE12-39FE24E2D38B}" destId="{A41ED008-30D3-4CD3-B843-9A1634C34588}" srcOrd="1" destOrd="0" presId="urn:microsoft.com/office/officeart/2005/8/layout/matrix1#1"/>
    <dgm:cxn modelId="{7116EC03-F1D2-4FD1-B59F-6FBBFF68F16E}" type="presOf" srcId="{F9A846BA-06FB-46AF-80ED-5EA0073A08FA}" destId="{DD53D959-CC82-417F-9E8B-65A2DCA788A7}" srcOrd="0" destOrd="0" presId="urn:microsoft.com/office/officeart/2005/8/layout/matrix1#1"/>
    <dgm:cxn modelId="{E0A59ECF-A5D6-4165-81D6-37160CDE59E0}" srcId="{105D35E0-9A5D-4EB8-8A48-4ED52D2D6EAC}" destId="{F9A846BA-06FB-46AF-80ED-5EA0073A08FA}" srcOrd="0" destOrd="0" parTransId="{867140E2-327F-4343-AA77-39B40F758E20}" sibTransId="{D054D334-137E-4116-BF8C-3B5A64D95A38}"/>
    <dgm:cxn modelId="{595736DF-FD58-45AF-B7A1-EFE4DB459278}" type="presOf" srcId="{1D5437B4-AE63-4725-B3BF-757CE9D3B51A}" destId="{A1B2E022-D947-4A36-9425-E70251C9DC27}" srcOrd="0" destOrd="0" presId="urn:microsoft.com/office/officeart/2005/8/layout/matrix1#1"/>
    <dgm:cxn modelId="{45E51F8A-6190-46A2-91DB-E4BFF472B127}" type="presOf" srcId="{F4DD7773-E0F0-4CA0-AE12-39FE24E2D38B}" destId="{906459C7-473F-4025-96D9-132B0F109E5D}" srcOrd="0" destOrd="0" presId="urn:microsoft.com/office/officeart/2005/8/layout/matrix1#1"/>
    <dgm:cxn modelId="{E3E0717C-0C0F-4CFE-9776-AC57C4FC9957}" type="presOf" srcId="{E7099059-3858-4031-AA26-70F1AE740B29}" destId="{449187C2-A2EB-4C6F-B55F-00A2FFFAF56A}" srcOrd="1" destOrd="0" presId="urn:microsoft.com/office/officeart/2005/8/layout/matrix1#1"/>
    <dgm:cxn modelId="{B2C440B1-0EBB-427B-9FC0-7BF74D44B424}" type="presOf" srcId="{F158A836-9807-4BB5-96D7-55AAE48F5E54}" destId="{19A5FE15-19D2-4AF0-857B-79ACE9A0464C}" srcOrd="1" destOrd="0" presId="urn:microsoft.com/office/officeart/2005/8/layout/matrix1#1"/>
    <dgm:cxn modelId="{1890C31B-6C5A-492A-B02D-6A7C8BDE111A}" srcId="{F9A846BA-06FB-46AF-80ED-5EA0073A08FA}" destId="{1D5437B4-AE63-4725-B3BF-757CE9D3B51A}" srcOrd="1" destOrd="0" parTransId="{EE3EA5B9-D085-48DC-A4C9-23E6FD27D486}" sibTransId="{77151872-762C-4E0C-84E2-38FC583BA821}"/>
    <dgm:cxn modelId="{5AA2980A-EE26-4831-8613-88EB05147357}" type="presOf" srcId="{F158A836-9807-4BB5-96D7-55AAE48F5E54}" destId="{FFB9287B-8E97-4F8F-B24C-D9F2A4B775E7}" srcOrd="0" destOrd="0" presId="urn:microsoft.com/office/officeart/2005/8/layout/matrix1#1"/>
    <dgm:cxn modelId="{BF6D3DFB-73E1-4D32-A9B8-A821BA52B6A7}" type="presOf" srcId="{E7099059-3858-4031-AA26-70F1AE740B29}" destId="{F013E633-9EB5-4600-B43A-0DAC78F0D6C6}" srcOrd="0" destOrd="0" presId="urn:microsoft.com/office/officeart/2005/8/layout/matrix1#1"/>
    <dgm:cxn modelId="{5DEF2495-9985-44C6-8EDA-3F14AE904248}" srcId="{F9A846BA-06FB-46AF-80ED-5EA0073A08FA}" destId="{F158A836-9807-4BB5-96D7-55AAE48F5E54}" srcOrd="0" destOrd="0" parTransId="{558C0938-D0E9-4B08-AF25-06F808A3FD1D}" sibTransId="{641FD4FB-DEB5-4BAD-8DE6-FF7449A706FD}"/>
    <dgm:cxn modelId="{C6BE03DB-B2D6-41F0-AD77-FF31B62F1DBE}" srcId="{F9A846BA-06FB-46AF-80ED-5EA0073A08FA}" destId="{E7099059-3858-4031-AA26-70F1AE740B29}" srcOrd="3" destOrd="0" parTransId="{2AD9F856-1FCF-4306-9F3B-5565B9795A99}" sibTransId="{05C988DA-E2F2-414D-AFF5-AF61883FBE3F}"/>
    <dgm:cxn modelId="{0F51300E-754F-4FE3-9EEC-5961DF85B78C}" type="presOf" srcId="{1D5437B4-AE63-4725-B3BF-757CE9D3B51A}" destId="{9F35149E-0314-4C0F-BF5A-644C750C05EB}" srcOrd="1" destOrd="0" presId="urn:microsoft.com/office/officeart/2005/8/layout/matrix1#1"/>
    <dgm:cxn modelId="{71F9C174-A9A7-4C4B-82AD-F0A584F94B69}" srcId="{F9A846BA-06FB-46AF-80ED-5EA0073A08FA}" destId="{F4DD7773-E0F0-4CA0-AE12-39FE24E2D38B}" srcOrd="2" destOrd="0" parTransId="{5EB1A185-9242-4C2E-BC90-611B22CE7796}" sibTransId="{BDF0DF6A-C77C-48ED-8BA1-44B4EE5AE580}"/>
    <dgm:cxn modelId="{8C9916F9-C432-49A5-8B26-688471DA2658}" type="presOf" srcId="{105D35E0-9A5D-4EB8-8A48-4ED52D2D6EAC}" destId="{BFC31097-458E-4F60-9C82-108FD60BDAB0}" srcOrd="0" destOrd="0" presId="urn:microsoft.com/office/officeart/2005/8/layout/matrix1#1"/>
    <dgm:cxn modelId="{DB38C36C-745B-4D25-AE03-92ACF1260672}" type="presParOf" srcId="{BFC31097-458E-4F60-9C82-108FD60BDAB0}" destId="{1221CBED-D293-43F5-BC03-AAC365EA0A4C}" srcOrd="0" destOrd="0" presId="urn:microsoft.com/office/officeart/2005/8/layout/matrix1#1"/>
    <dgm:cxn modelId="{92443531-4073-471A-9527-32DF78BBC9D7}" type="presParOf" srcId="{1221CBED-D293-43F5-BC03-AAC365EA0A4C}" destId="{FFB9287B-8E97-4F8F-B24C-D9F2A4B775E7}" srcOrd="0" destOrd="0" presId="urn:microsoft.com/office/officeart/2005/8/layout/matrix1#1"/>
    <dgm:cxn modelId="{7917D446-2A49-4A2B-815E-FAE16BACC3B5}" type="presParOf" srcId="{1221CBED-D293-43F5-BC03-AAC365EA0A4C}" destId="{19A5FE15-19D2-4AF0-857B-79ACE9A0464C}" srcOrd="1" destOrd="0" presId="urn:microsoft.com/office/officeart/2005/8/layout/matrix1#1"/>
    <dgm:cxn modelId="{3686826D-2C37-4F79-A894-3908AA95F06F}" type="presParOf" srcId="{1221CBED-D293-43F5-BC03-AAC365EA0A4C}" destId="{A1B2E022-D947-4A36-9425-E70251C9DC27}" srcOrd="2" destOrd="0" presId="urn:microsoft.com/office/officeart/2005/8/layout/matrix1#1"/>
    <dgm:cxn modelId="{9DB7F4E0-EB3D-4AA4-ACF5-7D5517760B4A}" type="presParOf" srcId="{1221CBED-D293-43F5-BC03-AAC365EA0A4C}" destId="{9F35149E-0314-4C0F-BF5A-644C750C05EB}" srcOrd="3" destOrd="0" presId="urn:microsoft.com/office/officeart/2005/8/layout/matrix1#1"/>
    <dgm:cxn modelId="{8984F6FA-7A10-427E-920F-59BEA73CA384}" type="presParOf" srcId="{1221CBED-D293-43F5-BC03-AAC365EA0A4C}" destId="{906459C7-473F-4025-96D9-132B0F109E5D}" srcOrd="4" destOrd="0" presId="urn:microsoft.com/office/officeart/2005/8/layout/matrix1#1"/>
    <dgm:cxn modelId="{87AEAAF8-D27F-4699-B16C-9655D5808399}" type="presParOf" srcId="{1221CBED-D293-43F5-BC03-AAC365EA0A4C}" destId="{A41ED008-30D3-4CD3-B843-9A1634C34588}" srcOrd="5" destOrd="0" presId="urn:microsoft.com/office/officeart/2005/8/layout/matrix1#1"/>
    <dgm:cxn modelId="{CA8E36D3-BAC9-4A42-920C-E5DFF7B3EC8A}" type="presParOf" srcId="{1221CBED-D293-43F5-BC03-AAC365EA0A4C}" destId="{F013E633-9EB5-4600-B43A-0DAC78F0D6C6}" srcOrd="6" destOrd="0" presId="urn:microsoft.com/office/officeart/2005/8/layout/matrix1#1"/>
    <dgm:cxn modelId="{7C627B79-FA30-4E71-86ED-53CD4846B211}" type="presParOf" srcId="{1221CBED-D293-43F5-BC03-AAC365EA0A4C}" destId="{449187C2-A2EB-4C6F-B55F-00A2FFFAF56A}" srcOrd="7" destOrd="0" presId="urn:microsoft.com/office/officeart/2005/8/layout/matrix1#1"/>
    <dgm:cxn modelId="{869B065E-2083-459A-BD62-19843452A29F}" type="presParOf" srcId="{BFC31097-458E-4F60-9C82-108FD60BDAB0}" destId="{DD53D959-CC82-417F-9E8B-65A2DCA788A7}" srcOrd="1" destOrd="0" presId="urn:microsoft.com/office/officeart/2005/8/layout/matrix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1CC7B6-4612-4430-A962-4D56D7036D4F}" type="doc">
      <dgm:prSet loTypeId="urn:microsoft.com/office/officeart/2005/8/layout/radial6" loCatId="cycle" qsTypeId="urn:microsoft.com/office/officeart/2005/8/quickstyle/simple1" qsCatId="simple" csTypeId="urn:microsoft.com/office/officeart/2005/8/colors/colorful1#4" csCatId="colorful" phldr="1"/>
      <dgm:spPr/>
      <dgm:t>
        <a:bodyPr/>
        <a:lstStyle/>
        <a:p>
          <a:endParaRPr lang="en-US"/>
        </a:p>
      </dgm:t>
    </dgm:pt>
    <dgm:pt modelId="{2410436E-CC5D-4D4D-95A1-2AA1DB4D1ECF}">
      <dgm:prSet phldrT="[Text]"/>
      <dgm:spPr/>
      <dgm:t>
        <a:bodyPr/>
        <a:lstStyle/>
        <a:p>
          <a:r>
            <a:rPr lang="en-US" dirty="0" smtClean="0"/>
            <a:t>L.I.F.T.</a:t>
          </a:r>
          <a:endParaRPr lang="en-US" dirty="0"/>
        </a:p>
      </dgm:t>
    </dgm:pt>
    <dgm:pt modelId="{1D9DCDD6-189E-4F7C-816B-B81851ECD1DB}" type="parTrans" cxnId="{AD7695EE-E896-404D-9B7E-9A0C0AD25B7E}">
      <dgm:prSet/>
      <dgm:spPr/>
      <dgm:t>
        <a:bodyPr/>
        <a:lstStyle/>
        <a:p>
          <a:endParaRPr lang="en-US"/>
        </a:p>
      </dgm:t>
    </dgm:pt>
    <dgm:pt modelId="{7F85AC9F-684E-4E7A-A749-CE415B291D65}" type="sibTrans" cxnId="{AD7695EE-E896-404D-9B7E-9A0C0AD25B7E}">
      <dgm:prSet/>
      <dgm:spPr/>
      <dgm:t>
        <a:bodyPr/>
        <a:lstStyle/>
        <a:p>
          <a:endParaRPr lang="en-US"/>
        </a:p>
      </dgm:t>
    </dgm:pt>
    <dgm:pt modelId="{01BFB140-D12A-40D2-8C85-B29D501DC145}">
      <dgm:prSet phldrT="[Text]" custT="1"/>
      <dgm:spPr/>
      <dgm:t>
        <a:bodyPr/>
        <a:lstStyle/>
        <a:p>
          <a:r>
            <a:rPr lang="en-US" sz="1800" b="1" dirty="0" smtClean="0"/>
            <a:t>LEAD</a:t>
          </a:r>
          <a:r>
            <a:rPr lang="en-US" sz="2800" b="1" dirty="0" smtClean="0"/>
            <a:t> </a:t>
          </a:r>
          <a:r>
            <a:rPr lang="en-US" sz="1600" dirty="0" smtClean="0"/>
            <a:t>Wisely  </a:t>
          </a:r>
          <a:r>
            <a:rPr lang="en-US" sz="1600" dirty="0" err="1" smtClean="0"/>
            <a:t>Account’bly</a:t>
          </a:r>
          <a:r>
            <a:rPr lang="en-US" sz="1600" dirty="0" smtClean="0"/>
            <a:t> Strategy</a:t>
          </a:r>
        </a:p>
      </dgm:t>
    </dgm:pt>
    <dgm:pt modelId="{1679CF99-DF90-43ED-9DDC-DBF7BFA9952F}" type="parTrans" cxnId="{C6003A48-29CF-45A0-96B4-8D6AC57562E0}">
      <dgm:prSet/>
      <dgm:spPr/>
      <dgm:t>
        <a:bodyPr/>
        <a:lstStyle/>
        <a:p>
          <a:endParaRPr lang="en-US"/>
        </a:p>
      </dgm:t>
    </dgm:pt>
    <dgm:pt modelId="{7F6D55DB-108E-4A1D-9689-6CA7B989D92B}" type="sibTrans" cxnId="{C6003A48-29CF-45A0-96B4-8D6AC57562E0}">
      <dgm:prSet/>
      <dgm:spPr/>
      <dgm:t>
        <a:bodyPr/>
        <a:lstStyle/>
        <a:p>
          <a:endParaRPr lang="en-US"/>
        </a:p>
      </dgm:t>
    </dgm:pt>
    <dgm:pt modelId="{FEB186A9-78F9-4997-9D09-72424BF8B591}">
      <dgm:prSet phldrT="[Text]" custT="1"/>
      <dgm:spPr/>
      <dgm:t>
        <a:bodyPr/>
        <a:lstStyle/>
        <a:p>
          <a:r>
            <a:rPr lang="en-US" sz="1800" b="1" dirty="0" smtClean="0"/>
            <a:t>TRAIN</a:t>
          </a:r>
          <a:r>
            <a:rPr lang="en-US" sz="1700" dirty="0" smtClean="0"/>
            <a:t> Educate Empower  Evaluate</a:t>
          </a:r>
          <a:endParaRPr lang="en-US" sz="1700" dirty="0"/>
        </a:p>
      </dgm:t>
    </dgm:pt>
    <dgm:pt modelId="{F9210972-920C-4A0A-8C42-AD78EFECFE9F}" type="parTrans" cxnId="{5D36A493-319B-4FDB-ADDF-29633F970E26}">
      <dgm:prSet/>
      <dgm:spPr/>
      <dgm:t>
        <a:bodyPr/>
        <a:lstStyle/>
        <a:p>
          <a:endParaRPr lang="en-US"/>
        </a:p>
      </dgm:t>
    </dgm:pt>
    <dgm:pt modelId="{59640F0B-0C67-4E1F-83D0-5FF748B40B0E}" type="sibTrans" cxnId="{5D36A493-319B-4FDB-ADDF-29633F970E26}">
      <dgm:prSet/>
      <dgm:spPr/>
      <dgm:t>
        <a:bodyPr/>
        <a:lstStyle/>
        <a:p>
          <a:endParaRPr lang="en-US"/>
        </a:p>
      </dgm:t>
    </dgm:pt>
    <dgm:pt modelId="{9050848A-6060-4A90-9B59-A620890FF817}">
      <dgm:prSet phldrT="[Text]"/>
      <dgm:spPr/>
      <dgm:t>
        <a:bodyPr/>
        <a:lstStyle/>
        <a:p>
          <a:endParaRPr lang="en-US" dirty="0"/>
        </a:p>
      </dgm:t>
    </dgm:pt>
    <dgm:pt modelId="{15893A8A-BE5E-445D-9177-4E586CDE8632}" type="parTrans" cxnId="{2D182409-3969-4637-BA42-BCC785F5EB7A}">
      <dgm:prSet/>
      <dgm:spPr/>
      <dgm:t>
        <a:bodyPr/>
        <a:lstStyle/>
        <a:p>
          <a:endParaRPr lang="en-US"/>
        </a:p>
      </dgm:t>
    </dgm:pt>
    <dgm:pt modelId="{6B75951A-DBE0-4A2C-BFFE-220FE655FFF6}" type="sibTrans" cxnId="{2D182409-3969-4637-BA42-BCC785F5EB7A}">
      <dgm:prSet/>
      <dgm:spPr/>
      <dgm:t>
        <a:bodyPr/>
        <a:lstStyle/>
        <a:p>
          <a:endParaRPr lang="en-US"/>
        </a:p>
      </dgm:t>
    </dgm:pt>
    <dgm:pt modelId="{A37DBF55-F938-4CF5-B751-F31590B95CAB}">
      <dgm:prSet phldrT="[Text]"/>
      <dgm:spPr/>
      <dgm:t>
        <a:bodyPr/>
        <a:lstStyle/>
        <a:p>
          <a:endParaRPr lang="en-US" dirty="0"/>
        </a:p>
      </dgm:t>
    </dgm:pt>
    <dgm:pt modelId="{6943D673-8B0A-4785-AB08-D501F2695526}" type="parTrans" cxnId="{8F701250-BD84-48D2-9954-0CB9A0A6DA25}">
      <dgm:prSet/>
      <dgm:spPr/>
      <dgm:t>
        <a:bodyPr/>
        <a:lstStyle/>
        <a:p>
          <a:endParaRPr lang="en-US"/>
        </a:p>
      </dgm:t>
    </dgm:pt>
    <dgm:pt modelId="{E39AF42E-8EA5-4504-B42F-6472668D3063}" type="sibTrans" cxnId="{8F701250-BD84-48D2-9954-0CB9A0A6DA25}">
      <dgm:prSet/>
      <dgm:spPr/>
      <dgm:t>
        <a:bodyPr/>
        <a:lstStyle/>
        <a:p>
          <a:endParaRPr lang="en-US"/>
        </a:p>
      </dgm:t>
    </dgm:pt>
    <dgm:pt modelId="{506C9CBD-07FE-4CE5-A90A-337474EA9AA2}">
      <dgm:prSet phldrT="[Text]" custT="1"/>
      <dgm:spPr/>
      <dgm:t>
        <a:bodyPr/>
        <a:lstStyle/>
        <a:p>
          <a:r>
            <a:rPr lang="en-US" sz="1800" b="1" dirty="0" smtClean="0"/>
            <a:t>INITIATE</a:t>
          </a:r>
          <a:r>
            <a:rPr lang="en-US" sz="1600" dirty="0" smtClean="0"/>
            <a:t> Plan Support Action</a:t>
          </a:r>
          <a:endParaRPr lang="en-US" sz="1600" dirty="0"/>
        </a:p>
      </dgm:t>
    </dgm:pt>
    <dgm:pt modelId="{4970C1A8-785A-4612-A9E4-CD013936D111}" type="parTrans" cxnId="{9F753464-1644-4FB0-AE0A-754CE351F422}">
      <dgm:prSet/>
      <dgm:spPr/>
      <dgm:t>
        <a:bodyPr/>
        <a:lstStyle/>
        <a:p>
          <a:endParaRPr lang="en-US"/>
        </a:p>
      </dgm:t>
    </dgm:pt>
    <dgm:pt modelId="{BDA861E7-CA44-493B-9946-7549A13177DD}" type="sibTrans" cxnId="{9F753464-1644-4FB0-AE0A-754CE351F422}">
      <dgm:prSet/>
      <dgm:spPr/>
      <dgm:t>
        <a:bodyPr/>
        <a:lstStyle/>
        <a:p>
          <a:endParaRPr lang="en-US"/>
        </a:p>
      </dgm:t>
    </dgm:pt>
    <dgm:pt modelId="{1D21B77A-F6AE-43CE-BAC0-78A3C5B4FD8E}">
      <dgm:prSet phldrT="[Text]" custT="1"/>
      <dgm:spPr/>
      <dgm:t>
        <a:bodyPr/>
        <a:lstStyle/>
        <a:p>
          <a:r>
            <a:rPr lang="en-US" sz="1800" b="1" dirty="0" smtClean="0"/>
            <a:t>FOCUS</a:t>
          </a:r>
          <a:r>
            <a:rPr lang="en-US" sz="1600" dirty="0" smtClean="0"/>
            <a:t> Needs People Resources</a:t>
          </a:r>
          <a:endParaRPr lang="en-US" sz="1600" dirty="0"/>
        </a:p>
      </dgm:t>
    </dgm:pt>
    <dgm:pt modelId="{7E1DA324-68A2-49C7-B71E-68F1139D095A}" type="sibTrans" cxnId="{BA15E1AC-2CE2-414A-93D3-8B41F843812F}">
      <dgm:prSet/>
      <dgm:spPr/>
      <dgm:t>
        <a:bodyPr/>
        <a:lstStyle/>
        <a:p>
          <a:endParaRPr lang="en-US"/>
        </a:p>
      </dgm:t>
    </dgm:pt>
    <dgm:pt modelId="{BB697D8E-C559-4299-B569-C05BE4DF8F0E}" type="parTrans" cxnId="{BA15E1AC-2CE2-414A-93D3-8B41F843812F}">
      <dgm:prSet/>
      <dgm:spPr/>
      <dgm:t>
        <a:bodyPr/>
        <a:lstStyle/>
        <a:p>
          <a:endParaRPr lang="en-US"/>
        </a:p>
      </dgm:t>
    </dgm:pt>
    <dgm:pt modelId="{072A19E2-5C5C-457A-B64C-B1233E4F4699}" type="pres">
      <dgm:prSet presAssocID="{971CC7B6-4612-4430-A962-4D56D7036D4F}" presName="Name0" presStyleCnt="0">
        <dgm:presLayoutVars>
          <dgm:chMax val="1"/>
          <dgm:dir/>
          <dgm:animLvl val="ctr"/>
          <dgm:resizeHandles val="exact"/>
        </dgm:presLayoutVars>
      </dgm:prSet>
      <dgm:spPr/>
      <dgm:t>
        <a:bodyPr/>
        <a:lstStyle/>
        <a:p>
          <a:endParaRPr lang="en-US"/>
        </a:p>
      </dgm:t>
    </dgm:pt>
    <dgm:pt modelId="{07D0D87C-40D2-4757-A012-AAAD9F980E40}" type="pres">
      <dgm:prSet presAssocID="{2410436E-CC5D-4D4D-95A1-2AA1DB4D1ECF}" presName="centerShape" presStyleLbl="node0" presStyleIdx="0" presStyleCnt="1"/>
      <dgm:spPr/>
      <dgm:t>
        <a:bodyPr/>
        <a:lstStyle/>
        <a:p>
          <a:endParaRPr lang="en-US"/>
        </a:p>
      </dgm:t>
    </dgm:pt>
    <dgm:pt modelId="{C48B5BB6-0E06-4D24-B24C-4F8F0F0DFF7A}" type="pres">
      <dgm:prSet presAssocID="{01BFB140-D12A-40D2-8C85-B29D501DC145}" presName="node" presStyleLbl="node1" presStyleIdx="0" presStyleCnt="4">
        <dgm:presLayoutVars>
          <dgm:bulletEnabled val="1"/>
        </dgm:presLayoutVars>
      </dgm:prSet>
      <dgm:spPr/>
      <dgm:t>
        <a:bodyPr/>
        <a:lstStyle/>
        <a:p>
          <a:endParaRPr lang="en-US"/>
        </a:p>
      </dgm:t>
    </dgm:pt>
    <dgm:pt modelId="{3B8A349C-7215-4B74-8B7E-02D7EC54C06B}" type="pres">
      <dgm:prSet presAssocID="{01BFB140-D12A-40D2-8C85-B29D501DC145}" presName="dummy" presStyleCnt="0"/>
      <dgm:spPr/>
    </dgm:pt>
    <dgm:pt modelId="{EA4B34AF-3A41-4D94-8DB3-8B53D91D51F6}" type="pres">
      <dgm:prSet presAssocID="{7F6D55DB-108E-4A1D-9689-6CA7B989D92B}" presName="sibTrans" presStyleLbl="sibTrans2D1" presStyleIdx="0" presStyleCnt="4"/>
      <dgm:spPr/>
      <dgm:t>
        <a:bodyPr/>
        <a:lstStyle/>
        <a:p>
          <a:endParaRPr lang="en-US"/>
        </a:p>
      </dgm:t>
    </dgm:pt>
    <dgm:pt modelId="{A8F405A9-2E5A-4DEE-91F3-F062B4EC4C16}" type="pres">
      <dgm:prSet presAssocID="{506C9CBD-07FE-4CE5-A90A-337474EA9AA2}" presName="node" presStyleLbl="node1" presStyleIdx="1" presStyleCnt="4">
        <dgm:presLayoutVars>
          <dgm:bulletEnabled val="1"/>
        </dgm:presLayoutVars>
      </dgm:prSet>
      <dgm:spPr/>
      <dgm:t>
        <a:bodyPr/>
        <a:lstStyle/>
        <a:p>
          <a:endParaRPr lang="en-US"/>
        </a:p>
      </dgm:t>
    </dgm:pt>
    <dgm:pt modelId="{DEAE8C4B-1B03-4623-A6E0-F071A41EC897}" type="pres">
      <dgm:prSet presAssocID="{506C9CBD-07FE-4CE5-A90A-337474EA9AA2}" presName="dummy" presStyleCnt="0"/>
      <dgm:spPr/>
    </dgm:pt>
    <dgm:pt modelId="{61D25A0F-05E3-49A1-A348-15A7138FD34C}" type="pres">
      <dgm:prSet presAssocID="{BDA861E7-CA44-493B-9946-7549A13177DD}" presName="sibTrans" presStyleLbl="sibTrans2D1" presStyleIdx="1" presStyleCnt="4"/>
      <dgm:spPr/>
      <dgm:t>
        <a:bodyPr/>
        <a:lstStyle/>
        <a:p>
          <a:endParaRPr lang="en-US"/>
        </a:p>
      </dgm:t>
    </dgm:pt>
    <dgm:pt modelId="{F60CB62D-A1E7-4EF6-8FDE-1367FFBD96DD}" type="pres">
      <dgm:prSet presAssocID="{1D21B77A-F6AE-43CE-BAC0-78A3C5B4FD8E}" presName="node" presStyleLbl="node1" presStyleIdx="2" presStyleCnt="4">
        <dgm:presLayoutVars>
          <dgm:bulletEnabled val="1"/>
        </dgm:presLayoutVars>
      </dgm:prSet>
      <dgm:spPr/>
      <dgm:t>
        <a:bodyPr/>
        <a:lstStyle/>
        <a:p>
          <a:endParaRPr lang="en-US"/>
        </a:p>
      </dgm:t>
    </dgm:pt>
    <dgm:pt modelId="{8BCB4CA5-B10F-42B3-BEA7-F5BE901C9954}" type="pres">
      <dgm:prSet presAssocID="{1D21B77A-F6AE-43CE-BAC0-78A3C5B4FD8E}" presName="dummy" presStyleCnt="0"/>
      <dgm:spPr/>
    </dgm:pt>
    <dgm:pt modelId="{6D58A28C-579B-4E6C-9707-DA63C1C4063D}" type="pres">
      <dgm:prSet presAssocID="{7E1DA324-68A2-49C7-B71E-68F1139D095A}" presName="sibTrans" presStyleLbl="sibTrans2D1" presStyleIdx="2" presStyleCnt="4"/>
      <dgm:spPr/>
      <dgm:t>
        <a:bodyPr/>
        <a:lstStyle/>
        <a:p>
          <a:endParaRPr lang="en-US"/>
        </a:p>
      </dgm:t>
    </dgm:pt>
    <dgm:pt modelId="{63100C01-8ED8-4913-9F33-90814CF4D2D2}" type="pres">
      <dgm:prSet presAssocID="{FEB186A9-78F9-4997-9D09-72424BF8B591}" presName="node" presStyleLbl="node1" presStyleIdx="3" presStyleCnt="4">
        <dgm:presLayoutVars>
          <dgm:bulletEnabled val="1"/>
        </dgm:presLayoutVars>
      </dgm:prSet>
      <dgm:spPr/>
      <dgm:t>
        <a:bodyPr/>
        <a:lstStyle/>
        <a:p>
          <a:endParaRPr lang="en-US"/>
        </a:p>
      </dgm:t>
    </dgm:pt>
    <dgm:pt modelId="{A427D04C-EA71-414C-92DA-B591431C5CC3}" type="pres">
      <dgm:prSet presAssocID="{FEB186A9-78F9-4997-9D09-72424BF8B591}" presName="dummy" presStyleCnt="0"/>
      <dgm:spPr/>
    </dgm:pt>
    <dgm:pt modelId="{3F5AA002-5D69-457F-9536-A699A8A3E67B}" type="pres">
      <dgm:prSet presAssocID="{59640F0B-0C67-4E1F-83D0-5FF748B40B0E}" presName="sibTrans" presStyleLbl="sibTrans2D1" presStyleIdx="3" presStyleCnt="4"/>
      <dgm:spPr/>
      <dgm:t>
        <a:bodyPr/>
        <a:lstStyle/>
        <a:p>
          <a:endParaRPr lang="en-US"/>
        </a:p>
      </dgm:t>
    </dgm:pt>
  </dgm:ptLst>
  <dgm:cxnLst>
    <dgm:cxn modelId="{C6003A48-29CF-45A0-96B4-8D6AC57562E0}" srcId="{2410436E-CC5D-4D4D-95A1-2AA1DB4D1ECF}" destId="{01BFB140-D12A-40D2-8C85-B29D501DC145}" srcOrd="0" destOrd="0" parTransId="{1679CF99-DF90-43ED-9DDC-DBF7BFA9952F}" sibTransId="{7F6D55DB-108E-4A1D-9689-6CA7B989D92B}"/>
    <dgm:cxn modelId="{0F3E8CF4-822C-4CE1-9F46-5D1932D9CDEF}" type="presOf" srcId="{FEB186A9-78F9-4997-9D09-72424BF8B591}" destId="{63100C01-8ED8-4913-9F33-90814CF4D2D2}" srcOrd="0" destOrd="0" presId="urn:microsoft.com/office/officeart/2005/8/layout/radial6"/>
    <dgm:cxn modelId="{9F753464-1644-4FB0-AE0A-754CE351F422}" srcId="{2410436E-CC5D-4D4D-95A1-2AA1DB4D1ECF}" destId="{506C9CBD-07FE-4CE5-A90A-337474EA9AA2}" srcOrd="1" destOrd="0" parTransId="{4970C1A8-785A-4612-A9E4-CD013936D111}" sibTransId="{BDA861E7-CA44-493B-9946-7549A13177DD}"/>
    <dgm:cxn modelId="{B15650D6-B6B2-471C-9408-CA2E05498554}" type="presOf" srcId="{1D21B77A-F6AE-43CE-BAC0-78A3C5B4FD8E}" destId="{F60CB62D-A1E7-4EF6-8FDE-1367FFBD96DD}" srcOrd="0" destOrd="0" presId="urn:microsoft.com/office/officeart/2005/8/layout/radial6"/>
    <dgm:cxn modelId="{AD7695EE-E896-404D-9B7E-9A0C0AD25B7E}" srcId="{971CC7B6-4612-4430-A962-4D56D7036D4F}" destId="{2410436E-CC5D-4D4D-95A1-2AA1DB4D1ECF}" srcOrd="0" destOrd="0" parTransId="{1D9DCDD6-189E-4F7C-816B-B81851ECD1DB}" sibTransId="{7F85AC9F-684E-4E7A-A749-CE415B291D65}"/>
    <dgm:cxn modelId="{2D182409-3969-4637-BA42-BCC785F5EB7A}" srcId="{971CC7B6-4612-4430-A962-4D56D7036D4F}" destId="{9050848A-6060-4A90-9B59-A620890FF817}" srcOrd="1" destOrd="0" parTransId="{15893A8A-BE5E-445D-9177-4E586CDE8632}" sibTransId="{6B75951A-DBE0-4A2C-BFFE-220FE655FFF6}"/>
    <dgm:cxn modelId="{7F61B1E2-C9AC-4A7D-A8D1-39A7C1281507}" type="presOf" srcId="{7F6D55DB-108E-4A1D-9689-6CA7B989D92B}" destId="{EA4B34AF-3A41-4D94-8DB3-8B53D91D51F6}" srcOrd="0" destOrd="0" presId="urn:microsoft.com/office/officeart/2005/8/layout/radial6"/>
    <dgm:cxn modelId="{5D36A493-319B-4FDB-ADDF-29633F970E26}" srcId="{2410436E-CC5D-4D4D-95A1-2AA1DB4D1ECF}" destId="{FEB186A9-78F9-4997-9D09-72424BF8B591}" srcOrd="3" destOrd="0" parTransId="{F9210972-920C-4A0A-8C42-AD78EFECFE9F}" sibTransId="{59640F0B-0C67-4E1F-83D0-5FF748B40B0E}"/>
    <dgm:cxn modelId="{830833ED-902A-4BFA-9476-AA6309076C28}" type="presOf" srcId="{506C9CBD-07FE-4CE5-A90A-337474EA9AA2}" destId="{A8F405A9-2E5A-4DEE-91F3-F062B4EC4C16}" srcOrd="0" destOrd="0" presId="urn:microsoft.com/office/officeart/2005/8/layout/radial6"/>
    <dgm:cxn modelId="{AC4D8BD4-9BD2-4503-8A7F-F521E9523BC3}" type="presOf" srcId="{BDA861E7-CA44-493B-9946-7549A13177DD}" destId="{61D25A0F-05E3-49A1-A348-15A7138FD34C}" srcOrd="0" destOrd="0" presId="urn:microsoft.com/office/officeart/2005/8/layout/radial6"/>
    <dgm:cxn modelId="{0FC9FE99-7658-4435-887B-8B3C5A8E5FA1}" type="presOf" srcId="{2410436E-CC5D-4D4D-95A1-2AA1DB4D1ECF}" destId="{07D0D87C-40D2-4757-A012-AAAD9F980E40}" srcOrd="0" destOrd="0" presId="urn:microsoft.com/office/officeart/2005/8/layout/radial6"/>
    <dgm:cxn modelId="{38993A9B-DB98-4E15-9779-2FEB04A72AF7}" type="presOf" srcId="{971CC7B6-4612-4430-A962-4D56D7036D4F}" destId="{072A19E2-5C5C-457A-B64C-B1233E4F4699}" srcOrd="0" destOrd="0" presId="urn:microsoft.com/office/officeart/2005/8/layout/radial6"/>
    <dgm:cxn modelId="{4C334DF7-3F8F-409C-AB8B-5D650EAED9AF}" type="presOf" srcId="{59640F0B-0C67-4E1F-83D0-5FF748B40B0E}" destId="{3F5AA002-5D69-457F-9536-A699A8A3E67B}" srcOrd="0" destOrd="0" presId="urn:microsoft.com/office/officeart/2005/8/layout/radial6"/>
    <dgm:cxn modelId="{96804685-FA85-4752-AA28-B93A2232FE74}" type="presOf" srcId="{01BFB140-D12A-40D2-8C85-B29D501DC145}" destId="{C48B5BB6-0E06-4D24-B24C-4F8F0F0DFF7A}" srcOrd="0" destOrd="0" presId="urn:microsoft.com/office/officeart/2005/8/layout/radial6"/>
    <dgm:cxn modelId="{8F701250-BD84-48D2-9954-0CB9A0A6DA25}" srcId="{971CC7B6-4612-4430-A962-4D56D7036D4F}" destId="{A37DBF55-F938-4CF5-B751-F31590B95CAB}" srcOrd="2" destOrd="0" parTransId="{6943D673-8B0A-4785-AB08-D501F2695526}" sibTransId="{E39AF42E-8EA5-4504-B42F-6472668D3063}"/>
    <dgm:cxn modelId="{BA15E1AC-2CE2-414A-93D3-8B41F843812F}" srcId="{2410436E-CC5D-4D4D-95A1-2AA1DB4D1ECF}" destId="{1D21B77A-F6AE-43CE-BAC0-78A3C5B4FD8E}" srcOrd="2" destOrd="0" parTransId="{BB697D8E-C559-4299-B569-C05BE4DF8F0E}" sibTransId="{7E1DA324-68A2-49C7-B71E-68F1139D095A}"/>
    <dgm:cxn modelId="{B5EDF4AA-9C7A-4C74-9D2B-DF939156CBC3}" type="presOf" srcId="{7E1DA324-68A2-49C7-B71E-68F1139D095A}" destId="{6D58A28C-579B-4E6C-9707-DA63C1C4063D}" srcOrd="0" destOrd="0" presId="urn:microsoft.com/office/officeart/2005/8/layout/radial6"/>
    <dgm:cxn modelId="{DDA0A730-7AD3-4792-AAAD-338812A6BF8B}" type="presParOf" srcId="{072A19E2-5C5C-457A-B64C-B1233E4F4699}" destId="{07D0D87C-40D2-4757-A012-AAAD9F980E40}" srcOrd="0" destOrd="0" presId="urn:microsoft.com/office/officeart/2005/8/layout/radial6"/>
    <dgm:cxn modelId="{79FEEFFD-9EC5-4E77-9B50-C37A3B2A45FE}" type="presParOf" srcId="{072A19E2-5C5C-457A-B64C-B1233E4F4699}" destId="{C48B5BB6-0E06-4D24-B24C-4F8F0F0DFF7A}" srcOrd="1" destOrd="0" presId="urn:microsoft.com/office/officeart/2005/8/layout/radial6"/>
    <dgm:cxn modelId="{1384FEEB-B4DC-4F0B-B7DD-9447C04DD3F0}" type="presParOf" srcId="{072A19E2-5C5C-457A-B64C-B1233E4F4699}" destId="{3B8A349C-7215-4B74-8B7E-02D7EC54C06B}" srcOrd="2" destOrd="0" presId="urn:microsoft.com/office/officeart/2005/8/layout/radial6"/>
    <dgm:cxn modelId="{8FB89376-71B4-418D-A103-FEF059A08B1A}" type="presParOf" srcId="{072A19E2-5C5C-457A-B64C-B1233E4F4699}" destId="{EA4B34AF-3A41-4D94-8DB3-8B53D91D51F6}" srcOrd="3" destOrd="0" presId="urn:microsoft.com/office/officeart/2005/8/layout/radial6"/>
    <dgm:cxn modelId="{D5C644FC-61E7-40FD-AE96-293306C70E36}" type="presParOf" srcId="{072A19E2-5C5C-457A-B64C-B1233E4F4699}" destId="{A8F405A9-2E5A-4DEE-91F3-F062B4EC4C16}" srcOrd="4" destOrd="0" presId="urn:microsoft.com/office/officeart/2005/8/layout/radial6"/>
    <dgm:cxn modelId="{34A57EA0-5A74-454E-86EE-AAD01321304B}" type="presParOf" srcId="{072A19E2-5C5C-457A-B64C-B1233E4F4699}" destId="{DEAE8C4B-1B03-4623-A6E0-F071A41EC897}" srcOrd="5" destOrd="0" presId="urn:microsoft.com/office/officeart/2005/8/layout/radial6"/>
    <dgm:cxn modelId="{16315619-D8C2-4001-9763-6D8DE4099B6F}" type="presParOf" srcId="{072A19E2-5C5C-457A-B64C-B1233E4F4699}" destId="{61D25A0F-05E3-49A1-A348-15A7138FD34C}" srcOrd="6" destOrd="0" presId="urn:microsoft.com/office/officeart/2005/8/layout/radial6"/>
    <dgm:cxn modelId="{715AA3A3-5CD9-4102-86B5-056EAF9B1728}" type="presParOf" srcId="{072A19E2-5C5C-457A-B64C-B1233E4F4699}" destId="{F60CB62D-A1E7-4EF6-8FDE-1367FFBD96DD}" srcOrd="7" destOrd="0" presId="urn:microsoft.com/office/officeart/2005/8/layout/radial6"/>
    <dgm:cxn modelId="{D49D1D56-0176-4740-A366-537E5C954D7A}" type="presParOf" srcId="{072A19E2-5C5C-457A-B64C-B1233E4F4699}" destId="{8BCB4CA5-B10F-42B3-BEA7-F5BE901C9954}" srcOrd="8" destOrd="0" presId="urn:microsoft.com/office/officeart/2005/8/layout/radial6"/>
    <dgm:cxn modelId="{2E74AE08-8621-45AD-B076-013ADAE78CB6}" type="presParOf" srcId="{072A19E2-5C5C-457A-B64C-B1233E4F4699}" destId="{6D58A28C-579B-4E6C-9707-DA63C1C4063D}" srcOrd="9" destOrd="0" presId="urn:microsoft.com/office/officeart/2005/8/layout/radial6"/>
    <dgm:cxn modelId="{5A401ED5-45C7-420A-8EA5-E3D092F392B0}" type="presParOf" srcId="{072A19E2-5C5C-457A-B64C-B1233E4F4699}" destId="{63100C01-8ED8-4913-9F33-90814CF4D2D2}" srcOrd="10" destOrd="0" presId="urn:microsoft.com/office/officeart/2005/8/layout/radial6"/>
    <dgm:cxn modelId="{EF5EDE51-B2E0-4E54-BF43-D806B8C448C7}" type="presParOf" srcId="{072A19E2-5C5C-457A-B64C-B1233E4F4699}" destId="{A427D04C-EA71-414C-92DA-B591431C5CC3}" srcOrd="11" destOrd="0" presId="urn:microsoft.com/office/officeart/2005/8/layout/radial6"/>
    <dgm:cxn modelId="{7D34A466-3963-4C28-83A6-35CBD44785AC}" type="presParOf" srcId="{072A19E2-5C5C-457A-B64C-B1233E4F4699}" destId="{3F5AA002-5D69-457F-9536-A699A8A3E67B}" srcOrd="12"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C4BAB-D6A7-468D-B07E-BB5310B681B1}">
      <dsp:nvSpPr>
        <dsp:cNvPr id="0" name=""/>
        <dsp:cNvSpPr/>
      </dsp:nvSpPr>
      <dsp:spPr>
        <a:xfrm>
          <a:off x="3050" y="938"/>
          <a:ext cx="6242298" cy="2010702"/>
        </a:xfrm>
        <a:prstGeom prst="roundRect">
          <a:avLst>
            <a:gd name="adj" fmla="val 10000"/>
          </a:avLst>
        </a:prstGeom>
        <a:solidFill>
          <a:srgbClr val="D34817">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ysClr val="window" lastClr="FFFFFF"/>
              </a:solidFill>
              <a:latin typeface="Corbel"/>
              <a:ea typeface="+mn-ea"/>
              <a:cs typeface="+mn-cs"/>
            </a:rPr>
            <a:t>“AND JESUS INCREASED IN WISDOM (MENTAL) AND STATURE (PHYSICAL) AND IN FAVOR WITH GOD (SPIRITUAL) AND MAN (SOCIAL).” LUKE 2:52</a:t>
          </a:r>
          <a:endParaRPr lang="en-US" sz="2800" b="1" kern="1200" dirty="0">
            <a:solidFill>
              <a:sysClr val="window" lastClr="FFFFFF"/>
            </a:solidFill>
            <a:latin typeface="Corbel"/>
            <a:ea typeface="+mn-ea"/>
            <a:cs typeface="+mn-cs"/>
          </a:endParaRPr>
        </a:p>
      </dsp:txBody>
      <dsp:txXfrm>
        <a:off x="61941" y="59829"/>
        <a:ext cx="6124516" cy="1892920"/>
      </dsp:txXfrm>
    </dsp:sp>
    <dsp:sp modelId="{65D17466-8AE6-4EF6-80A3-4A2D022A1AF2}">
      <dsp:nvSpPr>
        <dsp:cNvPr id="0" name=""/>
        <dsp:cNvSpPr/>
      </dsp:nvSpPr>
      <dsp:spPr>
        <a:xfrm>
          <a:off x="4059" y="2212908"/>
          <a:ext cx="1467610" cy="2010702"/>
        </a:xfrm>
        <a:prstGeom prst="roundRect">
          <a:avLst>
            <a:gd name="adj" fmla="val 10000"/>
          </a:avLst>
        </a:prstGeom>
        <a:solidFill>
          <a:srgbClr val="9B2D1F">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ysClr val="window" lastClr="FFFFFF"/>
              </a:solidFill>
              <a:latin typeface="Corbel"/>
              <a:ea typeface="+mn-ea"/>
              <a:cs typeface="+mn-cs"/>
            </a:rPr>
            <a:t>Mental </a:t>
          </a:r>
          <a:endParaRPr lang="en-US" sz="2600" kern="1200" dirty="0">
            <a:solidFill>
              <a:sysClr val="window" lastClr="FFFFFF"/>
            </a:solidFill>
            <a:latin typeface="Corbel"/>
            <a:ea typeface="+mn-ea"/>
            <a:cs typeface="+mn-cs"/>
          </a:endParaRPr>
        </a:p>
      </dsp:txBody>
      <dsp:txXfrm>
        <a:off x="47044" y="2255893"/>
        <a:ext cx="1381640" cy="1924732"/>
      </dsp:txXfrm>
    </dsp:sp>
    <dsp:sp modelId="{D1C32F7D-B459-45E7-8599-1C37444288A4}">
      <dsp:nvSpPr>
        <dsp:cNvPr id="0" name=""/>
        <dsp:cNvSpPr/>
      </dsp:nvSpPr>
      <dsp:spPr>
        <a:xfrm>
          <a:off x="1594949" y="2212908"/>
          <a:ext cx="1467610" cy="2010702"/>
        </a:xfrm>
        <a:prstGeom prst="roundRect">
          <a:avLst>
            <a:gd name="adj" fmla="val 10000"/>
          </a:avLst>
        </a:prstGeom>
        <a:solidFill>
          <a:srgbClr val="9B2D1F">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ysClr val="window" lastClr="FFFFFF"/>
              </a:solidFill>
              <a:latin typeface="Corbel"/>
              <a:ea typeface="+mn-ea"/>
              <a:cs typeface="+mn-cs"/>
            </a:rPr>
            <a:t>Physical </a:t>
          </a:r>
          <a:endParaRPr lang="en-US" sz="2600" kern="1200" dirty="0">
            <a:solidFill>
              <a:sysClr val="window" lastClr="FFFFFF"/>
            </a:solidFill>
            <a:latin typeface="Corbel"/>
            <a:ea typeface="+mn-ea"/>
            <a:cs typeface="+mn-cs"/>
          </a:endParaRPr>
        </a:p>
      </dsp:txBody>
      <dsp:txXfrm>
        <a:off x="1637934" y="2255893"/>
        <a:ext cx="1381640" cy="1924732"/>
      </dsp:txXfrm>
    </dsp:sp>
    <dsp:sp modelId="{5C53023D-DA3B-429C-A637-D4C76DD550B7}">
      <dsp:nvSpPr>
        <dsp:cNvPr id="0" name=""/>
        <dsp:cNvSpPr/>
      </dsp:nvSpPr>
      <dsp:spPr>
        <a:xfrm>
          <a:off x="3185839" y="2212908"/>
          <a:ext cx="1467610" cy="2010702"/>
        </a:xfrm>
        <a:prstGeom prst="roundRect">
          <a:avLst>
            <a:gd name="adj" fmla="val 10000"/>
          </a:avLst>
        </a:prstGeom>
        <a:solidFill>
          <a:srgbClr val="9B2D1F">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ysClr val="window" lastClr="FFFFFF"/>
              </a:solidFill>
              <a:latin typeface="Corbel"/>
              <a:ea typeface="+mn-ea"/>
              <a:cs typeface="+mn-cs"/>
            </a:rPr>
            <a:t>Spiritual</a:t>
          </a:r>
          <a:endParaRPr lang="en-US" sz="2600" kern="1200" dirty="0">
            <a:solidFill>
              <a:sysClr val="window" lastClr="FFFFFF"/>
            </a:solidFill>
            <a:latin typeface="Corbel"/>
            <a:ea typeface="+mn-ea"/>
            <a:cs typeface="+mn-cs"/>
          </a:endParaRPr>
        </a:p>
      </dsp:txBody>
      <dsp:txXfrm>
        <a:off x="3228824" y="2255893"/>
        <a:ext cx="1381640" cy="1924732"/>
      </dsp:txXfrm>
    </dsp:sp>
    <dsp:sp modelId="{71888359-F0DC-489E-B35A-9F5289C4BFFD}">
      <dsp:nvSpPr>
        <dsp:cNvPr id="0" name=""/>
        <dsp:cNvSpPr/>
      </dsp:nvSpPr>
      <dsp:spPr>
        <a:xfrm>
          <a:off x="4776729" y="2212908"/>
          <a:ext cx="1467610" cy="2010702"/>
        </a:xfrm>
        <a:prstGeom prst="roundRect">
          <a:avLst>
            <a:gd name="adj" fmla="val 10000"/>
          </a:avLst>
        </a:prstGeom>
        <a:solidFill>
          <a:srgbClr val="9B2D1F">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ysClr val="window" lastClr="FFFFFF"/>
              </a:solidFill>
              <a:latin typeface="Corbel"/>
              <a:ea typeface="+mn-ea"/>
              <a:cs typeface="+mn-cs"/>
            </a:rPr>
            <a:t>Social</a:t>
          </a:r>
          <a:endParaRPr lang="en-US" sz="2600" kern="1200" dirty="0">
            <a:solidFill>
              <a:sysClr val="window" lastClr="FFFFFF"/>
            </a:solidFill>
            <a:latin typeface="Corbel"/>
            <a:ea typeface="+mn-ea"/>
            <a:cs typeface="+mn-cs"/>
          </a:endParaRPr>
        </a:p>
      </dsp:txBody>
      <dsp:txXfrm>
        <a:off x="4819714" y="2255893"/>
        <a:ext cx="1381640" cy="1924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2" minVer="12.0">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h" for="des" ptType="node" op="equ"/>
      <dgm:constr type="primFontSz" for="des" forName="txOne" val="100"/>
      <dgm:constr type="primFontSz" for="des" forName="txTwo" val="100"/>
      <dgm:constr type="primFontSz" for="des" forName="txTwo" refType="primFontSz" refFor="des" refForName="txOne" op="lte"/>
      <dgm:constr type="primFontSz" for="des" forName="txThree" val="100"/>
      <dgm:constr type="primFontSz" for="des" forName="txThree" refType="primFontSz" refFor="des" refForName="txOne" op="lte"/>
      <dgm:constr type="primFontSz" for="des" forName="txThree" refType="primFontSz" refFor="des" refForName="txTwo" op="lte"/>
      <dgm:constr type="primFontSz" for="des" forName="txFour" val="100"/>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forEach name="Name4" axis="ch" ptType="node">
      <dgm:layoutNode name="vertOne">
        <dgm:alg type="lin">
          <dgm:param type="linDir" val="fromT"/>
        </dgm:alg>
        <dgm:shape xmlns:r="http://schemas.openxmlformats.org/officeDocument/2006/relationships" r:blip="">
          <dgm:adjLst/>
        </dgm:shape>
        <dgm:presOf/>
        <dgm:constrLst>
          <dgm:constr type="w" for="ch" forName="horzOne" refType="w"/>
          <dgm:constr type="w" for="ch" forName="txOne" refType="w" refFor="ch" refForName="horzOne" op="equ"/>
          <dgm:constr type="h" for="ch" forName="txOne" refType="w" refFor="ch" refForName="txOne" fact="0.56"/>
          <dgm:constr type="userH" for="des" ptType="node" refType="h" refFor="ch" refForName="txOne" op="equ"/>
        </dgm:constrLst>
        <dgm:layoutNode name="txOne" styleLbl="node0">
          <dgm:varLst>
            <dgm:chPref val="3"/>
          </dgm:varLst>
          <dgm:alg type="tx"/>
          <dgm:shape xmlns:r="http://schemas.openxmlformats.org/officeDocument/2006/relationships" type="roundRect" r:blip="">
            <dgm:adjLst>
              <dgm:adj idx="1" val="0.1"/>
            </dgm:adjLst>
          </dgm:shape>
          <dgm:constrLst>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One">
          <dgm:alg type="sp"/>
          <dgm:shape xmlns:r="http://schemas.openxmlformats.org/officeDocument/2006/relationships" r:blip="">
            <dgm:adjLst/>
          </dgm:shape>
          <dgm:presOf/>
          <dgm:constrLst/>
        </dgm:layoutNode>
        <dgm:layoutNode name="horzOne">
          <dgm:choose name="Name5">
            <dgm:if name="Name6" func="var" arg="dir" op="equ" val="norm">
              <dgm:alg type="lin">
                <dgm:param type="linDir" val="fromL"/>
                <dgm:param type="nodeVertAlign" val="t"/>
              </dgm:alg>
            </dgm:if>
            <dgm:else name="Name7">
              <dgm:alg type="lin">
                <dgm:param type="linDir" val="fromR"/>
                <dgm:param type="nodeVertAlign" val="t"/>
              </dgm:alg>
            </dgm:else>
          </dgm:choose>
          <dgm:shape xmlns:r="http://schemas.openxmlformats.org/officeDocument/2006/relationships" r:blip="">
            <dgm:adjLst/>
          </dgm:shape>
          <dgm:presOf/>
          <dgm:constrLst>
            <dgm:constr type="w" for="ch" forName="vertTwo" refType="w"/>
          </dgm:constrLst>
          <dgm:forEach name="Name8" axis="ch" ptType="node">
            <dgm:layoutNode name="vertTwo">
              <dgm:alg type="lin">
                <dgm:param type="linDir" val="fromT"/>
              </dgm:alg>
              <dgm:shape xmlns:r="http://schemas.openxmlformats.org/officeDocument/2006/relationships" r:blip="">
                <dgm:adjLst/>
              </dgm:shape>
              <dgm:presOf/>
              <dgm:constrLst>
                <dgm:constr type="w" for="ch" forName="horzTwo" refType="w"/>
                <dgm:constr type="w" for="ch" forName="txTwo" refType="w" refFor="ch" refForName="horzTwo" op="equ"/>
              </dgm:constrLst>
              <dgm:layoutNode name="txTwo">
                <dgm:varLst>
                  <dgm:chPref val="3"/>
                </dgm:varLst>
                <dgm:alg type="tx"/>
                <dgm:shape xmlns:r="http://schemas.openxmlformats.org/officeDocument/2006/relationships" type="roundRect" r:blip="">
                  <dgm:adjLst>
                    <dgm:adj idx="1" val="0.1"/>
                  </dgm:adjLst>
                </dgm:shape>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Two">
                <dgm:alg type="sp"/>
                <dgm:shape xmlns:r="http://schemas.openxmlformats.org/officeDocument/2006/relationships" r:blip="">
                  <dgm:adjLst/>
                </dgm:shape>
                <dgm:presOf/>
                <dgm:constrLst/>
              </dgm:layoutNode>
              <dgm:layoutNode name="horzTwo">
                <dgm:choose name="Name9">
                  <dgm:if name="Name10" func="var" arg="dir" op="equ" val="norm">
                    <dgm:alg type="lin">
                      <dgm:param type="linDir" val="fromL"/>
                      <dgm:param type="nodeVertAlign" val="t"/>
                    </dgm:alg>
                  </dgm:if>
                  <dgm:else name="Name11">
                    <dgm:alg type="lin">
                      <dgm:param type="linDir" val="fromR"/>
                      <dgm:param type="nodeVertAlign" val="t"/>
                    </dgm:alg>
                  </dgm:else>
                </dgm:choose>
                <dgm:shape xmlns:r="http://schemas.openxmlformats.org/officeDocument/2006/relationships" r:blip="">
                  <dgm:adjLst/>
                </dgm:shape>
                <dgm:presOf/>
                <dgm:constrLst>
                  <dgm:constr type="w" for="ch" forName="vertThree" refType="w"/>
                </dgm:constrLst>
                <dgm:forEach name="Name12" axis="ch" ptType="node">
                  <dgm:layoutNode name="vertThree">
                    <dgm:alg type="lin">
                      <dgm:param type="linDir" val="fromT"/>
                    </dgm:alg>
                    <dgm:shape xmlns:r="http://schemas.openxmlformats.org/officeDocument/2006/relationships" r:blip="">
                      <dgm:adjLst/>
                    </dgm:shape>
                    <dgm:presOf/>
                    <dgm:constrLst>
                      <dgm:constr type="w" for="ch" forName="horzThree" refType="w"/>
                      <dgm:constr type="w" for="ch" forName="txThree" refType="w" refFor="ch" refForName="horzThree" op="equ"/>
                    </dgm:constrLst>
                    <dgm:layoutNode name="txThree">
                      <dgm:varLst>
                        <dgm:chPref val="3"/>
                      </dgm:varLst>
                      <dgm:alg type="tx"/>
                      <dgm:shape xmlns:r="http://schemas.openxmlformats.org/officeDocument/2006/relationships" type="roundRect" r:blip="">
                        <dgm:adjLst>
                          <dgm:adj idx="1" val="0.1"/>
                        </dgm:adjLst>
                      </dgm:shape>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Three">
                      <dgm:alg type="sp"/>
                      <dgm:shape xmlns:r="http://schemas.openxmlformats.org/officeDocument/2006/relationships" r:blip="">
                        <dgm:adjLst/>
                      </dgm:shape>
                      <dgm:presOf/>
                      <dgm:constrLst/>
                    </dgm:layoutNode>
                    <dgm:layoutNode name="horzThree">
                      <dgm:choose name="Name13">
                        <dgm:if name="Name14" func="var" arg="dir" op="equ" val="norm">
                          <dgm:alg type="lin">
                            <dgm:param type="linDir" val="fromL"/>
                            <dgm:param type="nodeVertAlign" val="t"/>
                          </dgm:alg>
                        </dgm:if>
                        <dgm:else name="Name15">
                          <dgm:alg type="lin">
                            <dgm:param type="linDir" val="fromR"/>
                            <dgm:param type="nodeVertAlign" val="t"/>
                          </dgm:alg>
                        </dgm:else>
                      </dgm:choose>
                      <dgm:shape xmlns:r="http://schemas.openxmlformats.org/officeDocument/2006/relationships" r:blip="">
                        <dgm:adjLst/>
                      </dgm:shape>
                      <dgm:presOf/>
                      <dgm:constrLst>
                        <dgm:constr type="w" for="ch" forName="vertFour" refType="w"/>
                      </dgm:constr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horzFour" refType="w" op="equ"/>
                            <dgm:constr type="w" for="ch" forName="txFour" refType="w" refFor="ch" refForName="horzFour" op="equ"/>
                          </dgm:constrLst>
                          <dgm:layoutNode name="txFour">
                            <dgm:varLst>
                              <dgm:chPref val="3"/>
                            </dgm:varLst>
                            <dgm:alg type="tx"/>
                            <dgm:shape xmlns:r="http://schemas.openxmlformats.org/officeDocument/2006/relationships" type="roundRect" r:blip="">
                              <dgm:adjLst>
                                <dgm:adj idx="1" val="0.1"/>
                              </dgm:adjLst>
                            </dgm:shape>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Four">
                            <dgm:alg type="sp"/>
                            <dgm:shape xmlns:r="http://schemas.openxmlformats.org/officeDocument/2006/relationships" r:blip="">
                              <dgm:adjLst/>
                            </dgm:shape>
                            <dgm:presOf/>
                            <dgm:constrLst/>
                          </dgm:layoutNode>
                          <dgm:layoutNode name="horzFour">
                            <dgm:choose name="Name16">
                              <dgm:if name="Name17" func="var" arg="dir" op="equ" val="norm">
                                <dgm:alg type="lin">
                                  <dgm:param type="linDir" val="fromL"/>
                                  <dgm:param type="nodeVertAlign" val="t"/>
                                </dgm:alg>
                              </dgm:if>
                              <dgm:else name="Name18">
                                <dgm:alg type="lin">
                                  <dgm:param type="linDir" val="fromR"/>
                                  <dgm:param type="nodeVertAlign" val="t"/>
                                </dgm:alg>
                              </dgm:else>
                            </dgm:choose>
                            <dgm:shape xmlns:r="http://schemas.openxmlformats.org/officeDocument/2006/relationships" r:blip="">
                              <dgm:adjLst/>
                            </dgm:shape>
                            <dgm:presOf/>
                            <dgm:constrLst>
                              <dgm:constr type="w" for="ch" forName="vertFour" refType="w"/>
                            </dgm:constrLst>
                            <dgm:forEach name="Name19" ref="repeat"/>
                          </dgm:layoutNode>
                        </dgm:layoutNode>
                        <dgm:choose name="Name20">
                          <dgm:if name="Name21" axis="self" ptType="node" func="revPos" op="gte" val="2">
                            <dgm:forEach name="Name22" axis="followSib" ptType="sibTrans" cnt="1">
                              <dgm:layoutNode name="sibSpaceFour">
                                <dgm:alg type="sp"/>
                                <dgm:shape xmlns:r="http://schemas.openxmlformats.org/officeDocument/2006/relationships" r:blip="">
                                  <dgm:adjLst/>
                                </dgm:shape>
                                <dgm:presOf/>
                                <dgm:constrLst>
                                  <dgm:constr type="w" val="15"/>
                                </dgm:constrLst>
                              </dgm:layoutNode>
                            </dgm:forEach>
                          </dgm:if>
                          <dgm:else name="Name23"/>
                        </dgm:choose>
                      </dgm:forEach>
                    </dgm:layoutNode>
                  </dgm:layoutNode>
                  <dgm:choose name="Name24">
                    <dgm:if name="Name25" axis="self" ptType="node" func="revPos" op="gte" val="2">
                      <dgm:forEach name="Name26" axis="followSib" ptType="sibTrans" cnt="1">
                        <dgm:layoutNode name="sibSpaceThree">
                          <dgm:alg type="sp"/>
                          <dgm:shape xmlns:r="http://schemas.openxmlformats.org/officeDocument/2006/relationships" r:blip="">
                            <dgm:adjLst/>
                          </dgm:shape>
                          <dgm:presOf/>
                          <dgm:constrLst>
                            <dgm:constr type="w" val="15"/>
                          </dgm:constrLst>
                        </dgm:layoutNode>
                      </dgm:forEach>
                    </dgm:if>
                    <dgm:else name="Name27"/>
                  </dgm:choose>
                </dgm:forEach>
              </dgm:layoutNode>
            </dgm:layoutNode>
            <dgm:choose name="Name28">
              <dgm:if name="Name29" axis="self" ptType="node" func="revPos" op="gte" val="2">
                <dgm:forEach name="Name30" axis="followSib" ptType="sibTrans" cnt="1">
                  <dgm:layoutNode name="sibSpaceTwo">
                    <dgm:alg type="sp"/>
                    <dgm:shape xmlns:r="http://schemas.openxmlformats.org/officeDocument/2006/relationships" r:blip="">
                      <dgm:adjLst/>
                    </dgm:shape>
                    <dgm:presOf/>
                    <dgm:constrLst>
                      <dgm:constr type="w" val="15"/>
                    </dgm:constrLst>
                  </dgm:layoutNode>
                </dgm:forEach>
              </dgm:if>
              <dgm:else name="Name31"/>
            </dgm:choose>
          </dgm:forEach>
        </dgm:layoutNode>
      </dgm:layoutNode>
      <dgm:choose name="Name32">
        <dgm:if name="Name33" axis="self" ptType="node" func="revPos" op="gte" val="2">
          <dgm:forEach name="Name34" axis="followSib" ptType="sibTrans" cnt="1">
            <dgm:layoutNode name="sibSpaceOne">
              <dgm:alg type="sp"/>
              <dgm:shape xmlns:r="http://schemas.openxmlformats.org/officeDocument/2006/relationships" r:blip="">
                <dgm:adjLst/>
              </dgm:shape>
              <dgm:presOf/>
              <dgm:constrLst>
                <dgm:constr type="w" val="15"/>
              </dgm:constrLst>
            </dgm:layoutNode>
          </dgm:forEach>
        </dgm:if>
        <dgm:else name="Name3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1" minVer="12.0">
  <dgm:title val=""/>
  <dgm:desc val=""/>
  <dgm:catLst>
    <dgm:cat type="matrix" pri="2000"/>
  </dgm:catLst>
  <dgm:sampData>
    <dgm:dataModel>
      <dgm:ptLst>
        <dgm:pt modelId="0" type="doc">
          <dgm:prSet phldr="1"/>
        </dgm:pt>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Name0">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100"/>
    </dgm:constrLst>
    <dgm:choose name="Name1">
      <dgm:if name="Name2" axis="ch" ptType="node" func="cnt" op="gte" val="1">
        <dgm:layoutNode name="matrix">
          <dgm:alg type="composite"/>
          <dgm:shape xmlns:r="http://schemas.openxmlformats.org/officeDocument/2006/relationships" r:blip="">
            <dgm:adjLst/>
          </dgm:shape>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layoutNode name="tile1" styleLbl="node1">
            <dgm:alg type="sp"/>
            <dgm:shape xmlns:r="http://schemas.openxmlformats.org/officeDocument/2006/relationships" rot="270" type="round1Rect" r:blip="">
              <dgm:adjLst/>
            </dgm:shape>
            <dgm:choose name="Name3">
              <dgm:if name="Name4" func="var" arg="dir" op="equ" val="norm">
                <dgm:presOf axis="ch ch desOrSelf" ptType="node node node" st="1 1 1" cnt="1 1 0"/>
              </dgm:if>
              <dgm:else name="Name5">
                <dgm:presOf axis="ch ch desOrSelf" ptType="node node node" st="1 2 1" cnt="1 1 0"/>
              </dgm:else>
            </dgm:choose>
          </dgm:layoutNode>
          <dgm:layoutNode name="tile1text" styleLbl="node1">
            <dgm:varLst>
              <dgm:chMax val="0"/>
              <dgm:chPref val="0"/>
              <dgm:bulletEnabled val="1"/>
            </dgm:varLst>
            <dgm:choose name="Name6">
              <dgm:if name="Name7" axis="root des" func="maxDepth" op="gte" val="3">
                <dgm:alg type="tx">
                  <dgm:param type="txAnchorVert" val="t"/>
                  <dgm:param type="parTxLTRAlign" val="l"/>
                  <dgm:param type="parTxRTLAlign" val="r"/>
                </dgm:alg>
              </dgm:if>
              <dgm:else name="Name8">
                <dgm:alg type="tx"/>
              </dgm:else>
            </dgm:choose>
            <dgm:shape xmlns:r="http://schemas.openxmlformats.org/officeDocument/2006/relationships" rot="270" type="round1Rect" r:blip="" hideGeom="1">
              <dgm:adjLst>
                <dgm:adj idx="1" val="0.2"/>
              </dgm:adjLst>
            </dgm:shape>
            <dgm:choose name="Name9">
              <dgm:if name="Name10" func="var" arg="dir" op="equ" val="norm">
                <dgm:presOf axis="ch ch desOrSelf" ptType="node node node" st="1 1 1" cnt="1 1 0"/>
              </dgm:if>
              <dgm:else name="Name11">
                <dgm:presOf axis="ch ch desOrSelf" ptType="node node node" st="1 2 1" cnt="1 1 0"/>
              </dgm:else>
            </dgm:choose>
            <dgm:constrLst>
              <dgm:constr type="tMarg" refType="primFontSz" fact="0.3"/>
              <dgm:constr type="lMarg" refType="primFontSz" fact="0.3"/>
            </dgm:constrLst>
            <dgm:ruleLst>
              <dgm:rule type="primFontSz" val="2" fact="NaN" max="NaN"/>
            </dgm:ruleLst>
          </dgm:layoutNode>
          <dgm:layoutNode name="tile2" styleLbl="node1">
            <dgm:alg type="sp"/>
            <dgm:shape xmlns:r="http://schemas.openxmlformats.org/officeDocument/2006/relationships" type="round1Rect" r:blip="">
              <dgm:adjLst/>
            </dgm:shape>
            <dgm:choose name="Name12">
              <dgm:if name="Name13" func="var" arg="dir" op="equ" val="norm">
                <dgm:presOf axis="ch ch desOrSelf" ptType="node node node" st="1 2 1" cnt="1 1 0"/>
              </dgm:if>
              <dgm:else name="Name14">
                <dgm:presOf axis="ch ch desOrSelf" ptType="node node node" st="1 1 1" cnt="1 1 0"/>
              </dgm:else>
            </dgm:choose>
          </dgm:layoutNode>
          <dgm:layoutNode name="tile2text" styleLbl="node1">
            <dgm:varLst>
              <dgm:chMax val="0"/>
              <dgm:chPref val="0"/>
              <dgm:bulletEnabled val="1"/>
            </dgm:varLst>
            <dgm:choose name="Name15">
              <dgm:if name="Name16" axis="root des" func="maxDepth" op="gte" val="3">
                <dgm:alg type="tx">
                  <dgm:param type="txAnchorVert" val="t"/>
                  <dgm:param type="parTxLTRAlign" val="l"/>
                  <dgm:param type="parTxRTLAlign" val="r"/>
                </dgm:alg>
              </dgm:if>
              <dgm:else name="Name17">
                <dgm:alg type="tx"/>
              </dgm:else>
            </dgm:choose>
            <dgm:shape xmlns:r="http://schemas.openxmlformats.org/officeDocument/2006/relationships" type="round1Rect" r:blip="" hideGeom="1">
              <dgm:adjLst/>
            </dgm:shape>
            <dgm:choose name="Name18">
              <dgm:if name="Name19" func="var" arg="dir" op="equ" val="norm">
                <dgm:presOf axis="ch ch desOrSelf" ptType="node node node" st="1 2 1" cnt="1 1 0"/>
              </dgm:if>
              <dgm:else name="Name20">
                <dgm:presOf axis="ch ch desOrSelf" ptType="node node node" st="1 1 1" cnt="1 1 0"/>
              </dgm:else>
            </dgm:choose>
            <dgm:constrLst>
              <dgm:constr type="tMarg" refType="primFontSz" fact="0.3"/>
              <dgm:constr type="rMarg" refType="primFontSz" fact="0.3"/>
            </dgm:constrLst>
            <dgm:ruleLst>
              <dgm:rule type="primFontSz" val="2" fact="NaN" max="NaN"/>
            </dgm:ruleLst>
          </dgm:layoutNode>
          <dgm:layoutNode name="tile3" styleLbl="node1">
            <dgm:alg type="sp"/>
            <dgm:shape xmlns:r="http://schemas.openxmlformats.org/officeDocument/2006/relationships" rot="180" type="round1Rect" r:blip="">
              <dgm:adjLst/>
            </dgm:shape>
            <dgm:choose name="Name21">
              <dgm:if name="Name22" func="var" arg="dir" op="equ" val="norm">
                <dgm:presOf axis="ch ch desOrSelf" ptType="node node node" st="1 3 1" cnt="1 1 0"/>
              </dgm:if>
              <dgm:else name="Name23">
                <dgm:presOf axis="ch ch desOrSelf" ptType="node node node" st="1 4 1" cnt="1 1 0"/>
              </dgm:else>
            </dgm:choose>
          </dgm:layoutNode>
          <dgm:layoutNode name="tile3text" styleLbl="node1">
            <dgm:varLst>
              <dgm:chMax val="0"/>
              <dgm:chPref val="0"/>
              <dgm:bulletEnabled val="1"/>
            </dgm:varLst>
            <dgm:choose name="Name24">
              <dgm:if name="Name25" axis="root des" func="maxDepth" op="gte" val="3">
                <dgm:alg type="tx">
                  <dgm:param type="txAnchorVert" val="t"/>
                  <dgm:param type="parTxLTRAlign" val="l"/>
                  <dgm:param type="parTxRTLAlign" val="r"/>
                </dgm:alg>
              </dgm:if>
              <dgm:else name="Name26">
                <dgm:alg type="tx"/>
              </dgm:else>
            </dgm:choose>
            <dgm:shape xmlns:r="http://schemas.openxmlformats.org/officeDocument/2006/relationships" rot="180" type="round1Rect" r:blip="" hideGeom="1">
              <dgm:adjLst/>
            </dgm:shape>
            <dgm:choose name="Name27">
              <dgm:if name="Name28" func="var" arg="dir" op="equ" val="norm">
                <dgm:presOf axis="ch ch desOrSelf" ptType="node node node" st="1 3 1" cnt="1 1 0"/>
              </dgm:if>
              <dgm:else name="Name29">
                <dgm:presOf axis="ch ch desOrSelf" ptType="node node node" st="1 4 1" cnt="1 1 0"/>
              </dgm:else>
            </dgm:choose>
            <dgm:constrLst>
              <dgm:constr type="bMarg" refType="primFontSz" fact="0.3"/>
              <dgm:constr type="lMarg" refType="primFontSz" fact="0.3"/>
            </dgm:constrLst>
            <dgm:ruleLst>
              <dgm:rule type="primFontSz" val="2" fact="NaN" max="NaN"/>
            </dgm:ruleLst>
          </dgm:layoutNode>
          <dgm:layoutNode name="tile4" styleLbl="node1">
            <dgm:alg type="sp"/>
            <dgm:shape xmlns:r="http://schemas.openxmlformats.org/officeDocument/2006/relationships" rot="90" type="round1Rect" r:blip="">
              <dgm:adjLst/>
            </dgm:shape>
            <dgm:choose name="Name30">
              <dgm:if name="Name31" func="var" arg="dir" op="equ" val="norm">
                <dgm:presOf axis="ch ch desOrSelf" ptType="node node node" st="1 4 1" cnt="1 1 0"/>
              </dgm:if>
              <dgm:else name="Name32">
                <dgm:presOf axis="ch ch desOrSelf" ptType="node node node" st="1 3 1" cnt="1 1 0"/>
              </dgm:else>
            </dgm:choose>
          </dgm:layoutNode>
          <dgm:layoutNode name="tile4text" styleLbl="node1">
            <dgm:varLst>
              <dgm:chMax val="0"/>
              <dgm:chPref val="0"/>
              <dgm:bulletEnabled val="1"/>
            </dgm:varLst>
            <dgm:choose name="Name33">
              <dgm:if name="Name34" axis="root des" func="maxDepth" op="gte" val="3">
                <dgm:alg type="tx">
                  <dgm:param type="txAnchorVert" val="t"/>
                  <dgm:param type="parTxLTRAlign" val="l"/>
                  <dgm:param type="parTxRTLAlign" val="r"/>
                </dgm:alg>
              </dgm:if>
              <dgm:else name="Name35">
                <dgm:alg type="tx"/>
              </dgm:else>
            </dgm:choose>
            <dgm:shape xmlns:r="http://schemas.openxmlformats.org/officeDocument/2006/relationships" rot="90" type="round1Rect" r:blip="" hideGeom="1">
              <dgm:adjLst/>
            </dgm:shape>
            <dgm:choose name="Name36">
              <dgm:if name="Name37" func="var" arg="dir" op="equ" val="norm">
                <dgm:presOf axis="ch ch desOrSelf" ptType="node node node" st="1 4 1" cnt="1 1 0"/>
              </dgm:if>
              <dgm:else name="Name38">
                <dgm:presOf axis="ch ch desOrSelf" ptType="node node node" st="1 3 1" cnt="1 1 0"/>
              </dgm:else>
            </dgm:choose>
            <dgm:constrLst>
              <dgm:constr type="bMarg" refType="primFontSz" fact="0.3"/>
              <dgm:constr type="rMarg" refType="primFontSz" fact="0.3"/>
            </dgm:constrLst>
            <dgm:ruleLst>
              <dgm:rule type="primFontSz" val="2"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2" fact="NaN" max="NaN"/>
          </dgm:ruleLst>
        </dgm:layoutNode>
      </dgm:if>
      <dgm:else name="Name39"/>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3-D Style 5"/>
  <dgm:desc val="3-D Style 5"/>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1">
  <dgm:title val="3-D Style 6"/>
  <dgm:desc val="3-D Style 6"/>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F97678DB-3F8D-4CD0-BA77-3656CB4B8304}" type="datetimeFigureOut">
              <a:rPr lang="en-US" smtClean="0"/>
              <a:pPr/>
              <a:t>6/5/2013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55A5A28D-BDB6-46FF-A1EF-D3D59E3A726F}" type="slidenum">
              <a:rPr lang="en-US" smtClean="0"/>
              <a:pPr/>
              <a:t>‹#›</a:t>
            </a:fld>
            <a:endParaRPr lang="en-US"/>
          </a:p>
        </p:txBody>
      </p:sp>
    </p:spTree>
    <p:extLst>
      <p:ext uri="{BB962C8B-B14F-4D97-AF65-F5344CB8AC3E}">
        <p14:creationId xmlns:p14="http://schemas.microsoft.com/office/powerpoint/2010/main" val="252699647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A5A28D-BDB6-46FF-A1EF-D3D59E3A726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n-US" dirty="0" smtClean="0"/>
              <a:t>Add key points in the history of your country to the timeline.</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41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0" y="0"/>
            <a:ext cx="9163050" cy="6858000"/>
            <a:chOff x="0" y="0"/>
            <a:chExt cx="9163050" cy="6858000"/>
          </a:xfrm>
        </p:grpSpPr>
        <p:pic>
          <p:nvPicPr>
            <p:cNvPr id="7" name="Rectangle 6"/>
            <p:cNvPicPr>
              <a:picLocks noChangeAspect="1"/>
            </p:cNvPicPr>
            <p:nvPr/>
          </p:nvPicPr>
          <p:blipFill>
            <a:blip r:embed="rId2" cstate="print"/>
            <a:stretch>
              <a:fillRect/>
            </a:stretch>
          </p:blipFill>
          <p:spPr>
            <a:xfrm>
              <a:off x="1292" y="457200"/>
              <a:ext cx="9144000" cy="6400800"/>
            </a:xfrm>
            <a:prstGeom prst="rect">
              <a:avLst/>
            </a:prstGeom>
            <a:noFill/>
            <a:ln>
              <a:noFill/>
            </a:ln>
          </p:spPr>
        </p:pic>
        <p:sp>
          <p:nvSpPr>
            <p:cNvPr id="8" name="Rectangle 7"/>
            <p:cNvSpPr/>
            <p:nvPr/>
          </p:nvSpPr>
          <p:spPr>
            <a:xfrm>
              <a:off x="1292" y="0"/>
              <a:ext cx="9144000" cy="6858000"/>
            </a:xfrm>
            <a:prstGeom prst="rect">
              <a:avLst/>
            </a:prstGeom>
            <a:solidFill>
              <a:schemeClr val="accent2">
                <a:shade val="75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286000"/>
            </a:xfrm>
            <a:prstGeom prst="rect">
              <a:avLst/>
            </a:prstGeom>
            <a:gradFill flip="none" rotWithShape="1">
              <a:gsLst>
                <a:gs pos="33000">
                  <a:schemeClr val="accent3">
                    <a:alpha val="49000"/>
                  </a:schemeClr>
                </a:gs>
                <a:gs pos="100000">
                  <a:schemeClr val="bg1">
                    <a:alpha val="4300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92" y="1981200"/>
              <a:ext cx="9144000" cy="609600"/>
            </a:xfrm>
            <a:prstGeom prst="rect">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66" y="2590800"/>
              <a:ext cx="9144000" cy="457200"/>
            </a:xfrm>
            <a:prstGeom prst="rect">
              <a:avLst/>
            </a:prstGeom>
            <a:solidFill>
              <a:schemeClr val="accent6">
                <a:shade val="1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 y="0"/>
              <a:ext cx="9144000" cy="1981200"/>
            </a:xfrm>
            <a:prstGeom prst="rect">
              <a:avLst/>
            </a:prstGeom>
            <a:gradFill flip="none" rotWithShape="1">
              <a:gsLst>
                <a:gs pos="33000">
                  <a:schemeClr val="accent3"/>
                </a:gs>
                <a:gs pos="100000">
                  <a:schemeClr val="bg1">
                    <a:alpha val="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85800" y="1952625"/>
            <a:ext cx="7772400" cy="666750"/>
          </a:xfrm>
        </p:spPr>
        <p:txBody>
          <a:bodyPr/>
          <a:lstStyle>
            <a:lvl1pPr algn="ctr">
              <a:defRPr sz="360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685800" y="2667000"/>
            <a:ext cx="7772400" cy="381000"/>
          </a:xfrm>
        </p:spPr>
        <p:txBody>
          <a:bodyPr/>
          <a:lstStyle>
            <a:lvl1pPr marL="0" indent="0" algn="ctr">
              <a:buNone/>
              <a:defRPr sz="1600">
                <a:solidFill>
                  <a:schemeClr val="bg1"/>
                </a:solidFill>
                <a:effectLst>
                  <a:outerShdw blurRad="254000" algn="tl" rotWithShape="0">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lgn="l">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823FA4E1-E632-4095-87C5-0FF14B965D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lgn="l">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10F49726-683C-428F-BC9C-4840DF1AC7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8" name="Date Placeholder 27"/>
          <p:cNvSpPr>
            <a:spLocks noGrp="1"/>
          </p:cNvSpPr>
          <p:nvPr>
            <p:ph type="dt" sz="half" idx="10"/>
          </p:nvPr>
        </p:nvSpPr>
        <p:spPr>
          <a:xfrm>
            <a:off x="6477000" y="6416675"/>
            <a:ext cx="2133600" cy="365125"/>
          </a:xfrm>
        </p:spPr>
        <p:txBody>
          <a:bodyPr/>
          <a:lstStyle>
            <a:extLst/>
          </a:lstStyle>
          <a:p>
            <a:fld id="{743653DA-8BF4-4869-96FE-9BCF43372D46}" type="datetimeFigureOut">
              <a:rPr lang="en-US" smtClean="0">
                <a:solidFill>
                  <a:srgbClr val="E9E5DC"/>
                </a:solidFill>
              </a:rPr>
              <a:pPr/>
              <a:t>6/5/2013</a:t>
            </a:fld>
            <a:endParaRPr lang="en-US">
              <a:solidFill>
                <a:srgbClr val="E9E5DC"/>
              </a:solidFill>
            </a:endParaRPr>
          </a:p>
        </p:txBody>
      </p:sp>
      <p:sp>
        <p:nvSpPr>
          <p:cNvPr id="17" name="Footer Placeholder 16"/>
          <p:cNvSpPr>
            <a:spLocks noGrp="1"/>
          </p:cNvSpPr>
          <p:nvPr>
            <p:ph type="ftr" sz="quarter" idx="11"/>
          </p:nvPr>
        </p:nvSpPr>
        <p:spPr>
          <a:xfrm>
            <a:off x="914400" y="6416675"/>
            <a:ext cx="5562600" cy="365125"/>
          </a:xfrm>
        </p:spPr>
        <p:txBody>
          <a:bodyPr/>
          <a:lstStyle>
            <a:extLst/>
          </a:lstStyle>
          <a:p>
            <a:endParaRPr lang="en-US" dirty="0">
              <a:solidFill>
                <a:srgbClr val="E9E5DC"/>
              </a:solidFill>
            </a:endParaRPr>
          </a:p>
        </p:txBody>
      </p:sp>
      <p:sp>
        <p:nvSpPr>
          <p:cNvPr id="29" name="Slide Number Placeholder 28"/>
          <p:cNvSpPr>
            <a:spLocks noGrp="1"/>
          </p:cNvSpPr>
          <p:nvPr>
            <p:ph type="sldNum" sz="quarter" idx="12"/>
          </p:nvPr>
        </p:nvSpPr>
        <p:spPr>
          <a:xfrm>
            <a:off x="8610600" y="6416675"/>
            <a:ext cx="457200" cy="365125"/>
          </a:xfrm>
        </p:spPr>
        <p:txBody>
          <a:bodyPr/>
          <a:lstStyle>
            <a:extLst/>
          </a:lstStyle>
          <a:p>
            <a:fld id="{72AC53DF-4216-466D-99A7-94400E6C2A25}" type="slidenum">
              <a:rPr lang="en-US" smtClean="0">
                <a:solidFill>
                  <a:srgbClr val="E9E5DC"/>
                </a:solidFill>
              </a:rPr>
              <a:pPr/>
              <a:t>‹#›</a:t>
            </a:fld>
            <a:endParaRPr lang="en-US">
              <a:solidFill>
                <a:srgbClr val="E9E5DC"/>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5" name="Rectangle 44"/>
          <p:cNvSpPr/>
          <p:nvPr/>
        </p:nvSpPr>
        <p:spPr>
          <a:xfrm>
            <a:off x="363160" y="402264"/>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Title 7"/>
          <p:cNvSpPr>
            <a:spLocks noGrp="1"/>
          </p:cNvSpPr>
          <p:nvPr>
            <p:ph type="ctrTitle"/>
          </p:nvPr>
        </p:nvSpPr>
        <p:spPr>
          <a:xfrm>
            <a:off x="533400" y="464504"/>
            <a:ext cx="8153400" cy="774192"/>
          </a:xfrm>
        </p:spPr>
        <p:txBody>
          <a:bodyPr/>
          <a:lstStyle>
            <a:lvl1pPr marR="9144" algn="r" eaLnBrk="1" latinLnBrk="0" hangingPunct="1">
              <a:defRPr kumimoji="0" sz="3800"/>
            </a:lvl1pPr>
            <a:extLst/>
          </a:lstStyle>
          <a:p>
            <a:pPr eaLnBrk="1" latinLnBrk="1" hangingPunct="1"/>
            <a:r>
              <a:rPr lang="en-US" smtClean="0"/>
              <a:t>Click to edit Master title style</a:t>
            </a:r>
            <a:endParaRPr/>
          </a:p>
        </p:txBody>
      </p:sp>
      <p:sp>
        <p:nvSpPr>
          <p:cNvPr id="9" name="Subtitle 8"/>
          <p:cNvSpPr>
            <a:spLocks noGrp="1"/>
          </p:cNvSpPr>
          <p:nvPr>
            <p:ph type="subTitle" idx="1"/>
          </p:nvPr>
        </p:nvSpPr>
        <p:spPr>
          <a:xfrm>
            <a:off x="4838381" y="1371600"/>
            <a:ext cx="3848419" cy="457200"/>
          </a:xfrm>
        </p:spPr>
        <p:txBody>
          <a:bodyPr tIns="0"/>
          <a:lstStyle>
            <a:lvl1pPr marL="0" indent="0" algn="r" eaLnBrk="1" latinLnBrk="0" hangingPunct="1">
              <a:spcBef>
                <a:spcPts val="0"/>
              </a:spcBef>
              <a:buNone/>
              <a:defRPr kumimoji="0" sz="2000">
                <a:solidFill>
                  <a:schemeClr val="tx1"/>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1" hangingPunct="1"/>
            <a:r>
              <a:rPr lang="en-US" smtClean="0"/>
              <a:t>Click to edit Master subtitle style</a:t>
            </a:r>
            <a:endParaRPr/>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3" name="Content Placeholder 2"/>
          <p:cNvSpPr>
            <a:spLocks noGrp="1"/>
          </p:cNvSpPr>
          <p:nvPr>
            <p:ph idx="1"/>
          </p:nvPr>
        </p:nvSpPr>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4" name="Date Placeholder 3"/>
          <p:cNvSpPr>
            <a:spLocks noGrp="1"/>
          </p:cNvSpPr>
          <p:nvPr>
            <p:ph type="dt" sz="half" idx="10"/>
          </p:nvPr>
        </p:nvSpPr>
        <p:spPr/>
        <p:txBody>
          <a:bodyPr/>
          <a:lstStyle>
            <a:extLst/>
          </a:lstStyle>
          <a:p>
            <a:fld id="{B7129108-AC8D-4212-9283-60D9E99BF07A}" type="datetimeFigureOut">
              <a:rPr lang="en-US" smtClean="0">
                <a:solidFill>
                  <a:srgbClr val="E9E5DC"/>
                </a:solidFill>
              </a:rPr>
              <a:pPr/>
              <a:t>6/5/2013</a:t>
            </a:fld>
            <a:endParaRPr lang="en-US">
              <a:solidFill>
                <a:srgbClr val="E9E5DC"/>
              </a:solidFill>
            </a:endParaRPr>
          </a:p>
        </p:txBody>
      </p:sp>
      <p:sp>
        <p:nvSpPr>
          <p:cNvPr id="5" name="Footer Placeholder 4"/>
          <p:cNvSpPr>
            <a:spLocks noGrp="1"/>
          </p:cNvSpPr>
          <p:nvPr>
            <p:ph type="ftr" sz="quarter" idx="11"/>
          </p:nvPr>
        </p:nvSpPr>
        <p:spPr/>
        <p:txBody>
          <a:bodyPr/>
          <a:lstStyle>
            <a:extLst/>
          </a:lstStyle>
          <a:p>
            <a:endParaRPr lang="en-US">
              <a:solidFill>
                <a:srgbClr val="E9E5DC"/>
              </a:solidFill>
            </a:endParaRPr>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solidFill>
                  <a:srgbClr val="E9E5DC"/>
                </a:solidFill>
              </a:rPr>
              <a:pPr/>
              <a:t>‹#›</a:t>
            </a:fld>
            <a:endParaRPr lang="en-US">
              <a:solidFill>
                <a:srgbClr val="E9E5DC"/>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eaLnBrk="1" latinLnBrk="0" hangingPunct="1">
              <a:buNone/>
              <a:defRPr kumimoji="0" lang="en-US" sz="4000" b="1" cap="all" dirty="0">
                <a:ln/>
                <a:solidFill>
                  <a:schemeClr val="tx1"/>
                </a:solidFill>
                <a:effectLst>
                  <a:reflection blurRad="12700" stA="50000" endPos="50000" dir="5400000" sy="-100000" rotWithShape="0"/>
                </a:effectLst>
              </a:defRPr>
            </a:lvl1pPr>
            <a:extLst/>
          </a:lstStyle>
          <a:p>
            <a:pPr eaLnBrk="1" latinLnBrk="1" hangingPunct="1"/>
            <a:r>
              <a:rPr lang="en-US" smtClean="0"/>
              <a:t>Click to edit Master title style</a:t>
            </a:r>
            <a:endParaRPr/>
          </a:p>
        </p:txBody>
      </p:sp>
      <p:sp>
        <p:nvSpPr>
          <p:cNvPr id="3" name="Text Placeholder 2"/>
          <p:cNvSpPr>
            <a:spLocks noGrp="1"/>
          </p:cNvSpPr>
          <p:nvPr>
            <p:ph type="body" idx="1"/>
          </p:nvPr>
        </p:nvSpPr>
        <p:spPr>
          <a:xfrm>
            <a:off x="914400" y="5334000"/>
            <a:ext cx="7772400" cy="1052512"/>
          </a:xfrm>
        </p:spPr>
        <p:txBody>
          <a:bodyPr anchor="t"/>
          <a:lstStyle>
            <a:lvl1pPr marL="374904" eaLnBrk="1" latinLnBrk="0" hangingPunct="1">
              <a:buNone/>
              <a:defRPr kumimoji="0" sz="20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extLst/>
          </a:lstStyle>
          <a:p>
            <a:pPr lvl="0" eaLnBrk="1" latinLnBrk="1" hangingPunct="1"/>
            <a:r>
              <a:rPr lang="en-US" smtClean="0"/>
              <a:t>Click to edit Master text styles</a:t>
            </a:r>
          </a:p>
        </p:txBody>
      </p:sp>
      <p:sp>
        <p:nvSpPr>
          <p:cNvPr id="4" name="Date Placeholder 3"/>
          <p:cNvSpPr>
            <a:spLocks noGrp="1"/>
          </p:cNvSpPr>
          <p:nvPr>
            <p:ph type="dt" sz="half" idx="10"/>
          </p:nvPr>
        </p:nvSpPr>
        <p:spPr/>
        <p:txBody>
          <a:bodyPr/>
          <a:lstStyle>
            <a:extLst/>
          </a:lstStyle>
          <a:p>
            <a:fld id="{B6DED3D3-6235-4F4C-B439-DF277FB555A7}" type="datetimeFigureOut">
              <a:rPr lang="en-US" smtClean="0">
                <a:solidFill>
                  <a:srgbClr val="E9E5DC"/>
                </a:solidFill>
              </a:rPr>
              <a:pPr/>
              <a:t>6/5/2013</a:t>
            </a:fld>
            <a:endParaRPr lang="en-US">
              <a:solidFill>
                <a:srgbClr val="E9E5DC"/>
              </a:solidFill>
            </a:endParaRPr>
          </a:p>
        </p:txBody>
      </p:sp>
      <p:sp>
        <p:nvSpPr>
          <p:cNvPr id="5" name="Footer Placeholder 4"/>
          <p:cNvSpPr>
            <a:spLocks noGrp="1"/>
          </p:cNvSpPr>
          <p:nvPr>
            <p:ph type="ftr" sz="quarter" idx="11"/>
          </p:nvPr>
        </p:nvSpPr>
        <p:spPr>
          <a:xfrm>
            <a:off x="914400" y="6416675"/>
            <a:ext cx="5562600" cy="365125"/>
          </a:xfrm>
        </p:spPr>
        <p:txBody>
          <a:bodyPr/>
          <a:lstStyle>
            <a:extLst/>
          </a:lstStyle>
          <a:p>
            <a:endParaRPr lang="en-US">
              <a:solidFill>
                <a:srgbClr val="E9E5DC"/>
              </a:solidFill>
            </a:endParaRPr>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solidFill>
                  <a:srgbClr val="E9E5DC"/>
                </a:solidFill>
              </a:rPr>
              <a:pPr/>
              <a:t>‹#›</a:t>
            </a:fld>
            <a:endParaRPr lang="en-US">
              <a:solidFill>
                <a:srgbClr val="E9E5DC"/>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pPr eaLnBrk="1" latinLnBrk="1" hangingPunct="1"/>
            <a:r>
              <a:rPr lang="en-US" smtClean="0"/>
              <a:t>Click to edit Master title style</a:t>
            </a:r>
            <a:endParaRPr/>
          </a:p>
        </p:txBody>
      </p:sp>
      <p:sp>
        <p:nvSpPr>
          <p:cNvPr id="3" name="Content Placeholder 2"/>
          <p:cNvSpPr>
            <a:spLocks noGrp="1"/>
          </p:cNvSpPr>
          <p:nvPr>
            <p:ph sz="half" idx="1"/>
          </p:nvPr>
        </p:nvSpPr>
        <p:spPr>
          <a:xfrm>
            <a:off x="464344" y="1600200"/>
            <a:ext cx="4038600" cy="4525963"/>
          </a:xfrm>
        </p:spPr>
        <p:txBody>
          <a:bodyPr/>
          <a:lstStyle>
            <a:lvl1pPr marL="0" indent="0" eaLnBrk="1" latinLnBrk="0" hangingPunct="1">
              <a:buFontTx/>
              <a:buNone/>
              <a:defRPr kumimoji="0" sz="2000"/>
            </a:lvl1pPr>
            <a:lvl2pPr eaLnBrk="1" latinLnBrk="0" hangingPunct="1">
              <a:defRPr kumimoji="0" sz="2400"/>
            </a:lvl2pPr>
            <a:lvl3pPr eaLnBrk="1" latinLnBrk="0" hangingPunct="1">
              <a:defRPr kumimoji="0" sz="2000"/>
            </a:lvl3pPr>
            <a:lvl4pPr eaLnBrk="1" latinLnBrk="0" hangingPunct="1">
              <a:defRPr kumimoji="0" sz="1800"/>
            </a:lvl4pPr>
            <a:lvl5pPr eaLnBrk="1" latinLnBrk="0" hangingPunct="1">
              <a:defRPr kumimoji="0" sz="1800"/>
            </a:lvl5pPr>
            <a:extLst/>
          </a:lstStyle>
          <a:p>
            <a:pPr lvl="0" eaLnBrk="1" latinLnBrk="1" hangingPunct="1"/>
            <a:r>
              <a:rPr lang="en-US" smtClean="0"/>
              <a:t>Click to edit Master text styles</a:t>
            </a:r>
          </a:p>
        </p:txBody>
      </p:sp>
      <p:sp>
        <p:nvSpPr>
          <p:cNvPr id="4" name="Content Placeholder 3"/>
          <p:cNvSpPr>
            <a:spLocks noGrp="1"/>
          </p:cNvSpPr>
          <p:nvPr>
            <p:ph sz="half" idx="2"/>
          </p:nvPr>
        </p:nvSpPr>
        <p:spPr>
          <a:xfrm>
            <a:off x="4655344" y="1600200"/>
            <a:ext cx="4038600" cy="4525963"/>
          </a:xfrm>
        </p:spPr>
        <p:txBody>
          <a:bodyPr/>
          <a:lstStyle>
            <a:lvl1pPr eaLnBrk="1" latinLnBrk="0" hangingPunct="1">
              <a:defRPr kumimoji="0" sz="2800"/>
            </a:lvl1pPr>
            <a:lvl2pPr eaLnBrk="1" latinLnBrk="0" hangingPunct="1">
              <a:defRPr kumimoji="0" sz="2400"/>
            </a:lvl2pPr>
            <a:lvl3pPr eaLnBrk="1" latinLnBrk="0" hangingPunct="1">
              <a:defRPr kumimoji="0" sz="2000"/>
            </a:lvl3pPr>
            <a:lvl4pPr eaLnBrk="1" latinLnBrk="0" hangingPunct="1">
              <a:defRPr kumimoji="0" sz="1800"/>
            </a:lvl4pPr>
            <a:lvl5pPr eaLnBrk="1" latinLnBrk="0" hangingPunct="1">
              <a:defRPr kumimoji="0" sz="1800"/>
            </a:lvl5pPr>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5" name="Date Placeholder 4"/>
          <p:cNvSpPr>
            <a:spLocks noGrp="1"/>
          </p:cNvSpPr>
          <p:nvPr>
            <p:ph type="dt" sz="half" idx="10"/>
          </p:nvPr>
        </p:nvSpPr>
        <p:spPr/>
        <p:txBody>
          <a:bodyPr/>
          <a:lstStyle>
            <a:extLst/>
          </a:lstStyle>
          <a:p>
            <a:fld id="{3B5F1E3E-4B2F-4895-B65E-28B2E64F39F6}" type="datetimeFigureOut">
              <a:rPr lang="en-US" smtClean="0">
                <a:solidFill>
                  <a:srgbClr val="696464"/>
                </a:solidFill>
              </a:rPr>
              <a:pPr/>
              <a:t>6/5/2013</a:t>
            </a:fld>
            <a:endParaRPr lang="en-US">
              <a:solidFill>
                <a:srgbClr val="696464"/>
              </a:solidFill>
            </a:endParaRPr>
          </a:p>
        </p:txBody>
      </p:sp>
      <p:sp>
        <p:nvSpPr>
          <p:cNvPr id="6" name="Footer Placeholder 5"/>
          <p:cNvSpPr>
            <a:spLocks noGrp="1"/>
          </p:cNvSpPr>
          <p:nvPr>
            <p:ph type="ftr" sz="quarter" idx="11"/>
          </p:nvPr>
        </p:nvSpPr>
        <p:spPr/>
        <p:txBody>
          <a:bodyPr/>
          <a:lstStyle>
            <a:extLst/>
          </a:lstStyle>
          <a:p>
            <a:endParaRPr lang="en-US">
              <a:solidFill>
                <a:srgbClr val="696464"/>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solidFill>
                  <a:srgbClr val="696464"/>
                </a:solidFill>
              </a:rPr>
              <a:pPr/>
              <a:t>‹#›</a:t>
            </a:fld>
            <a:endParaRPr lang="en-US">
              <a:solidFill>
                <a:srgbClr val="696464"/>
              </a:solidFill>
            </a:endParaRPr>
          </a:p>
        </p:txBody>
      </p:sp>
      <p:cxnSp>
        <p:nvCxnSpPr>
          <p:cNvPr id="9" name="Straight Connector 8"/>
          <p:cNvCxnSpPr/>
          <p:nvPr/>
        </p:nvCxnSpPr>
        <p:spPr>
          <a:xfrm rot="5400000">
            <a:off x="2305044" y="3867144"/>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4"/>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eaLnBrk="1" latinLnBrk="0" hangingPunct="1">
              <a:defRPr kumimoji="0" sz="4000"/>
            </a:lvl1pPr>
            <a:extLst/>
          </a:lstStyle>
          <a:p>
            <a:pPr eaLnBrk="1" latinLnBrk="1" hangingPunct="1"/>
            <a:r>
              <a:rPr lang="en-US" smtClean="0"/>
              <a:t>Click to edit Master title style</a:t>
            </a:r>
            <a:endParaRPr/>
          </a:p>
        </p:txBody>
      </p:sp>
      <p:sp>
        <p:nvSpPr>
          <p:cNvPr id="3" name="Text Placeholder 2"/>
          <p:cNvSpPr>
            <a:spLocks noGrp="1"/>
          </p:cNvSpPr>
          <p:nvPr>
            <p:ph type="body" idx="1"/>
          </p:nvPr>
        </p:nvSpPr>
        <p:spPr>
          <a:xfrm>
            <a:off x="457200" y="1809750"/>
            <a:ext cx="4040188" cy="639762"/>
          </a:xfrm>
        </p:spPr>
        <p:txBody>
          <a:bodyPr anchor="ctr"/>
          <a:lstStyle>
            <a:lvl1pPr marL="73152" indent="0" algn="l" eaLnBrk="1" latinLnBrk="0" hangingPunct="1">
              <a:buNone/>
              <a:defRPr kumimoji="0" sz="2400" b="1">
                <a:solidFill>
                  <a:schemeClr val="accent2"/>
                </a:solidFill>
              </a:defRPr>
            </a:lvl1pPr>
            <a:lvl2pPr eaLnBrk="1" latinLnBrk="0" hangingPunct="1">
              <a:buNone/>
              <a:defRPr kumimoji="0" sz="2000" b="1"/>
            </a:lvl2pPr>
            <a:lvl3pPr eaLnBrk="1" latinLnBrk="0" hangingPunct="1">
              <a:buNone/>
              <a:defRPr kumimoji="0" sz="1800" b="1"/>
            </a:lvl3pPr>
            <a:lvl4pPr eaLnBrk="1" latinLnBrk="0" hangingPunct="1">
              <a:buNone/>
              <a:defRPr kumimoji="0" sz="1600" b="1"/>
            </a:lvl4pPr>
            <a:lvl5pPr eaLnBrk="1" latinLnBrk="0" hangingPunct="1">
              <a:buNone/>
              <a:defRPr kumimoji="0" sz="1600" b="1"/>
            </a:lvl5pPr>
            <a:extLst/>
          </a:lstStyle>
          <a:p>
            <a:pPr lvl="0" eaLnBrk="1" latinLnBrk="1" hangingPunct="1"/>
            <a:r>
              <a:rPr lang="en-US" smtClean="0"/>
              <a:t>Click to edit Master text styles</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eaLnBrk="1" latinLnBrk="0" hangingPunct="1">
              <a:buNone/>
              <a:defRPr kumimoji="0" sz="2400" b="1">
                <a:solidFill>
                  <a:schemeClr val="accent2"/>
                </a:solidFill>
              </a:defRPr>
            </a:lvl1pPr>
            <a:lvl2pPr eaLnBrk="1" latinLnBrk="0" hangingPunct="1">
              <a:buNone/>
              <a:defRPr kumimoji="0" sz="2000" b="1"/>
            </a:lvl2pPr>
            <a:lvl3pPr eaLnBrk="1" latinLnBrk="0" hangingPunct="1">
              <a:buNone/>
              <a:defRPr kumimoji="0" sz="1800" b="1"/>
            </a:lvl3pPr>
            <a:lvl4pPr eaLnBrk="1" latinLnBrk="0" hangingPunct="1">
              <a:buNone/>
              <a:defRPr kumimoji="0" sz="1600" b="1"/>
            </a:lvl4pPr>
            <a:lvl5pPr eaLnBrk="1" latinLnBrk="0" hangingPunct="1">
              <a:buNone/>
              <a:defRPr kumimoji="0" sz="1600" b="1"/>
            </a:lvl5pPr>
            <a:extLst/>
          </a:lstStyle>
          <a:p>
            <a:pPr lvl="0" eaLnBrk="1" latinLnBrk="1" hangingPunct="1"/>
            <a:r>
              <a:rPr lang="en-US" smtClean="0"/>
              <a:t>Click to edit Master text styles</a:t>
            </a:r>
          </a:p>
        </p:txBody>
      </p:sp>
      <p:sp>
        <p:nvSpPr>
          <p:cNvPr id="5" name="Content Placeholder 4"/>
          <p:cNvSpPr>
            <a:spLocks noGrp="1"/>
          </p:cNvSpPr>
          <p:nvPr>
            <p:ph sz="quarter" idx="3"/>
          </p:nvPr>
        </p:nvSpPr>
        <p:spPr>
          <a:xfrm>
            <a:off x="457200" y="2459037"/>
            <a:ext cx="4040188" cy="3959352"/>
          </a:xfrm>
        </p:spPr>
        <p:txBody>
          <a:bodyPr/>
          <a:lstStyle>
            <a:lvl1pPr eaLnBrk="1" latinLnBrk="0" hangingPunct="1">
              <a:defRPr kumimoji="0" sz="2400"/>
            </a:lvl1pPr>
            <a:lvl2pPr eaLnBrk="1" latinLnBrk="0" hangingPunct="1">
              <a:defRPr kumimoji="0" sz="2000"/>
            </a:lvl2pPr>
            <a:lvl3pPr eaLnBrk="1" latinLnBrk="0" hangingPunct="1">
              <a:defRPr kumimoji="0" sz="1800"/>
            </a:lvl3pPr>
            <a:lvl4pPr eaLnBrk="1" latinLnBrk="0" hangingPunct="1">
              <a:defRPr kumimoji="0" sz="1600"/>
            </a:lvl4pPr>
            <a:lvl5pPr eaLnBrk="1" latinLnBrk="0" hangingPunct="1">
              <a:defRPr kumimoji="0" sz="1600"/>
            </a:lvl5pPr>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6" name="Content Placeholder 5"/>
          <p:cNvSpPr>
            <a:spLocks noGrp="1"/>
          </p:cNvSpPr>
          <p:nvPr>
            <p:ph sz="quarter" idx="4"/>
          </p:nvPr>
        </p:nvSpPr>
        <p:spPr>
          <a:xfrm>
            <a:off x="4645025" y="2459037"/>
            <a:ext cx="4041775" cy="3959352"/>
          </a:xfrm>
        </p:spPr>
        <p:txBody>
          <a:bodyPr/>
          <a:lstStyle>
            <a:lvl1pPr eaLnBrk="1" latinLnBrk="0" hangingPunct="1">
              <a:defRPr kumimoji="0" sz="2400"/>
            </a:lvl1pPr>
            <a:lvl2pPr eaLnBrk="1" latinLnBrk="0" hangingPunct="1">
              <a:defRPr kumimoji="0" sz="2000"/>
            </a:lvl2pPr>
            <a:lvl3pPr eaLnBrk="1" latinLnBrk="0" hangingPunct="1">
              <a:defRPr kumimoji="0" sz="1800"/>
            </a:lvl3pPr>
            <a:lvl4pPr eaLnBrk="1" latinLnBrk="0" hangingPunct="1">
              <a:defRPr kumimoji="0" sz="1600"/>
            </a:lvl4pPr>
            <a:lvl5pPr eaLnBrk="1" latinLnBrk="0" hangingPunct="1">
              <a:defRPr kumimoji="0" sz="1600"/>
            </a:lvl5pPr>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7" name="Date Placeholder 6"/>
          <p:cNvSpPr>
            <a:spLocks noGrp="1"/>
          </p:cNvSpPr>
          <p:nvPr>
            <p:ph type="dt" sz="half" idx="10"/>
          </p:nvPr>
        </p:nvSpPr>
        <p:spPr/>
        <p:txBody>
          <a:bodyPr/>
          <a:lstStyle>
            <a:extLst/>
          </a:lstStyle>
          <a:p>
            <a:fld id="{63085435-8225-4333-BFFA-0096413F0D76}" type="datetimeFigureOut">
              <a:rPr lang="en-US" smtClean="0">
                <a:solidFill>
                  <a:srgbClr val="E9E5DC"/>
                </a:solidFill>
              </a:rPr>
              <a:pPr/>
              <a:t>6/5/2013</a:t>
            </a:fld>
            <a:endParaRPr lang="en-US">
              <a:solidFill>
                <a:srgbClr val="E9E5DC"/>
              </a:solidFill>
            </a:endParaRPr>
          </a:p>
        </p:txBody>
      </p:sp>
      <p:sp>
        <p:nvSpPr>
          <p:cNvPr id="8" name="Footer Placeholder 7"/>
          <p:cNvSpPr>
            <a:spLocks noGrp="1"/>
          </p:cNvSpPr>
          <p:nvPr>
            <p:ph type="ftr" sz="quarter" idx="11"/>
          </p:nvPr>
        </p:nvSpPr>
        <p:spPr/>
        <p:txBody>
          <a:bodyPr/>
          <a:lstStyle>
            <a:extLst/>
          </a:lstStyle>
          <a:p>
            <a:endParaRPr lang="en-US">
              <a:solidFill>
                <a:srgbClr val="E9E5DC"/>
              </a:solidFill>
            </a:endParaRPr>
          </a:p>
        </p:txBody>
      </p:sp>
      <p:sp>
        <p:nvSpPr>
          <p:cNvPr id="9" name="Slide Number Placeholder 8"/>
          <p:cNvSpPr>
            <a:spLocks noGrp="1"/>
          </p:cNvSpPr>
          <p:nvPr>
            <p:ph type="sldNum" sz="quarter" idx="12"/>
          </p:nvPr>
        </p:nvSpPr>
        <p:spPr/>
        <p:txBody>
          <a:bodyPr/>
          <a:lstStyle>
            <a:extLst/>
          </a:lstStyle>
          <a:p>
            <a:fld id="{1AD93096-5B34-4342-9326-69289CEAE4C2}" type="slidenum">
              <a:rPr lang="en-US" smtClean="0">
                <a:solidFill>
                  <a:srgbClr val="E9E5DC"/>
                </a:solidFill>
              </a:rPr>
              <a:pPr/>
              <a:t>‹#›</a:t>
            </a:fld>
            <a:endParaRPr lang="en-US">
              <a:solidFill>
                <a:srgbClr val="E9E5DC"/>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eaLnBrk="1" latinLnBrk="0" hangingPunct="1">
              <a:defRPr kumimoji="0" sz="4000" cap="none" baseline="0"/>
            </a:lvl1pPr>
            <a:extLst/>
          </a:lstStyle>
          <a:p>
            <a:pPr eaLnBrk="1" latinLnBrk="1" hangingPunct="1"/>
            <a:r>
              <a:rPr lang="en-US" smtClean="0"/>
              <a:t>Click to edit Master title style</a:t>
            </a:r>
            <a:endParaRPr/>
          </a:p>
        </p:txBody>
      </p:sp>
      <p:sp>
        <p:nvSpPr>
          <p:cNvPr id="3" name="Date Placeholder 2"/>
          <p:cNvSpPr>
            <a:spLocks noGrp="1"/>
          </p:cNvSpPr>
          <p:nvPr>
            <p:ph type="dt" sz="half" idx="10"/>
          </p:nvPr>
        </p:nvSpPr>
        <p:spPr/>
        <p:txBody>
          <a:bodyPr/>
          <a:lstStyle>
            <a:extLst/>
          </a:lstStyle>
          <a:p>
            <a:fld id="{0783C494-2A87-468C-A21B-CB14FB9ABB00}" type="datetimeFigureOut">
              <a:rPr lang="en-US" smtClean="0">
                <a:solidFill>
                  <a:srgbClr val="E9E5DC"/>
                </a:solidFill>
              </a:rPr>
              <a:pPr/>
              <a:t>6/5/2013</a:t>
            </a:fld>
            <a:endParaRPr lang="en-US">
              <a:solidFill>
                <a:srgbClr val="E9E5DC"/>
              </a:solidFill>
            </a:endParaRPr>
          </a:p>
        </p:txBody>
      </p:sp>
      <p:sp>
        <p:nvSpPr>
          <p:cNvPr id="4" name="Footer Placeholder 3"/>
          <p:cNvSpPr>
            <a:spLocks noGrp="1"/>
          </p:cNvSpPr>
          <p:nvPr>
            <p:ph type="ftr" sz="quarter" idx="11"/>
          </p:nvPr>
        </p:nvSpPr>
        <p:spPr/>
        <p:txBody>
          <a:bodyPr/>
          <a:lstStyle>
            <a:extLst/>
          </a:lstStyle>
          <a:p>
            <a:endParaRPr lang="en-US">
              <a:solidFill>
                <a:srgbClr val="E9E5DC"/>
              </a:solidFill>
            </a:endParaRPr>
          </a:p>
        </p:txBody>
      </p:sp>
      <p:sp>
        <p:nvSpPr>
          <p:cNvPr id="5" name="Slide Number Placeholder 4"/>
          <p:cNvSpPr>
            <a:spLocks noGrp="1"/>
          </p:cNvSpPr>
          <p:nvPr>
            <p:ph type="sldNum" sz="quarter" idx="12"/>
          </p:nvPr>
        </p:nvSpPr>
        <p:spPr/>
        <p:txBody>
          <a:bodyPr/>
          <a:lstStyle>
            <a:extLst/>
          </a:lstStyle>
          <a:p>
            <a:fld id="{1AD93096-5B34-4342-9326-69289CEAE4C2}" type="slidenum">
              <a:rPr lang="en-US" smtClean="0">
                <a:solidFill>
                  <a:srgbClr val="E9E5DC"/>
                </a:solidFill>
              </a:rPr>
              <a:pPr/>
              <a:t>‹#›</a:t>
            </a:fld>
            <a:endParaRPr lang="en-US">
              <a:solidFill>
                <a:srgbClr val="E9E5DC"/>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lang="en-US" smtClean="0">
                <a:solidFill>
                  <a:srgbClr val="E9E5DC"/>
                </a:solidFill>
              </a:rPr>
              <a:pPr/>
              <a:t>6/5/2013</a:t>
            </a:fld>
            <a:endParaRPr lang="en-US">
              <a:solidFill>
                <a:srgbClr val="E9E5DC"/>
              </a:solidFill>
            </a:endParaRPr>
          </a:p>
        </p:txBody>
      </p:sp>
      <p:sp>
        <p:nvSpPr>
          <p:cNvPr id="3" name="Footer Placeholder 2"/>
          <p:cNvSpPr>
            <a:spLocks noGrp="1"/>
          </p:cNvSpPr>
          <p:nvPr>
            <p:ph type="ftr" sz="quarter" idx="11"/>
          </p:nvPr>
        </p:nvSpPr>
        <p:spPr/>
        <p:txBody>
          <a:bodyPr/>
          <a:lstStyle>
            <a:extLst/>
          </a:lstStyle>
          <a:p>
            <a:endParaRPr lang="en-US">
              <a:solidFill>
                <a:srgbClr val="E9E5DC"/>
              </a:solidFill>
            </a:endParaRPr>
          </a:p>
        </p:txBody>
      </p:sp>
      <p:sp>
        <p:nvSpPr>
          <p:cNvPr id="4" name="Slide Number Placeholder 3"/>
          <p:cNvSpPr>
            <a:spLocks noGrp="1"/>
          </p:cNvSpPr>
          <p:nvPr>
            <p:ph type="sldNum" sz="quarter" idx="12"/>
          </p:nvPr>
        </p:nvSpPr>
        <p:spPr/>
        <p:txBody>
          <a:bodyPr/>
          <a:lstStyle>
            <a:extLst/>
          </a:lstStyle>
          <a:p>
            <a:fld id="{1AD93096-5B34-4342-9326-69289CEAE4C2}" type="slidenum">
              <a:rPr lang="en-US" smtClean="0">
                <a:solidFill>
                  <a:srgbClr val="E9E5DC"/>
                </a:solidFill>
              </a:rPr>
              <a:pPr/>
              <a:t>‹#›</a:t>
            </a:fld>
            <a:endParaRPr lang="en-US">
              <a:solidFill>
                <a:srgbClr val="E9E5DC"/>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eaLnBrk="1" latinLnBrk="0" hangingPunct="1">
              <a:buNone/>
              <a:defRPr kumimoji="0" sz="3600" b="0"/>
            </a:lvl1pPr>
            <a:extLst/>
          </a:lstStyle>
          <a:p>
            <a:pPr eaLnBrk="1" latinLnBrk="1" hangingPunct="1"/>
            <a:r>
              <a:rPr lang="en-US" smtClean="0"/>
              <a:t>Click to edit Master title style</a:t>
            </a:r>
            <a:endParaRPr/>
          </a:p>
        </p:txBody>
      </p:sp>
      <p:sp>
        <p:nvSpPr>
          <p:cNvPr id="3" name="Text Placeholder 2"/>
          <p:cNvSpPr>
            <a:spLocks noGrp="1"/>
          </p:cNvSpPr>
          <p:nvPr>
            <p:ph type="body" idx="1"/>
          </p:nvPr>
        </p:nvSpPr>
        <p:spPr>
          <a:xfrm>
            <a:off x="685800" y="1435100"/>
            <a:ext cx="2514600" cy="4572000"/>
          </a:xfrm>
        </p:spPr>
        <p:txBody>
          <a:bodyPr/>
          <a:lstStyle>
            <a:lvl1pPr marL="54864" indent="0" eaLnBrk="1" latinLnBrk="0" hangingPunct="1">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extLst/>
          </a:lstStyle>
          <a:p>
            <a:pPr lvl="0" eaLnBrk="1" latinLnBrk="1" hangingPunct="1"/>
            <a:r>
              <a:rPr lang="en-US" smtClean="0"/>
              <a:t>Click to edit Master text styles</a:t>
            </a:r>
          </a:p>
        </p:txBody>
      </p:sp>
      <p:sp>
        <p:nvSpPr>
          <p:cNvPr id="4" name="Content Placeholder 3"/>
          <p:cNvSpPr>
            <a:spLocks noGrp="1"/>
          </p:cNvSpPr>
          <p:nvPr>
            <p:ph sz="half" idx="2"/>
          </p:nvPr>
        </p:nvSpPr>
        <p:spPr>
          <a:xfrm>
            <a:off x="3429000" y="1435100"/>
            <a:ext cx="5486400" cy="4572000"/>
          </a:xfrm>
        </p:spPr>
        <p:txBody>
          <a:bodyPr/>
          <a:lstStyle>
            <a:lvl1pPr eaLnBrk="1" latinLnBrk="0" hangingPunct="1">
              <a:defRPr kumimoji="0" sz="3200"/>
            </a:lvl1pPr>
            <a:lvl2pPr eaLnBrk="1" latinLnBrk="0" hangingPunct="1">
              <a:defRPr kumimoji="0" sz="2800"/>
            </a:lvl2pPr>
            <a:lvl3pPr eaLnBrk="1" latinLnBrk="0" hangingPunct="1">
              <a:defRPr kumimoji="0" sz="2400"/>
            </a:lvl3pPr>
            <a:lvl4pPr eaLnBrk="1" latinLnBrk="0" hangingPunct="1">
              <a:defRPr kumimoji="0" sz="2000"/>
            </a:lvl4pPr>
            <a:lvl5pPr eaLnBrk="1" latinLnBrk="0" hangingPunct="1">
              <a:defRPr kumimoji="0" sz="2000"/>
            </a:lvl5pPr>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5" name="Date Placeholder 4"/>
          <p:cNvSpPr>
            <a:spLocks noGrp="1"/>
          </p:cNvSpPr>
          <p:nvPr>
            <p:ph type="dt" sz="half" idx="10"/>
          </p:nvPr>
        </p:nvSpPr>
        <p:spPr/>
        <p:txBody>
          <a:bodyPr/>
          <a:lstStyle>
            <a:extLst/>
          </a:lstStyle>
          <a:p>
            <a:fld id="{4BECC0C8-36B8-442A-833D-B6AACE86BB77}" type="datetimeFigureOut">
              <a:rPr lang="en-US" smtClean="0">
                <a:solidFill>
                  <a:srgbClr val="E9E5DC"/>
                </a:solidFill>
              </a:rPr>
              <a:pPr/>
              <a:t>6/5/2013</a:t>
            </a:fld>
            <a:endParaRPr lang="en-US">
              <a:solidFill>
                <a:srgbClr val="E9E5DC"/>
              </a:solidFill>
            </a:endParaRPr>
          </a:p>
        </p:txBody>
      </p:sp>
      <p:sp>
        <p:nvSpPr>
          <p:cNvPr id="6" name="Footer Placeholder 5"/>
          <p:cNvSpPr>
            <a:spLocks noGrp="1"/>
          </p:cNvSpPr>
          <p:nvPr>
            <p:ph type="ftr" sz="quarter" idx="11"/>
          </p:nvPr>
        </p:nvSpPr>
        <p:spPr/>
        <p:txBody>
          <a:bodyPr/>
          <a:lstStyle>
            <a:extLst/>
          </a:lstStyle>
          <a:p>
            <a:endParaRPr lang="en-US">
              <a:solidFill>
                <a:srgbClr val="E9E5DC"/>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solidFill>
                  <a:srgbClr val="E9E5DC"/>
                </a:solidFill>
              </a:rPr>
              <a:pPr/>
              <a:t>‹#›</a:t>
            </a:fld>
            <a:endParaRPr lang="en-US">
              <a:solidFill>
                <a:srgbClr val="E9E5DC"/>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01318-6ABD-4BDD-BBB0-D5B124F36B42}" type="datetimeFigureOut">
              <a:rPr lang="en-US" smtClean="0"/>
              <a:pPr/>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17"/>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eaLnBrk="1" latinLnBrk="0" hangingPunct="1">
              <a:buNone/>
              <a:defRPr kumimoji="0" sz="2100" b="0"/>
            </a:lvl1pPr>
            <a:extLst/>
          </a:lstStyle>
          <a:p>
            <a:pPr eaLnBrk="1" latinLnBrk="1" hangingPunct="1"/>
            <a:r>
              <a:rPr lang="en-US" smtClean="0"/>
              <a:t>Click to edit Master title style</a:t>
            </a:r>
            <a:endParaRPr/>
          </a:p>
        </p:txBody>
      </p:sp>
      <p:sp>
        <p:nvSpPr>
          <p:cNvPr id="3" name="Picture Placeholder 2"/>
          <p:cNvSpPr>
            <a:spLocks noGrp="1"/>
          </p:cNvSpPr>
          <p:nvPr>
            <p:ph type="pic" idx="1"/>
          </p:nvPr>
        </p:nvSpPr>
        <p:spPr>
          <a:xfrm>
            <a:off x="366712" y="1905000"/>
            <a:ext cx="8778240" cy="4960144"/>
          </a:xfrm>
        </p:spPr>
        <p:txBody>
          <a:bodyPr/>
          <a:lstStyle>
            <a:lvl1pPr eaLnBrk="1" latinLnBrk="0" hangingPunct="1">
              <a:buNone/>
              <a:defRPr kumimoji="0" sz="3200"/>
            </a:lvl1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914400" y="1150144"/>
            <a:ext cx="6858000" cy="685800"/>
          </a:xfrm>
        </p:spPr>
        <p:txBody>
          <a:bodyPr/>
          <a:lstStyle>
            <a:lvl1pPr marL="27432" indent="0" eaLnBrk="1" latinLnBrk="0" hangingPunct="1">
              <a:spcBef>
                <a:spcPts val="0"/>
              </a:spcBef>
              <a:buNone/>
              <a:defRPr kumimoji="0" sz="1400">
                <a:solidFill>
                  <a:srgbClr val="FFFFFF"/>
                </a:solidFill>
              </a:defRPr>
            </a:lvl1pPr>
            <a:lvl2pPr eaLnBrk="1" latinLnBrk="0" hangingPunct="1">
              <a:defRPr kumimoji="0" sz="1200"/>
            </a:lvl2pPr>
            <a:lvl3pPr eaLnBrk="1" latinLnBrk="0" hangingPunct="1">
              <a:defRPr kumimoji="0" sz="1000"/>
            </a:lvl3pPr>
            <a:lvl4pPr eaLnBrk="1" latinLnBrk="0" hangingPunct="1">
              <a:defRPr kumimoji="0" sz="900"/>
            </a:lvl4pPr>
            <a:lvl5pPr eaLnBrk="1" latinLnBrk="0" hangingPunct="1">
              <a:defRPr kumimoji="0" sz="900"/>
            </a:lvl5pPr>
            <a:extLst/>
          </a:lstStyle>
          <a:p>
            <a:pPr lvl="0" eaLnBrk="1" latinLnBrk="1" hangingPunct="1"/>
            <a:r>
              <a:rPr lang="en-US" smtClean="0"/>
              <a:t>Click to edit Master text styles</a:t>
            </a:r>
          </a:p>
        </p:txBody>
      </p:sp>
      <p:grpSp>
        <p:nvGrpSpPr>
          <p:cNvPr id="14" name="Group 17"/>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lang="en-US" smtClean="0">
                <a:solidFill>
                  <a:srgbClr val="E9E5DC"/>
                </a:solidFill>
              </a:rPr>
              <a:pPr/>
              <a:t>6/5/2013</a:t>
            </a:fld>
            <a:endParaRPr lang="en-US">
              <a:solidFill>
                <a:srgbClr val="E9E5DC"/>
              </a:solidFill>
            </a:endParaRPr>
          </a:p>
        </p:txBody>
      </p:sp>
      <p:sp>
        <p:nvSpPr>
          <p:cNvPr id="6" name="Footer Placeholder 5"/>
          <p:cNvSpPr>
            <a:spLocks noGrp="1"/>
          </p:cNvSpPr>
          <p:nvPr>
            <p:ph type="ftr" sz="quarter" idx="11"/>
          </p:nvPr>
        </p:nvSpPr>
        <p:spPr/>
        <p:txBody>
          <a:bodyPr/>
          <a:lstStyle>
            <a:extLst/>
          </a:lstStyle>
          <a:p>
            <a:endParaRPr lang="en-US">
              <a:solidFill>
                <a:srgbClr val="E9E5DC"/>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solidFill>
                  <a:srgbClr val="E9E5DC"/>
                </a:solidFill>
              </a:rPr>
              <a:pPr/>
              <a:t>‹#›</a:t>
            </a:fld>
            <a:endParaRPr lang="en-US">
              <a:solidFill>
                <a:srgbClr val="E9E5DC"/>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lIns="91433" tIns="45716" rIns="91433" bIns="45716" anchor="ctr"/>
          <a:lstStyle>
            <a:extLst/>
          </a:lstStyle>
          <a:p>
            <a:pPr algn="ctr" defTabSz="914329">
              <a:defRPr/>
            </a:pPr>
            <a:endParaRPr lang="en-US">
              <a:solidFill>
                <a:prstClr val="white"/>
              </a:solidFill>
            </a:endParaRPr>
          </a:p>
        </p:txBody>
      </p:sp>
      <p:sp>
        <p:nvSpPr>
          <p:cNvPr id="5" name="Straight Connector 4"/>
          <p:cNvSpPr>
            <a:spLocks noChangeShapeType="1"/>
          </p:cNvSpPr>
          <p:nvPr/>
        </p:nvSpPr>
        <p:spPr bwMode="auto">
          <a:xfrm rot="16200000">
            <a:off x="-761926"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lIns="91433" tIns="45716" rIns="91433" bIns="45716"/>
          <a:lstStyle>
            <a:extLst/>
          </a:lstStyle>
          <a:p>
            <a:pPr defTabSz="914329">
              <a:defRPr/>
            </a:pPr>
            <a:endParaRPr lang="en-US">
              <a:solidFill>
                <a:prstClr val="black"/>
              </a:solidFill>
              <a:cs typeface="Arial" charset="0"/>
            </a:endParaRPr>
          </a:p>
        </p:txBody>
      </p:sp>
      <p:sp>
        <p:nvSpPr>
          <p:cNvPr id="12" name="Title 11"/>
          <p:cNvSpPr>
            <a:spLocks noGrp="1"/>
          </p:cNvSpPr>
          <p:nvPr>
            <p:ph type="ctrTitle"/>
          </p:nvPr>
        </p:nvSpPr>
        <p:spPr>
          <a:xfrm>
            <a:off x="3366869"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16" tIns="0" rIns="45716" bIns="0"/>
          <a:lstStyle>
            <a:lvl1pPr marL="0" indent="0" algn="r">
              <a:buNone/>
              <a:defRPr sz="2200">
                <a:solidFill>
                  <a:srgbClr val="FFFFFF"/>
                </a:solidFill>
                <a:effectLst/>
              </a:defRPr>
            </a:lvl1pPr>
            <a:lvl2pPr marL="457165" indent="0" algn="ctr">
              <a:buNone/>
            </a:lvl2pPr>
            <a:lvl3pPr marL="914329" indent="0" algn="ctr">
              <a:buNone/>
            </a:lvl3pPr>
            <a:lvl4pPr marL="1371494" indent="0" algn="ctr">
              <a:buNone/>
            </a:lvl4pPr>
            <a:lvl5pPr marL="1828658" indent="0" algn="ctr">
              <a:buNone/>
            </a:lvl5pPr>
            <a:lvl6pPr marL="2285823" indent="0" algn="ctr">
              <a:buNone/>
            </a:lvl6pPr>
            <a:lvl7pPr marL="2742988" indent="0" algn="ctr">
              <a:buNone/>
            </a:lvl7pPr>
            <a:lvl8pPr marL="3200153" indent="0" algn="ctr">
              <a:buNone/>
            </a:lvl8pPr>
            <a:lvl9pPr marL="3657317"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1664" y="6557446"/>
            <a:ext cx="2002089" cy="227562"/>
          </a:xfrm>
        </p:spPr>
        <p:txBody>
          <a:bodyPr/>
          <a:lstStyle>
            <a:lvl1pPr>
              <a:defRPr lang="en-US">
                <a:solidFill>
                  <a:srgbClr val="FFFFFF"/>
                </a:solidFill>
              </a:defRPr>
            </a:lvl1pPr>
            <a:extLst/>
          </a:lstStyle>
          <a:p>
            <a:pPr>
              <a:defRPr/>
            </a:pPr>
            <a:fld id="{1D95C632-161F-41B5-AD16-755F9B6FA83A}" type="datetimeFigureOut">
              <a:rPr/>
              <a:pPr>
                <a:defRPr/>
              </a:pPr>
              <a:t>5/26/2009</a:t>
            </a:fld>
            <a:endParaRPr lang="en-AU"/>
          </a:p>
        </p:txBody>
      </p:sp>
      <p:sp>
        <p:nvSpPr>
          <p:cNvPr id="7" name="Footer Placeholder 17"/>
          <p:cNvSpPr>
            <a:spLocks noGrp="1"/>
          </p:cNvSpPr>
          <p:nvPr>
            <p:ph type="ftr" sz="quarter" idx="11"/>
          </p:nvPr>
        </p:nvSpPr>
        <p:spPr>
          <a:xfrm>
            <a:off x="2819504" y="6557446"/>
            <a:ext cx="2927364" cy="228635"/>
          </a:xfrm>
        </p:spPr>
        <p:txBody>
          <a:bodyPr/>
          <a:lstStyle>
            <a:lvl1pPr>
              <a:defRPr lang="en-US">
                <a:solidFill>
                  <a:srgbClr val="FFFFFF"/>
                </a:solidFill>
              </a:defRPr>
            </a:lvl1pPr>
            <a:extLst/>
          </a:lstStyle>
          <a:p>
            <a:pPr>
              <a:defRPr/>
            </a:pPr>
            <a:endParaRPr lang="en-AU"/>
          </a:p>
        </p:txBody>
      </p:sp>
      <p:sp>
        <p:nvSpPr>
          <p:cNvPr id="8" name="Slide Number Placeholder 28"/>
          <p:cNvSpPr>
            <a:spLocks noGrp="1"/>
          </p:cNvSpPr>
          <p:nvPr>
            <p:ph type="sldNum" sz="quarter" idx="12"/>
          </p:nvPr>
        </p:nvSpPr>
        <p:spPr>
          <a:xfrm>
            <a:off x="7880884" y="6556372"/>
            <a:ext cx="588325" cy="228636"/>
          </a:xfrm>
        </p:spPr>
        <p:txBody>
          <a:bodyPr/>
          <a:lstStyle>
            <a:lvl1pPr>
              <a:defRPr lang="en-US">
                <a:solidFill>
                  <a:srgbClr val="FFFFFF"/>
                </a:solidFill>
              </a:defRPr>
            </a:lvl1pPr>
            <a:extLst/>
          </a:lstStyle>
          <a:p>
            <a:pPr>
              <a:defRPr/>
            </a:pPr>
            <a:fld id="{FB4F4B5C-E440-4E32-8EA0-EE354F0642C9}" type="slidenum">
              <a:rPr lang="en-AU"/>
              <a:pPr>
                <a:defRPr/>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189D7375-79E1-46DA-B21E-4C0809CE3FE7}" type="datetimeFigureOut">
              <a:rPr lang="en-US">
                <a:solidFill>
                  <a:srgbClr val="1F497D"/>
                </a:solidFill>
              </a:rPr>
              <a:pPr>
                <a:defRPr/>
              </a:pPr>
              <a:t>6/5/2013</a:t>
            </a:fld>
            <a:endParaRPr lang="en-AU">
              <a:solidFill>
                <a:srgbClr val="1F497D"/>
              </a:solidFill>
            </a:endParaRPr>
          </a:p>
        </p:txBody>
      </p:sp>
      <p:sp>
        <p:nvSpPr>
          <p:cNvPr id="5" name="Footer Placeholder 3"/>
          <p:cNvSpPr>
            <a:spLocks noGrp="1"/>
          </p:cNvSpPr>
          <p:nvPr>
            <p:ph type="ftr" sz="quarter" idx="11"/>
          </p:nvPr>
        </p:nvSpPr>
        <p:spPr/>
        <p:txBody>
          <a:bodyPr/>
          <a:lstStyle>
            <a:lvl1pPr>
              <a:defRPr/>
            </a:lvl1pPr>
          </a:lstStyle>
          <a:p>
            <a:pPr>
              <a:defRPr/>
            </a:pPr>
            <a:endParaRPr lang="en-AU">
              <a:solidFill>
                <a:srgbClr val="1F497D"/>
              </a:solidFill>
            </a:endParaRPr>
          </a:p>
        </p:txBody>
      </p:sp>
      <p:sp>
        <p:nvSpPr>
          <p:cNvPr id="6" name="Slide Number Placeholder 15"/>
          <p:cNvSpPr>
            <a:spLocks noGrp="1"/>
          </p:cNvSpPr>
          <p:nvPr>
            <p:ph type="sldNum" sz="quarter" idx="12"/>
          </p:nvPr>
        </p:nvSpPr>
        <p:spPr/>
        <p:txBody>
          <a:bodyPr/>
          <a:lstStyle>
            <a:lvl1pPr>
              <a:defRPr/>
            </a:lvl1pPr>
          </a:lstStyle>
          <a:p>
            <a:pPr>
              <a:defRPr/>
            </a:pPr>
            <a:fld id="{E6F8DDD9-D4A8-499A-8C9B-2FD2F2B1DA2E}" type="slidenum">
              <a:rPr lang="en-AU">
                <a:solidFill>
                  <a:srgbClr val="1F497D"/>
                </a:solidFill>
              </a:rPr>
              <a:pPr>
                <a:defRPr/>
              </a:pPr>
              <a:t>‹#›</a:t>
            </a:fld>
            <a:endParaRPr lang="en-AU">
              <a:solidFill>
                <a:srgbClr val="1F497D"/>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8"/>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1"/>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30" y="6556372"/>
            <a:ext cx="2002089" cy="227562"/>
          </a:xfrm>
        </p:spPr>
        <p:txBody>
          <a:bodyPr/>
          <a:lstStyle>
            <a:lvl1pPr>
              <a:defRPr>
                <a:solidFill>
                  <a:schemeClr val="tx2"/>
                </a:solidFill>
              </a:defRPr>
            </a:lvl1pPr>
            <a:extLst/>
          </a:lstStyle>
          <a:p>
            <a:pPr>
              <a:defRPr/>
            </a:pPr>
            <a:fld id="{2186724C-6836-436D-BBD0-555BB75BD1F2}" type="datetimeFigureOut">
              <a:rPr lang="en-US">
                <a:solidFill>
                  <a:srgbClr val="1F497D"/>
                </a:solidFill>
              </a:rPr>
              <a:pPr>
                <a:defRPr/>
              </a:pPr>
              <a:t>6/5/2013</a:t>
            </a:fld>
            <a:endParaRPr lang="en-AU">
              <a:solidFill>
                <a:srgbClr val="1F497D"/>
              </a:solidFill>
            </a:endParaRPr>
          </a:p>
        </p:txBody>
      </p:sp>
      <p:sp>
        <p:nvSpPr>
          <p:cNvPr id="5" name="Footer Placeholder 4"/>
          <p:cNvSpPr>
            <a:spLocks noGrp="1"/>
          </p:cNvSpPr>
          <p:nvPr>
            <p:ph type="ftr" sz="quarter" idx="11"/>
          </p:nvPr>
        </p:nvSpPr>
        <p:spPr>
          <a:xfrm>
            <a:off x="1735560" y="6556372"/>
            <a:ext cx="2895273" cy="228636"/>
          </a:xfrm>
        </p:spPr>
        <p:txBody>
          <a:bodyPr/>
          <a:lstStyle>
            <a:lvl1pPr>
              <a:defRPr>
                <a:solidFill>
                  <a:schemeClr val="tx2"/>
                </a:solidFill>
              </a:defRPr>
            </a:lvl1pPr>
            <a:extLst/>
          </a:lstStyle>
          <a:p>
            <a:pPr>
              <a:defRPr/>
            </a:pPr>
            <a:endParaRPr lang="en-AU">
              <a:solidFill>
                <a:srgbClr val="1F497D"/>
              </a:solidFill>
            </a:endParaRPr>
          </a:p>
        </p:txBody>
      </p:sp>
      <p:sp>
        <p:nvSpPr>
          <p:cNvPr id="6" name="Slide Number Placeholder 5"/>
          <p:cNvSpPr>
            <a:spLocks noGrp="1"/>
          </p:cNvSpPr>
          <p:nvPr>
            <p:ph type="sldNum" sz="quarter" idx="12"/>
          </p:nvPr>
        </p:nvSpPr>
        <p:spPr>
          <a:xfrm>
            <a:off x="6733650" y="6555300"/>
            <a:ext cx="588325" cy="228635"/>
          </a:xfrm>
        </p:spPr>
        <p:txBody>
          <a:bodyPr/>
          <a:lstStyle>
            <a:lvl1pPr>
              <a:defRPr/>
            </a:lvl1pPr>
            <a:extLst/>
          </a:lstStyle>
          <a:p>
            <a:pPr>
              <a:defRPr/>
            </a:pPr>
            <a:fld id="{5AB3DD70-982B-40EF-AFA3-56D84B7E46E0}" type="slidenum">
              <a:rPr lang="en-AU">
                <a:solidFill>
                  <a:srgbClr val="1F497D"/>
                </a:solidFill>
              </a:rPr>
              <a:pPr>
                <a:defRPr/>
              </a:pPr>
              <a:t>‹#›</a:t>
            </a:fld>
            <a:endParaRPr lang="en-AU">
              <a:solidFill>
                <a:srgbClr val="1F497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BF24086F-6B62-4464-8866-8C58341E3C70}" type="datetimeFigureOut">
              <a:rPr lang="en-US">
                <a:solidFill>
                  <a:srgbClr val="1F497D"/>
                </a:solidFill>
              </a:rPr>
              <a:pPr>
                <a:defRPr/>
              </a:pPr>
              <a:t>6/5/2013</a:t>
            </a:fld>
            <a:endParaRPr lang="en-AU">
              <a:solidFill>
                <a:srgbClr val="1F497D"/>
              </a:solidFill>
            </a:endParaRPr>
          </a:p>
        </p:txBody>
      </p:sp>
      <p:sp>
        <p:nvSpPr>
          <p:cNvPr id="6" name="Footer Placeholder 3"/>
          <p:cNvSpPr>
            <a:spLocks noGrp="1"/>
          </p:cNvSpPr>
          <p:nvPr>
            <p:ph type="ftr" sz="quarter" idx="11"/>
          </p:nvPr>
        </p:nvSpPr>
        <p:spPr/>
        <p:txBody>
          <a:bodyPr/>
          <a:lstStyle>
            <a:lvl1pPr>
              <a:defRPr/>
            </a:lvl1pPr>
          </a:lstStyle>
          <a:p>
            <a:pPr>
              <a:defRPr/>
            </a:pPr>
            <a:endParaRPr lang="en-AU">
              <a:solidFill>
                <a:srgbClr val="1F497D"/>
              </a:solidFill>
            </a:endParaRPr>
          </a:p>
        </p:txBody>
      </p:sp>
      <p:sp>
        <p:nvSpPr>
          <p:cNvPr id="7" name="Slide Number Placeholder 15"/>
          <p:cNvSpPr>
            <a:spLocks noGrp="1"/>
          </p:cNvSpPr>
          <p:nvPr>
            <p:ph type="sldNum" sz="quarter" idx="12"/>
          </p:nvPr>
        </p:nvSpPr>
        <p:spPr/>
        <p:txBody>
          <a:bodyPr/>
          <a:lstStyle>
            <a:lvl1pPr>
              <a:defRPr/>
            </a:lvl1pPr>
          </a:lstStyle>
          <a:p>
            <a:pPr>
              <a:defRPr/>
            </a:pPr>
            <a:fld id="{988DECAF-F56F-4776-8FDB-10CD4C71659F}" type="slidenum">
              <a:rPr lang="en-AU">
                <a:solidFill>
                  <a:srgbClr val="1F497D"/>
                </a:solidFill>
              </a:rPr>
              <a:pPr>
                <a:defRPr/>
              </a:pPr>
              <a:t>‹#›</a:t>
            </a:fld>
            <a:endParaRPr lang="en-AU">
              <a:solidFill>
                <a:srgbClr val="1F497D"/>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0400C71C-03BB-4E65-B4C9-BBDA47C33116}" type="datetimeFigureOut">
              <a:rPr lang="en-US">
                <a:solidFill>
                  <a:srgbClr val="1F497D"/>
                </a:solidFill>
              </a:rPr>
              <a:pPr>
                <a:defRPr/>
              </a:pPr>
              <a:t>6/5/2013</a:t>
            </a:fld>
            <a:endParaRPr lang="en-AU">
              <a:solidFill>
                <a:srgbClr val="1F497D"/>
              </a:solidFill>
            </a:endParaRPr>
          </a:p>
        </p:txBody>
      </p:sp>
      <p:sp>
        <p:nvSpPr>
          <p:cNvPr id="8" name="Footer Placeholder 3"/>
          <p:cNvSpPr>
            <a:spLocks noGrp="1"/>
          </p:cNvSpPr>
          <p:nvPr>
            <p:ph type="ftr" sz="quarter" idx="11"/>
          </p:nvPr>
        </p:nvSpPr>
        <p:spPr/>
        <p:txBody>
          <a:bodyPr/>
          <a:lstStyle>
            <a:lvl1pPr>
              <a:defRPr/>
            </a:lvl1pPr>
          </a:lstStyle>
          <a:p>
            <a:pPr>
              <a:defRPr/>
            </a:pPr>
            <a:endParaRPr lang="en-AU">
              <a:solidFill>
                <a:srgbClr val="1F497D"/>
              </a:solidFill>
            </a:endParaRPr>
          </a:p>
        </p:txBody>
      </p:sp>
      <p:sp>
        <p:nvSpPr>
          <p:cNvPr id="9" name="Slide Number Placeholder 15"/>
          <p:cNvSpPr>
            <a:spLocks noGrp="1"/>
          </p:cNvSpPr>
          <p:nvPr>
            <p:ph type="sldNum" sz="quarter" idx="12"/>
          </p:nvPr>
        </p:nvSpPr>
        <p:spPr/>
        <p:txBody>
          <a:bodyPr/>
          <a:lstStyle>
            <a:lvl1pPr>
              <a:defRPr/>
            </a:lvl1pPr>
          </a:lstStyle>
          <a:p>
            <a:pPr>
              <a:defRPr/>
            </a:pPr>
            <a:fld id="{C6DAA03A-DD31-45CD-B17F-29EB0397EEE0}" type="slidenum">
              <a:rPr lang="en-AU">
                <a:solidFill>
                  <a:srgbClr val="1F497D"/>
                </a:solidFill>
              </a:rPr>
              <a:pPr>
                <a:defRPr/>
              </a:pPr>
              <a:t>‹#›</a:t>
            </a:fld>
            <a:endParaRPr lang="en-AU">
              <a:solidFill>
                <a:srgbClr val="1F497D"/>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9617A21-E2AD-4E85-BC5E-01073C6FCD02}" type="datetimeFigureOut">
              <a:rPr lang="en-US">
                <a:solidFill>
                  <a:srgbClr val="1F497D"/>
                </a:solidFill>
              </a:rPr>
              <a:pPr>
                <a:defRPr/>
              </a:pPr>
              <a:t>6/5/2013</a:t>
            </a:fld>
            <a:endParaRPr lang="en-AU">
              <a:solidFill>
                <a:srgbClr val="1F497D"/>
              </a:solidFill>
            </a:endParaRPr>
          </a:p>
        </p:txBody>
      </p:sp>
      <p:sp>
        <p:nvSpPr>
          <p:cNvPr id="4" name="Footer Placeholder 3"/>
          <p:cNvSpPr>
            <a:spLocks noGrp="1"/>
          </p:cNvSpPr>
          <p:nvPr>
            <p:ph type="ftr" sz="quarter" idx="11"/>
          </p:nvPr>
        </p:nvSpPr>
        <p:spPr/>
        <p:txBody>
          <a:bodyPr/>
          <a:lstStyle>
            <a:lvl1pPr>
              <a:defRPr/>
            </a:lvl1pPr>
          </a:lstStyle>
          <a:p>
            <a:pPr>
              <a:defRPr/>
            </a:pPr>
            <a:endParaRPr lang="en-AU">
              <a:solidFill>
                <a:srgbClr val="1F497D"/>
              </a:solidFill>
            </a:endParaRPr>
          </a:p>
        </p:txBody>
      </p:sp>
      <p:sp>
        <p:nvSpPr>
          <p:cNvPr id="5" name="Slide Number Placeholder 15"/>
          <p:cNvSpPr>
            <a:spLocks noGrp="1"/>
          </p:cNvSpPr>
          <p:nvPr>
            <p:ph type="sldNum" sz="quarter" idx="12"/>
          </p:nvPr>
        </p:nvSpPr>
        <p:spPr/>
        <p:txBody>
          <a:bodyPr/>
          <a:lstStyle>
            <a:lvl1pPr>
              <a:defRPr/>
            </a:lvl1pPr>
          </a:lstStyle>
          <a:p>
            <a:pPr>
              <a:defRPr/>
            </a:pPr>
            <a:fld id="{354AE808-18EA-4ACB-A894-67BCBF67495C}" type="slidenum">
              <a:rPr lang="en-AU">
                <a:solidFill>
                  <a:srgbClr val="1F497D"/>
                </a:solidFill>
              </a:rPr>
              <a:pPr>
                <a:defRPr/>
              </a:pPr>
              <a:t>‹#›</a:t>
            </a:fld>
            <a:endParaRPr lang="en-AU">
              <a:solidFill>
                <a:srgbClr val="1F497D"/>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A9A95B2-446B-4642-A329-426DE7FA8328}" type="datetimeFigureOut">
              <a:rPr lang="en-US">
                <a:solidFill>
                  <a:srgbClr val="1F497D"/>
                </a:solidFill>
              </a:rPr>
              <a:pPr>
                <a:defRPr/>
              </a:pPr>
              <a:t>6/5/2013</a:t>
            </a:fld>
            <a:endParaRPr lang="en-AU">
              <a:solidFill>
                <a:srgbClr val="1F497D"/>
              </a:solidFill>
            </a:endParaRPr>
          </a:p>
        </p:txBody>
      </p:sp>
      <p:sp>
        <p:nvSpPr>
          <p:cNvPr id="3" name="Footer Placeholder 3"/>
          <p:cNvSpPr>
            <a:spLocks noGrp="1"/>
          </p:cNvSpPr>
          <p:nvPr>
            <p:ph type="ftr" sz="quarter" idx="11"/>
          </p:nvPr>
        </p:nvSpPr>
        <p:spPr/>
        <p:txBody>
          <a:bodyPr/>
          <a:lstStyle>
            <a:lvl1pPr>
              <a:defRPr/>
            </a:lvl1pPr>
          </a:lstStyle>
          <a:p>
            <a:pPr>
              <a:defRPr/>
            </a:pPr>
            <a:endParaRPr lang="en-AU">
              <a:solidFill>
                <a:srgbClr val="1F497D"/>
              </a:solidFill>
            </a:endParaRPr>
          </a:p>
        </p:txBody>
      </p:sp>
      <p:sp>
        <p:nvSpPr>
          <p:cNvPr id="4" name="Slide Number Placeholder 15"/>
          <p:cNvSpPr>
            <a:spLocks noGrp="1"/>
          </p:cNvSpPr>
          <p:nvPr>
            <p:ph type="sldNum" sz="quarter" idx="12"/>
          </p:nvPr>
        </p:nvSpPr>
        <p:spPr/>
        <p:txBody>
          <a:bodyPr/>
          <a:lstStyle>
            <a:lvl1pPr>
              <a:defRPr/>
            </a:lvl1pPr>
          </a:lstStyle>
          <a:p>
            <a:pPr>
              <a:defRPr/>
            </a:pPr>
            <a:fld id="{20A2121F-9633-4D3C-807C-8CB2780C3EC9}" type="slidenum">
              <a:rPr lang="en-AU">
                <a:solidFill>
                  <a:srgbClr val="1F497D"/>
                </a:solidFill>
              </a:rPr>
              <a:pPr>
                <a:defRPr/>
              </a:pPr>
              <a:t>‹#›</a:t>
            </a:fld>
            <a:endParaRPr lang="en-AU">
              <a:solidFill>
                <a:srgbClr val="1F497D"/>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16"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1030CE23-EA93-4751-B731-73B81D487B28}" type="datetimeFigureOut">
              <a:rPr lang="en-US">
                <a:solidFill>
                  <a:srgbClr val="1F497D"/>
                </a:solidFill>
              </a:rPr>
              <a:pPr>
                <a:defRPr/>
              </a:pPr>
              <a:t>6/5/2013</a:t>
            </a:fld>
            <a:endParaRPr lang="en-AU">
              <a:solidFill>
                <a:srgbClr val="1F497D"/>
              </a:solidFill>
            </a:endParaRPr>
          </a:p>
        </p:txBody>
      </p:sp>
      <p:sp>
        <p:nvSpPr>
          <p:cNvPr id="6" name="Footer Placeholder 3"/>
          <p:cNvSpPr>
            <a:spLocks noGrp="1"/>
          </p:cNvSpPr>
          <p:nvPr>
            <p:ph type="ftr" sz="quarter" idx="11"/>
          </p:nvPr>
        </p:nvSpPr>
        <p:spPr/>
        <p:txBody>
          <a:bodyPr/>
          <a:lstStyle>
            <a:lvl1pPr>
              <a:defRPr/>
            </a:lvl1pPr>
          </a:lstStyle>
          <a:p>
            <a:pPr>
              <a:defRPr/>
            </a:pPr>
            <a:endParaRPr lang="en-AU">
              <a:solidFill>
                <a:srgbClr val="1F497D"/>
              </a:solidFill>
            </a:endParaRPr>
          </a:p>
        </p:txBody>
      </p:sp>
      <p:sp>
        <p:nvSpPr>
          <p:cNvPr id="7" name="Slide Number Placeholder 15"/>
          <p:cNvSpPr>
            <a:spLocks noGrp="1"/>
          </p:cNvSpPr>
          <p:nvPr>
            <p:ph type="sldNum" sz="quarter" idx="12"/>
          </p:nvPr>
        </p:nvSpPr>
        <p:spPr/>
        <p:txBody>
          <a:bodyPr/>
          <a:lstStyle>
            <a:lvl1pPr>
              <a:defRPr/>
            </a:lvl1pPr>
          </a:lstStyle>
          <a:p>
            <a:pPr>
              <a:defRPr/>
            </a:pPr>
            <a:fld id="{6109BCA6-585C-49FD-92C9-9C423D021CBD}" type="slidenum">
              <a:rPr lang="en-AU">
                <a:solidFill>
                  <a:srgbClr val="1F497D"/>
                </a:solidFill>
              </a:rPr>
              <a:pPr>
                <a:defRPr/>
              </a:pPr>
              <a:t>‹#›</a:t>
            </a:fld>
            <a:endParaRPr lang="en-AU">
              <a:solidFill>
                <a:srgbClr val="1F497D"/>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131" y="1004710"/>
            <a:ext cx="4319733" cy="4312951"/>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91433" tIns="45716" rIns="91433" bIns="45716" anchor="ctr"/>
          <a:lstStyle>
            <a:extLst/>
          </a:lstStyle>
          <a:p>
            <a:pPr algn="ctr" defTabSz="914329">
              <a:defRPr/>
            </a:pPr>
            <a:endParaRPr lang="en-US">
              <a:solidFill>
                <a:prstClr val="white"/>
              </a:solidFill>
            </a:endParaRPr>
          </a:p>
        </p:txBody>
      </p:sp>
      <p:sp>
        <p:nvSpPr>
          <p:cNvPr id="6" name="Rectangle 5"/>
          <p:cNvSpPr/>
          <p:nvPr/>
        </p:nvSpPr>
        <p:spPr>
          <a:xfrm rot="21420000">
            <a:off x="596349" y="999343"/>
            <a:ext cx="4319733" cy="431187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91433" tIns="45716" rIns="91433" bIns="45716" anchor="ctr"/>
          <a:lstStyle>
            <a:extLst/>
          </a:lstStyle>
          <a:p>
            <a:pPr algn="ctr" defTabSz="914329">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0"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dirty="0"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4B202A4E-8F17-44BD-962F-56B6456AE14E}" type="datetimeFigureOut">
              <a:rPr lang="en-US">
                <a:solidFill>
                  <a:srgbClr val="EEECE1"/>
                </a:solidFill>
              </a:rPr>
              <a:pPr>
                <a:defRPr/>
              </a:pPr>
              <a:t>6/5/2013</a:t>
            </a:fld>
            <a:endParaRPr lang="en-AU">
              <a:solidFill>
                <a:srgbClr val="EEECE1"/>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AU">
              <a:solidFill>
                <a:srgbClr val="EEECE1"/>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4FADC3A4-3242-43C3-910E-7DE46598BD63}" type="slidenum">
              <a:rPr lang="en-AU">
                <a:solidFill>
                  <a:srgbClr val="EEECE1"/>
                </a:solidFill>
              </a:rPr>
              <a:pPr>
                <a:defRPr/>
              </a:pPr>
              <a:t>‹#›</a:t>
            </a:fld>
            <a:endParaRPr lang="en-AU">
              <a:solidFill>
                <a:srgbClr val="EEECE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hade val="1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0" y="228600"/>
            <a:ext cx="9144000" cy="6400800"/>
            <a:chOff x="0" y="228600"/>
            <a:chExt cx="9144000" cy="6400800"/>
          </a:xfrm>
        </p:grpSpPr>
        <p:pic>
          <p:nvPicPr>
            <p:cNvPr id="7" name="Rectangle 6"/>
            <p:cNvPicPr>
              <a:picLocks noChangeAspect="1"/>
            </p:cNvPicPr>
            <p:nvPr/>
          </p:nvPicPr>
          <p:blipFill>
            <a:blip r:embed="rId2" cstate="print"/>
            <a:stretch>
              <a:fillRect/>
            </a:stretch>
          </p:blipFill>
          <p:spPr>
            <a:xfrm>
              <a:off x="0" y="228600"/>
              <a:ext cx="9144000" cy="6400800"/>
            </a:xfrm>
            <a:prstGeom prst="rect">
              <a:avLst/>
            </a:prstGeom>
            <a:noFill/>
            <a:ln>
              <a:noFill/>
            </a:ln>
          </p:spPr>
        </p:pic>
        <p:sp>
          <p:nvSpPr>
            <p:cNvPr id="8" name="Rectangle 7"/>
            <p:cNvSpPr/>
            <p:nvPr/>
          </p:nvSpPr>
          <p:spPr>
            <a:xfrm>
              <a:off x="0" y="228600"/>
              <a:ext cx="9144000" cy="6400800"/>
            </a:xfrm>
            <a:prstGeom prst="rect">
              <a:avLst/>
            </a:prstGeom>
            <a:solidFill>
              <a:schemeClr val="accent2">
                <a:shade val="50000"/>
                <a:alpha val="93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28600"/>
              <a:ext cx="9144000" cy="6199632"/>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62000" y="3505200"/>
            <a:ext cx="7772400" cy="1362075"/>
          </a:xfrm>
        </p:spPr>
        <p:txBody>
          <a:bodyPr anchor="b" anchorCtr="0"/>
          <a:lstStyle>
            <a:lvl1pPr algn="l">
              <a:defRPr sz="3600" b="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62000" y="4876801"/>
            <a:ext cx="7772400" cy="1042987"/>
          </a:xfrm>
        </p:spPr>
        <p:txBody>
          <a:bodyPr anchor="t" anchorCtr="0"/>
          <a:lstStyle>
            <a:lvl1pPr marL="0" indent="0">
              <a:buNone/>
              <a:defRPr sz="1600">
                <a:solidFill>
                  <a:schemeClr val="accent6">
                    <a:shade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9A23EC41-10F5-4E92-9201-BEFCC8D9A9F0}" type="datetimeFigureOut">
              <a:rPr lang="en-US">
                <a:solidFill>
                  <a:srgbClr val="1F497D"/>
                </a:solidFill>
              </a:rPr>
              <a:pPr>
                <a:defRPr/>
              </a:pPr>
              <a:t>6/5/2013</a:t>
            </a:fld>
            <a:endParaRPr lang="en-AU">
              <a:solidFill>
                <a:srgbClr val="1F497D"/>
              </a:solidFill>
            </a:endParaRPr>
          </a:p>
        </p:txBody>
      </p:sp>
      <p:sp>
        <p:nvSpPr>
          <p:cNvPr id="5" name="Footer Placeholder 3"/>
          <p:cNvSpPr>
            <a:spLocks noGrp="1"/>
          </p:cNvSpPr>
          <p:nvPr>
            <p:ph type="ftr" sz="quarter" idx="11"/>
          </p:nvPr>
        </p:nvSpPr>
        <p:spPr/>
        <p:txBody>
          <a:bodyPr/>
          <a:lstStyle>
            <a:lvl1pPr>
              <a:defRPr/>
            </a:lvl1pPr>
          </a:lstStyle>
          <a:p>
            <a:pPr>
              <a:defRPr/>
            </a:pPr>
            <a:endParaRPr lang="en-AU">
              <a:solidFill>
                <a:srgbClr val="1F497D"/>
              </a:solidFill>
            </a:endParaRPr>
          </a:p>
        </p:txBody>
      </p:sp>
      <p:sp>
        <p:nvSpPr>
          <p:cNvPr id="6" name="Slide Number Placeholder 15"/>
          <p:cNvSpPr>
            <a:spLocks noGrp="1"/>
          </p:cNvSpPr>
          <p:nvPr>
            <p:ph type="sldNum" sz="quarter" idx="12"/>
          </p:nvPr>
        </p:nvSpPr>
        <p:spPr/>
        <p:txBody>
          <a:bodyPr/>
          <a:lstStyle>
            <a:lvl1pPr>
              <a:defRPr/>
            </a:lvl1pPr>
          </a:lstStyle>
          <a:p>
            <a:pPr>
              <a:defRPr/>
            </a:pPr>
            <a:fld id="{9263AB95-1A18-44BA-A26E-C6BE9815B2E3}" type="slidenum">
              <a:rPr lang="en-AU">
                <a:solidFill>
                  <a:srgbClr val="1F497D"/>
                </a:solidFill>
              </a:rPr>
              <a:pPr>
                <a:defRPr/>
              </a:pPr>
              <a:t>‹#›</a:t>
            </a:fld>
            <a:endParaRPr lang="en-AU">
              <a:solidFill>
                <a:srgbClr val="1F497D"/>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6"/>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3"/>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073" y="6557446"/>
            <a:ext cx="2002089" cy="227562"/>
          </a:xfrm>
        </p:spPr>
        <p:txBody>
          <a:bodyPr/>
          <a:lstStyle>
            <a:lvl1pPr>
              <a:defRPr/>
            </a:lvl1pPr>
            <a:extLst/>
          </a:lstStyle>
          <a:p>
            <a:pPr>
              <a:defRPr/>
            </a:pPr>
            <a:fld id="{D7C272FD-AE07-4920-BC4E-277ECAC7F769}" type="datetimeFigureOut">
              <a:rPr lang="en-US">
                <a:solidFill>
                  <a:srgbClr val="1F497D"/>
                </a:solidFill>
              </a:rPr>
              <a:pPr>
                <a:defRPr/>
              </a:pPr>
              <a:t>6/5/2013</a:t>
            </a:fld>
            <a:endParaRPr lang="en-AU">
              <a:solidFill>
                <a:srgbClr val="1F497D"/>
              </a:solidFill>
            </a:endParaRPr>
          </a:p>
        </p:txBody>
      </p:sp>
      <p:sp>
        <p:nvSpPr>
          <p:cNvPr id="5" name="Footer Placeholder 4"/>
          <p:cNvSpPr>
            <a:spLocks noGrp="1"/>
          </p:cNvSpPr>
          <p:nvPr>
            <p:ph type="ftr" sz="quarter" idx="11"/>
          </p:nvPr>
        </p:nvSpPr>
        <p:spPr>
          <a:xfrm>
            <a:off x="457290" y="6556372"/>
            <a:ext cx="3657421" cy="228636"/>
          </a:xfrm>
        </p:spPr>
        <p:txBody>
          <a:bodyPr/>
          <a:lstStyle>
            <a:lvl1pPr>
              <a:defRPr/>
            </a:lvl1pPr>
            <a:extLst/>
          </a:lstStyle>
          <a:p>
            <a:pPr>
              <a:defRPr/>
            </a:pPr>
            <a:endParaRPr lang="en-AU">
              <a:solidFill>
                <a:srgbClr val="1F497D"/>
              </a:solidFill>
            </a:endParaRPr>
          </a:p>
        </p:txBody>
      </p:sp>
      <p:sp>
        <p:nvSpPr>
          <p:cNvPr id="6" name="Slide Number Placeholder 5"/>
          <p:cNvSpPr>
            <a:spLocks noGrp="1"/>
          </p:cNvSpPr>
          <p:nvPr>
            <p:ph type="sldNum" sz="quarter" idx="12"/>
          </p:nvPr>
        </p:nvSpPr>
        <p:spPr>
          <a:xfrm>
            <a:off x="6254075" y="6553153"/>
            <a:ext cx="588325" cy="228635"/>
          </a:xfrm>
        </p:spPr>
        <p:txBody>
          <a:bodyPr/>
          <a:lstStyle>
            <a:lvl1pPr>
              <a:defRPr>
                <a:solidFill>
                  <a:schemeClr val="tx2"/>
                </a:solidFill>
              </a:defRPr>
            </a:lvl1pPr>
            <a:extLst/>
          </a:lstStyle>
          <a:p>
            <a:pPr>
              <a:defRPr/>
            </a:pPr>
            <a:fld id="{7ABF1614-0F48-43B9-9A9F-12ED096B4E5A}" type="slidenum">
              <a:rPr lang="en-AU">
                <a:solidFill>
                  <a:srgbClr val="1F497D"/>
                </a:solidFill>
              </a:rPr>
              <a:pPr>
                <a:defRPr/>
              </a:pPr>
              <a:t>‹#›</a:t>
            </a:fld>
            <a:endParaRPr lang="en-AU">
              <a:solidFill>
                <a:srgbClr val="1F497D"/>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3"/>
          <p:cNvGrpSpPr/>
          <p:nvPr/>
        </p:nvGrpSpPr>
        <p:grpSpPr>
          <a:xfrm>
            <a:off x="0" y="0"/>
            <a:ext cx="9163050" cy="6858000"/>
            <a:chOff x="0" y="0"/>
            <a:chExt cx="9163050" cy="6858000"/>
          </a:xfrm>
        </p:grpSpPr>
        <p:pic>
          <p:nvPicPr>
            <p:cNvPr id="7" name="Rectangle 6"/>
            <p:cNvPicPr>
              <a:picLocks noChangeAspect="1"/>
            </p:cNvPicPr>
            <p:nvPr/>
          </p:nvPicPr>
          <p:blipFill>
            <a:blip r:embed="rId2" cstate="print"/>
            <a:stretch>
              <a:fillRect/>
            </a:stretch>
          </p:blipFill>
          <p:spPr>
            <a:xfrm>
              <a:off x="1292" y="457200"/>
              <a:ext cx="9144000" cy="6400800"/>
            </a:xfrm>
            <a:prstGeom prst="rect">
              <a:avLst/>
            </a:prstGeom>
            <a:noFill/>
            <a:ln>
              <a:noFill/>
            </a:ln>
          </p:spPr>
        </p:pic>
        <p:sp>
          <p:nvSpPr>
            <p:cNvPr id="8" name="Rectangle 7"/>
            <p:cNvSpPr/>
            <p:nvPr/>
          </p:nvSpPr>
          <p:spPr>
            <a:xfrm>
              <a:off x="1292" y="0"/>
              <a:ext cx="9144000" cy="6858000"/>
            </a:xfrm>
            <a:prstGeom prst="rect">
              <a:avLst/>
            </a:prstGeom>
            <a:solidFill>
              <a:schemeClr val="accent2">
                <a:shade val="75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2286000"/>
            </a:xfrm>
            <a:prstGeom prst="rect">
              <a:avLst/>
            </a:prstGeom>
            <a:gradFill flip="none" rotWithShape="1">
              <a:gsLst>
                <a:gs pos="33000">
                  <a:schemeClr val="accent3">
                    <a:alpha val="49000"/>
                  </a:schemeClr>
                </a:gs>
                <a:gs pos="100000">
                  <a:schemeClr val="bg1">
                    <a:alpha val="4300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292" y="1981200"/>
              <a:ext cx="9144000" cy="609600"/>
            </a:xfrm>
            <a:prstGeom prst="rect">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166" y="2590800"/>
              <a:ext cx="9144000" cy="457200"/>
            </a:xfrm>
            <a:prstGeom prst="rect">
              <a:avLst/>
            </a:prstGeom>
            <a:solidFill>
              <a:schemeClr val="accent6">
                <a:shade val="1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19050" y="0"/>
              <a:ext cx="9144000" cy="1981200"/>
            </a:xfrm>
            <a:prstGeom prst="rect">
              <a:avLst/>
            </a:prstGeom>
            <a:gradFill flip="none" rotWithShape="1">
              <a:gsLst>
                <a:gs pos="33000">
                  <a:schemeClr val="accent3"/>
                </a:gs>
                <a:gs pos="100000">
                  <a:schemeClr val="bg1">
                    <a:alpha val="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685800" y="1952625"/>
            <a:ext cx="7772400" cy="666750"/>
          </a:xfrm>
        </p:spPr>
        <p:txBody>
          <a:bodyPr/>
          <a:lstStyle>
            <a:lvl1pPr algn="ctr">
              <a:defRPr sz="360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685800" y="2667000"/>
            <a:ext cx="7772400" cy="381000"/>
          </a:xfrm>
        </p:spPr>
        <p:txBody>
          <a:bodyPr/>
          <a:lstStyle>
            <a:lvl1pPr marL="0" indent="0" algn="ctr">
              <a:buNone/>
              <a:defRPr sz="1600">
                <a:solidFill>
                  <a:schemeClr val="bg1"/>
                </a:solidFill>
                <a:effectLst>
                  <a:outerShdw blurRad="254000" algn="tl" rotWithShape="0">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01318-6ABD-4BDD-BBB0-D5B124F36B42}" type="datetimeFigureOut">
              <a:rPr lang="en-US" smtClean="0">
                <a:solidFill>
                  <a:prstClr val="white"/>
                </a:solidFill>
              </a:rPr>
              <a:pPr/>
              <a:t>6/5/2013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2D56ECA-4C16-4208-B374-27591EF545A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hade val="10000"/>
          </a:schemeClr>
        </a:solidFill>
        <a:effectLst/>
      </p:bgPr>
    </p:bg>
    <p:spTree>
      <p:nvGrpSpPr>
        <p:cNvPr id="1" name=""/>
        <p:cNvGrpSpPr/>
        <p:nvPr/>
      </p:nvGrpSpPr>
      <p:grpSpPr>
        <a:xfrm>
          <a:off x="0" y="0"/>
          <a:ext cx="0" cy="0"/>
          <a:chOff x="0" y="0"/>
          <a:chExt cx="0" cy="0"/>
        </a:xfrm>
      </p:grpSpPr>
      <p:grpSp>
        <p:nvGrpSpPr>
          <p:cNvPr id="4" name="Group 9"/>
          <p:cNvGrpSpPr/>
          <p:nvPr/>
        </p:nvGrpSpPr>
        <p:grpSpPr>
          <a:xfrm>
            <a:off x="0" y="228600"/>
            <a:ext cx="9144000" cy="6400800"/>
            <a:chOff x="0" y="228600"/>
            <a:chExt cx="9144000" cy="6400800"/>
          </a:xfrm>
        </p:grpSpPr>
        <p:pic>
          <p:nvPicPr>
            <p:cNvPr id="7" name="Rectangle 6"/>
            <p:cNvPicPr>
              <a:picLocks noChangeAspect="1"/>
            </p:cNvPicPr>
            <p:nvPr/>
          </p:nvPicPr>
          <p:blipFill>
            <a:blip r:embed="rId2" cstate="print"/>
            <a:stretch>
              <a:fillRect/>
            </a:stretch>
          </p:blipFill>
          <p:spPr>
            <a:xfrm>
              <a:off x="0" y="228600"/>
              <a:ext cx="9144000" cy="6400800"/>
            </a:xfrm>
            <a:prstGeom prst="rect">
              <a:avLst/>
            </a:prstGeom>
            <a:noFill/>
            <a:ln>
              <a:noFill/>
            </a:ln>
          </p:spPr>
        </p:pic>
        <p:sp>
          <p:nvSpPr>
            <p:cNvPr id="8" name="Rectangle 7"/>
            <p:cNvSpPr/>
            <p:nvPr/>
          </p:nvSpPr>
          <p:spPr>
            <a:xfrm>
              <a:off x="0" y="228600"/>
              <a:ext cx="9144000" cy="6400800"/>
            </a:xfrm>
            <a:prstGeom prst="rect">
              <a:avLst/>
            </a:prstGeom>
            <a:solidFill>
              <a:schemeClr val="accent2">
                <a:shade val="50000"/>
                <a:alpha val="93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228600"/>
              <a:ext cx="9144000" cy="6199632"/>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a:xfrm>
            <a:off x="762000" y="3505200"/>
            <a:ext cx="7772400" cy="1362075"/>
          </a:xfrm>
        </p:spPr>
        <p:txBody>
          <a:bodyPr anchor="b" anchorCtr="0"/>
          <a:lstStyle>
            <a:lvl1pPr algn="l">
              <a:defRPr sz="3600" b="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62000" y="4876801"/>
            <a:ext cx="7772400" cy="1042987"/>
          </a:xfrm>
        </p:spPr>
        <p:txBody>
          <a:bodyPr anchor="t" anchorCtr="0"/>
          <a:lstStyle>
            <a:lvl1pPr marL="0" indent="0">
              <a:buNone/>
              <a:defRPr sz="1600">
                <a:solidFill>
                  <a:schemeClr val="accent6">
                    <a:shade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B01318-6ABD-4BDD-BBB0-D5B124F36B42}" type="datetimeFigureOut">
              <a:rPr lang="en-US" smtClean="0">
                <a:solidFill>
                  <a:prstClr val="white"/>
                </a:solidFill>
              </a:rPr>
              <a:pPr/>
              <a:t>6/5/2013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2D56ECA-4C16-4208-B374-27591EF545A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B01318-6ABD-4BDD-BBB0-D5B124F36B42}" type="datetimeFigureOut">
              <a:rPr lang="en-US" smtClean="0">
                <a:solidFill>
                  <a:prstClr val="white"/>
                </a:solidFill>
              </a:rPr>
              <a:pPr/>
              <a:t>6/5/2013</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62D56ECA-4C16-4208-B374-27591EF545A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B01318-6ABD-4BDD-BBB0-D5B124F36B42}" type="datetimeFigureOut">
              <a:rPr lang="en-US" smtClean="0">
                <a:solidFill>
                  <a:prstClr val="white"/>
                </a:solidFill>
              </a:rPr>
              <a:pPr/>
              <a:t>6/5/2013</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62D56ECA-4C16-4208-B374-27591EF545A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01318-6ABD-4BDD-BBB0-D5B124F36B42}" type="datetimeFigureOut">
              <a:rPr lang="en-US" smtClean="0">
                <a:solidFill>
                  <a:prstClr val="white"/>
                </a:solidFill>
              </a:rPr>
              <a:pPr/>
              <a:t>6/5/2013</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62D56ECA-4C16-4208-B374-27591EF545A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a:p>
        </p:txBody>
      </p:sp>
      <p:sp>
        <p:nvSpPr>
          <p:cNvPr id="5" name="Date Placeholder 4"/>
          <p:cNvSpPr>
            <a:spLocks noGrp="1"/>
          </p:cNvSpPr>
          <p:nvPr>
            <p:ph type="dt" sz="half" idx="10"/>
          </p:nvPr>
        </p:nvSpPr>
        <p:spPr/>
        <p:txBody>
          <a:bodyPr/>
          <a:lstStyle/>
          <a:p>
            <a:fld id="{22B01318-6ABD-4BDD-BBB0-D5B124F36B42}" type="datetimeFigureOut">
              <a:rPr lang="en-US" smtClean="0">
                <a:solidFill>
                  <a:prstClr val="white"/>
                </a:solidFill>
              </a:rPr>
              <a:pPr/>
              <a:t>6/5/2013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2D56ECA-4C16-4208-B374-27591EF545A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B01318-6ABD-4BDD-BBB0-D5B124F36B42}" type="datetimeFigureOut">
              <a:rPr lang="en-US" smtClean="0"/>
              <a:pPr/>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a:p>
        </p:txBody>
      </p:sp>
      <p:sp>
        <p:nvSpPr>
          <p:cNvPr id="5" name="Date Placeholder 4"/>
          <p:cNvSpPr>
            <a:spLocks noGrp="1"/>
          </p:cNvSpPr>
          <p:nvPr>
            <p:ph type="dt" sz="half" idx="10"/>
          </p:nvPr>
        </p:nvSpPr>
        <p:spPr/>
        <p:txBody>
          <a:bodyPr/>
          <a:lstStyle/>
          <a:p>
            <a:fld id="{22B01318-6ABD-4BDD-BBB0-D5B124F36B42}" type="datetimeFigureOut">
              <a:rPr lang="en-US" smtClean="0">
                <a:solidFill>
                  <a:prstClr val="white"/>
                </a:solidFill>
              </a:rPr>
              <a:pPr/>
              <a:t>6/5/2013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2D56ECA-4C16-4208-B374-27591EF545A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solidFill>
                <a:prstClr val="white"/>
              </a:solidFill>
            </a:endParaRPr>
          </a:p>
        </p:txBody>
      </p:sp>
      <p:sp>
        <p:nvSpPr>
          <p:cNvPr id="6" name="Rectangle 12"/>
          <p:cNvSpPr>
            <a:spLocks noGrp="1" noChangeArrowheads="1"/>
          </p:cNvSpPr>
          <p:nvPr>
            <p:ph type="ftr" sz="quarter" idx="11"/>
          </p:nvPr>
        </p:nvSpPr>
        <p:spPr/>
        <p:txBody>
          <a:bodyPr/>
          <a:lstStyle>
            <a:lvl1pPr algn="l">
              <a:defRPr/>
            </a:lvl1pPr>
          </a:lstStyle>
          <a:p>
            <a:pPr>
              <a:defRPr/>
            </a:pPr>
            <a:endParaRPr lang="en-US">
              <a:solidFill>
                <a:prstClr val="white"/>
              </a:solidFill>
            </a:endParaRPr>
          </a:p>
        </p:txBody>
      </p:sp>
      <p:sp>
        <p:nvSpPr>
          <p:cNvPr id="7" name="Rectangle 13"/>
          <p:cNvSpPr>
            <a:spLocks noGrp="1" noChangeArrowheads="1"/>
          </p:cNvSpPr>
          <p:nvPr>
            <p:ph type="sldNum" sz="quarter" idx="12"/>
          </p:nvPr>
        </p:nvSpPr>
        <p:spPr/>
        <p:txBody>
          <a:bodyPr/>
          <a:lstStyle>
            <a:lvl1pPr>
              <a:defRPr/>
            </a:lvl1pPr>
          </a:lstStyle>
          <a:p>
            <a:pPr>
              <a:defRPr/>
            </a:pPr>
            <a:fld id="{10F49726-683C-428F-BC9C-4840DF1AC78A}"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p:txBody>
          <a:bodyPr/>
          <a:lstStyle>
            <a:lvl1pPr>
              <a:defRPr/>
            </a:lvl1pPr>
          </a:lstStyle>
          <a:p>
            <a:pPr>
              <a:defRPr/>
            </a:pPr>
            <a:endParaRPr lang="en-US">
              <a:solidFill>
                <a:prstClr val="white"/>
              </a:solidFill>
            </a:endParaRPr>
          </a:p>
        </p:txBody>
      </p:sp>
      <p:sp>
        <p:nvSpPr>
          <p:cNvPr id="8" name="Rectangle 12"/>
          <p:cNvSpPr>
            <a:spLocks noGrp="1" noChangeArrowheads="1"/>
          </p:cNvSpPr>
          <p:nvPr>
            <p:ph type="ftr" sz="quarter" idx="11"/>
          </p:nvPr>
        </p:nvSpPr>
        <p:spPr/>
        <p:txBody>
          <a:bodyPr/>
          <a:lstStyle>
            <a:lvl1pPr algn="l">
              <a:defRPr/>
            </a:lvl1pPr>
          </a:lstStyle>
          <a:p>
            <a:pPr>
              <a:defRPr/>
            </a:pPr>
            <a:endParaRPr lang="en-US">
              <a:solidFill>
                <a:prstClr val="white"/>
              </a:solidFill>
            </a:endParaRPr>
          </a:p>
        </p:txBody>
      </p:sp>
      <p:sp>
        <p:nvSpPr>
          <p:cNvPr id="9" name="Rectangle 13"/>
          <p:cNvSpPr>
            <a:spLocks noGrp="1" noChangeArrowheads="1"/>
          </p:cNvSpPr>
          <p:nvPr>
            <p:ph type="sldNum" sz="quarter" idx="12"/>
          </p:nvPr>
        </p:nvSpPr>
        <p:spPr/>
        <p:txBody>
          <a:bodyPr/>
          <a:lstStyle>
            <a:lvl1pPr>
              <a:defRPr/>
            </a:lvl1pPr>
          </a:lstStyle>
          <a:p>
            <a:pPr>
              <a:defRPr/>
            </a:pPr>
            <a:fld id="{CA4FBEB6-B86F-4482-A8DE-28DE44855C92}"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solidFill>
                <a:prstClr val="white"/>
              </a:solidFill>
            </a:endParaRPr>
          </a:p>
        </p:txBody>
      </p:sp>
      <p:sp>
        <p:nvSpPr>
          <p:cNvPr id="6" name="Rectangle 12"/>
          <p:cNvSpPr>
            <a:spLocks noGrp="1" noChangeArrowheads="1"/>
          </p:cNvSpPr>
          <p:nvPr>
            <p:ph type="ftr" sz="quarter" idx="11"/>
          </p:nvPr>
        </p:nvSpPr>
        <p:spPr/>
        <p:txBody>
          <a:bodyPr/>
          <a:lstStyle>
            <a:lvl1pPr algn="l">
              <a:defRPr/>
            </a:lvl1pPr>
          </a:lstStyle>
          <a:p>
            <a:pPr>
              <a:defRPr/>
            </a:pPr>
            <a:endParaRPr lang="en-US">
              <a:solidFill>
                <a:prstClr val="white"/>
              </a:solidFill>
            </a:endParaRPr>
          </a:p>
        </p:txBody>
      </p:sp>
      <p:sp>
        <p:nvSpPr>
          <p:cNvPr id="7" name="Rectangle 13"/>
          <p:cNvSpPr>
            <a:spLocks noGrp="1" noChangeArrowheads="1"/>
          </p:cNvSpPr>
          <p:nvPr>
            <p:ph type="sldNum" sz="quarter" idx="12"/>
          </p:nvPr>
        </p:nvSpPr>
        <p:spPr/>
        <p:txBody>
          <a:bodyPr/>
          <a:lstStyle>
            <a:lvl1pPr>
              <a:defRPr/>
            </a:lvl1pPr>
          </a:lstStyle>
          <a:p>
            <a:pPr>
              <a:defRPr/>
            </a:pPr>
            <a:fld id="{823FA4E1-E632-4095-87C5-0FF14B965DEB}"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B01318-6ABD-4BDD-BBB0-D5B124F36B42}" type="datetimeFigureOut">
              <a:rPr lang="en-US" smtClean="0"/>
              <a:pPr/>
              <a:t>6/5/2013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B01318-6ABD-4BDD-BBB0-D5B124F36B42}" type="datetimeFigureOut">
              <a:rPr lang="en-US" smtClean="0"/>
              <a:pPr/>
              <a:t>6/5/2013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01318-6ABD-4BDD-BBB0-D5B124F36B42}" type="datetimeFigureOut">
              <a:rPr lang="en-US" smtClean="0"/>
              <a:pPr/>
              <a:t>6/5/2013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a:p>
        </p:txBody>
      </p:sp>
      <p:sp>
        <p:nvSpPr>
          <p:cNvPr id="5" name="Date Placeholder 4"/>
          <p:cNvSpPr>
            <a:spLocks noGrp="1"/>
          </p:cNvSpPr>
          <p:nvPr>
            <p:ph type="dt" sz="half" idx="10"/>
          </p:nvPr>
        </p:nvSpPr>
        <p:spPr/>
        <p:txBody>
          <a:bodyPr/>
          <a:lstStyle/>
          <a:p>
            <a:fld id="{22B01318-6ABD-4BDD-BBB0-D5B124F36B42}" type="datetimeFigureOut">
              <a:rPr lang="en-US" smtClean="0"/>
              <a:pPr/>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a:p>
        </p:txBody>
      </p:sp>
      <p:sp>
        <p:nvSpPr>
          <p:cNvPr id="5" name="Date Placeholder 4"/>
          <p:cNvSpPr>
            <a:spLocks noGrp="1"/>
          </p:cNvSpPr>
          <p:nvPr>
            <p:ph type="dt" sz="half" idx="10"/>
          </p:nvPr>
        </p:nvSpPr>
        <p:spPr/>
        <p:txBody>
          <a:bodyPr/>
          <a:lstStyle/>
          <a:p>
            <a:fld id="{22B01318-6ABD-4BDD-BBB0-D5B124F36B42}" type="datetimeFigureOut">
              <a:rPr lang="en-US" smtClean="0"/>
              <a:pPr/>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3.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p:cNvGrpSpPr/>
          <p:nvPr/>
        </p:nvGrpSpPr>
        <p:grpSpPr>
          <a:xfrm>
            <a:off x="0" y="0"/>
            <a:ext cx="9144000" cy="6858000"/>
            <a:chOff x="0" y="0"/>
            <a:chExt cx="9144000" cy="6858000"/>
          </a:xfrm>
        </p:grpSpPr>
        <p:sp>
          <p:nvSpPr>
            <p:cNvPr id="16" name="Rectangle 15"/>
            <p:cNvSpPr/>
            <p:nvPr/>
          </p:nvSpPr>
          <p:spPr>
            <a:xfrm>
              <a:off x="0" y="0"/>
              <a:ext cx="9144000" cy="6858000"/>
            </a:xfrm>
            <a:prstGeom prst="rect">
              <a:avLst/>
            </a:prstGeom>
            <a:solidFill>
              <a:schemeClr val="accent6">
                <a:shade val="1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Rectangle 12"/>
            <p:cNvPicPr>
              <a:picLocks noChangeAspect="1"/>
            </p:cNvPicPr>
            <p:nvPr/>
          </p:nvPicPr>
          <p:blipFill>
            <a:blip r:embed="rId13" cstate="print"/>
            <a:stretch>
              <a:fillRect/>
            </a:stretch>
          </p:blipFill>
          <p:spPr>
            <a:xfrm>
              <a:off x="0" y="228600"/>
              <a:ext cx="9144000" cy="6400800"/>
            </a:xfrm>
            <a:prstGeom prst="rect">
              <a:avLst/>
            </a:prstGeom>
            <a:noFill/>
            <a:ln>
              <a:noFill/>
            </a:ln>
          </p:spPr>
        </p:pic>
        <p:sp>
          <p:nvSpPr>
            <p:cNvPr id="14" name="Rectangle 13"/>
            <p:cNvSpPr/>
            <p:nvPr/>
          </p:nvSpPr>
          <p:spPr>
            <a:xfrm>
              <a:off x="0" y="228600"/>
              <a:ext cx="9144000" cy="6400800"/>
            </a:xfrm>
            <a:prstGeom prst="rect">
              <a:avLst/>
            </a:prstGeom>
            <a:solidFill>
              <a:schemeClr val="accent2">
                <a:shade val="50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371601"/>
              <a:ext cx="9144000" cy="5057775"/>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200" y="227013"/>
            <a:ext cx="8229600" cy="1143000"/>
          </a:xfrm>
          <a:prstGeom prst="rect">
            <a:avLst/>
          </a:prstGeom>
        </p:spPr>
        <p:txBody>
          <a:bodyPr vert="horz" rtlCol="0" anchor="b" anchorCtr="0">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514476"/>
            <a:ext cx="8229600" cy="4611688"/>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92636"/>
            <a:ext cx="2133600" cy="365125"/>
          </a:xfrm>
          <a:prstGeom prst="rect">
            <a:avLst/>
          </a:prstGeom>
        </p:spPr>
        <p:txBody>
          <a:bodyPr vert="horz" rtlCol="0" anchor="ctr"/>
          <a:lstStyle>
            <a:lvl1pPr algn="l">
              <a:defRPr sz="1200">
                <a:solidFill>
                  <a:schemeClr val="bg1"/>
                </a:solidFill>
              </a:defRPr>
            </a:lvl1pPr>
          </a:lstStyle>
          <a:p>
            <a:fld id="{22B01318-6ABD-4BDD-BBB0-D5B124F36B42}" type="datetimeFigureOut">
              <a:rPr lang="en-US" smtClean="0">
                <a:solidFill>
                  <a:schemeClr val="bg1"/>
                </a:solidFill>
              </a:rPr>
              <a:pPr/>
              <a:t>6/5/2013</a:t>
            </a:fld>
            <a:endParaRPr lang="en-US">
              <a:solidFill>
                <a:schemeClr val="bg1"/>
              </a:solidFill>
            </a:endParaRPr>
          </a:p>
        </p:txBody>
      </p:sp>
      <p:sp>
        <p:nvSpPr>
          <p:cNvPr id="5" name="Footer Placeholder 4"/>
          <p:cNvSpPr>
            <a:spLocks noGrp="1"/>
          </p:cNvSpPr>
          <p:nvPr>
            <p:ph type="ftr" sz="quarter" idx="3"/>
          </p:nvPr>
        </p:nvSpPr>
        <p:spPr>
          <a:xfrm>
            <a:off x="3124200" y="6392636"/>
            <a:ext cx="2895600" cy="365125"/>
          </a:xfrm>
          <a:prstGeom prst="rect">
            <a:avLst/>
          </a:prstGeom>
        </p:spPr>
        <p:txBody>
          <a:bodyPr vert="horz" rtlCol="0" anchor="ctr"/>
          <a:lstStyle>
            <a:lvl1pPr algn="ctr">
              <a:defRPr sz="1200">
                <a:solidFill>
                  <a:schemeClr val="bg1"/>
                </a:solidFill>
              </a:defRPr>
            </a:lvl1pPr>
          </a:lstStyle>
          <a:p>
            <a:endParaRPr lang="en-US">
              <a:solidFill>
                <a:schemeClr val="bg1"/>
              </a:solidFill>
            </a:endParaRPr>
          </a:p>
        </p:txBody>
      </p:sp>
      <p:sp>
        <p:nvSpPr>
          <p:cNvPr id="6" name="Slide Number Placeholder 5"/>
          <p:cNvSpPr>
            <a:spLocks noGrp="1"/>
          </p:cNvSpPr>
          <p:nvPr>
            <p:ph type="sldNum" sz="quarter" idx="4"/>
          </p:nvPr>
        </p:nvSpPr>
        <p:spPr>
          <a:xfrm>
            <a:off x="6553200" y="6392636"/>
            <a:ext cx="2133600" cy="365125"/>
          </a:xfrm>
          <a:prstGeom prst="rect">
            <a:avLst/>
          </a:prstGeom>
        </p:spPr>
        <p:txBody>
          <a:bodyPr vert="horz" rtlCol="0" anchor="ctr"/>
          <a:lstStyle>
            <a:lvl1pPr algn="r">
              <a:defRPr sz="1200">
                <a:solidFill>
                  <a:schemeClr val="bg1"/>
                </a:solidFill>
              </a:defRPr>
            </a:lvl1pPr>
          </a:lstStyle>
          <a:p>
            <a:fld id="{62D56ECA-4C16-4208-B374-27591EF545A3}" type="slidenum">
              <a:rPr lang="en-US" smtClean="0">
                <a:solidFill>
                  <a:schemeClr val="bg1"/>
                </a:solidFill>
              </a:rPr>
              <a:pPr/>
              <a:t>‹#›</a:t>
            </a:fld>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1" r:id="rId10"/>
    <p:sldLayoutId id="2147483697" r:id="rId11"/>
  </p:sldLayoutIdLst>
  <p:txStyles>
    <p:titleStyle>
      <a:lvl1pPr algn="l" rtl="0" latinLnBrk="0">
        <a:spcBef>
          <a:spcPct val="0"/>
        </a:spcBef>
        <a:buNone/>
        <a:defRPr sz="3600" kern="1200" cap="all" baseline="0">
          <a:solidFill>
            <a:schemeClr val="bg1"/>
          </a:solidFill>
          <a:effectLst>
            <a:outerShdw blurRad="254000" algn="tl" rotWithShape="0">
              <a:srgbClr val="000000">
                <a:alpha val="43137"/>
              </a:srgbClr>
            </a:outerShdw>
          </a:effectLst>
          <a:latin typeface="+mj-lt"/>
          <a:ea typeface="+mj-ea"/>
          <a:cs typeface="+mj-cs"/>
        </a:defRPr>
      </a:lvl1pPr>
    </p:titleStyle>
    <p:bodyStyle>
      <a:lvl1pPr marL="342900" indent="-342900" algn="l" rtl="0" latinLnBrk="0">
        <a:spcBef>
          <a:spcPct val="20000"/>
        </a:spcBef>
        <a:buFont typeface="Arial"/>
        <a:buChar char="•"/>
        <a:defRPr sz="2800" kern="1200">
          <a:solidFill>
            <a:schemeClr val="accent6">
              <a:shade val="10000"/>
            </a:schemeClr>
          </a:solidFill>
          <a:latin typeface="+mj-lt"/>
          <a:ea typeface="+mn-ea"/>
          <a:cs typeface="+mn-cs"/>
        </a:defRPr>
      </a:lvl1pPr>
      <a:lvl2pPr marL="742950" indent="-285750" algn="l" rtl="0" latinLnBrk="0">
        <a:spcBef>
          <a:spcPct val="20000"/>
        </a:spcBef>
        <a:buFont typeface="Arial"/>
        <a:buChar char="–"/>
        <a:defRPr sz="2400" kern="1200">
          <a:solidFill>
            <a:schemeClr val="accent6">
              <a:shade val="10000"/>
            </a:schemeClr>
          </a:solidFill>
          <a:latin typeface="+mj-lt"/>
          <a:ea typeface="+mn-ea"/>
          <a:cs typeface="+mn-cs"/>
        </a:defRPr>
      </a:lvl2pPr>
      <a:lvl3pPr marL="1143000" indent="-228600" algn="l" rtl="0" latinLnBrk="0">
        <a:spcBef>
          <a:spcPct val="20000"/>
        </a:spcBef>
        <a:buFont typeface="Arial"/>
        <a:buChar char="•"/>
        <a:defRPr sz="2000" kern="1200">
          <a:solidFill>
            <a:schemeClr val="accent6">
              <a:shade val="10000"/>
            </a:schemeClr>
          </a:solidFill>
          <a:latin typeface="+mj-lt"/>
          <a:ea typeface="+mn-ea"/>
          <a:cs typeface="+mn-cs"/>
        </a:defRPr>
      </a:lvl3pPr>
      <a:lvl4pPr marL="1600200" indent="-228600" algn="l" rtl="0" latinLnBrk="0">
        <a:spcBef>
          <a:spcPct val="20000"/>
        </a:spcBef>
        <a:buFont typeface="Arial"/>
        <a:buChar char="–"/>
        <a:defRPr sz="1800" kern="1200">
          <a:solidFill>
            <a:schemeClr val="accent6">
              <a:shade val="10000"/>
            </a:schemeClr>
          </a:solidFill>
          <a:latin typeface="+mj-lt"/>
          <a:ea typeface="+mn-ea"/>
          <a:cs typeface="+mn-cs"/>
        </a:defRPr>
      </a:lvl4pPr>
      <a:lvl5pPr marL="2057400" indent="-228600" algn="l" rtl="0" latinLnBrk="0">
        <a:spcBef>
          <a:spcPct val="20000"/>
        </a:spcBef>
        <a:buFont typeface="Arial"/>
        <a:buChar char="»"/>
        <a:defRPr sz="1800" kern="1200">
          <a:solidFill>
            <a:schemeClr val="accent6">
              <a:shade val="10000"/>
            </a:schemeClr>
          </a:solidFill>
          <a:latin typeface="+mj-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pPr eaLnBrk="1" latinLnBrk="1" hangingPunct="1"/>
            <a:r>
              <a:rPr kumimoji="0" lang="en-US" smtClean="0"/>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D3816DF-213E-421B-92D3-C068DBB023D6}" type="datetimeFigureOut">
              <a:rPr lang="en-US" smtClean="0">
                <a:solidFill>
                  <a:srgbClr val="E9E5DC"/>
                </a:solidFill>
              </a:rPr>
              <a:pPr/>
              <a:t>6/5/2013</a:t>
            </a:fld>
            <a:endParaRPr lang="en-US" dirty="0">
              <a:solidFill>
                <a:srgbClr val="E9E5DC"/>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solidFill>
                <a:srgbClr val="E9E5DC"/>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AC53DF-4216-466D-99A7-94400E6C2A25}" type="slidenum">
              <a:rPr lang="en-US" smtClean="0">
                <a:solidFill>
                  <a:srgbClr val="E9E5DC"/>
                </a:solidFill>
              </a:rPr>
              <a:pPr/>
              <a:t>‹#›</a:t>
            </a:fld>
            <a:endParaRPr lang="en-US">
              <a:solidFill>
                <a:srgbClr val="E9E5DC"/>
              </a:solidFill>
            </a:endParaRPr>
          </a:p>
        </p:txBody>
      </p:sp>
    </p:spTree>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rtl="0" eaLnBrk="1" latinLnBrk="0" hangingPunct="1">
        <a:spcBef>
          <a:spcPct val="0"/>
        </a:spcBef>
        <a:buNone/>
        <a:defRPr kumimoji="0"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lIns="91433" tIns="45716" rIns="91433" bIns="45716" anchor="ctr"/>
          <a:lstStyle>
            <a:extLst/>
          </a:lstStyle>
          <a:p>
            <a:pPr algn="ctr" defTabSz="914329">
              <a:defRPr/>
            </a:pPr>
            <a:endParaRPr lang="en-US">
              <a:solidFill>
                <a:prstClr val="white"/>
              </a:solidFill>
            </a:endParaRPr>
          </a:p>
        </p:txBody>
      </p:sp>
      <p:sp>
        <p:nvSpPr>
          <p:cNvPr id="3" name="Title Placeholder 2"/>
          <p:cNvSpPr>
            <a:spLocks noGrp="1"/>
          </p:cNvSpPr>
          <p:nvPr>
            <p:ph type="title"/>
          </p:nvPr>
        </p:nvSpPr>
        <p:spPr>
          <a:xfrm>
            <a:off x="457290" y="319875"/>
            <a:ext cx="7239074" cy="1143179"/>
          </a:xfrm>
          <a:prstGeom prst="rect">
            <a:avLst/>
          </a:prstGeom>
        </p:spPr>
        <p:txBody>
          <a:bodyPr vert="horz" lIns="45716" tIns="0" rIns="45716"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90" y="1609038"/>
            <a:ext cx="7239074" cy="4846434"/>
          </a:xfrm>
          <a:prstGeom prst="rect">
            <a:avLst/>
          </a:prstGeom>
          <a:noFill/>
          <a:ln w="9525">
            <a:noFill/>
            <a:miter lim="800000"/>
            <a:headEnd/>
            <a:tailEnd/>
          </a:ln>
        </p:spPr>
        <p:txBody>
          <a:bodyPr vert="horz" wrap="square" lIns="91433" tIns="45716" rIns="91433"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5747" y="6557446"/>
            <a:ext cx="2002980" cy="227562"/>
          </a:xfrm>
          <a:prstGeom prst="rect">
            <a:avLst/>
          </a:prstGeom>
        </p:spPr>
        <p:txBody>
          <a:bodyPr vert="horz" lIns="91433" tIns="0" rIns="91433" bIns="0" anchor="b"/>
          <a:lstStyle>
            <a:lvl1pPr algn="l" defTabSz="914329" eaLnBrk="1" fontAlgn="auto" latinLnBrk="0" hangingPunct="1">
              <a:spcBef>
                <a:spcPts val="0"/>
              </a:spcBef>
              <a:spcAft>
                <a:spcPts val="0"/>
              </a:spcAft>
              <a:defRPr kumimoji="0" sz="1000">
                <a:solidFill>
                  <a:schemeClr val="tx2"/>
                </a:solidFill>
                <a:latin typeface="+mn-lt"/>
                <a:cs typeface="+mn-cs"/>
              </a:defRPr>
            </a:lvl1pPr>
            <a:extLst/>
          </a:lstStyle>
          <a:p>
            <a:pPr>
              <a:defRPr/>
            </a:pPr>
            <a:fld id="{74F36881-33D4-4C5E-8E93-04E04A93470F}" type="datetimeFigureOut">
              <a:rPr lang="en-US">
                <a:solidFill>
                  <a:srgbClr val="1F497D"/>
                </a:solidFill>
              </a:rPr>
              <a:pPr>
                <a:defRPr/>
              </a:pPr>
              <a:t>6/5/2013</a:t>
            </a:fld>
            <a:endParaRPr lang="en-AU">
              <a:solidFill>
                <a:srgbClr val="1F497D"/>
              </a:solidFill>
            </a:endParaRPr>
          </a:p>
        </p:txBody>
      </p:sp>
      <p:sp>
        <p:nvSpPr>
          <p:cNvPr id="4" name="Footer Placeholder 3"/>
          <p:cNvSpPr>
            <a:spLocks noGrp="1"/>
          </p:cNvSpPr>
          <p:nvPr>
            <p:ph type="ftr" sz="quarter" idx="3"/>
          </p:nvPr>
        </p:nvSpPr>
        <p:spPr>
          <a:xfrm>
            <a:off x="457290" y="6557446"/>
            <a:ext cx="3657421" cy="228635"/>
          </a:xfrm>
          <a:prstGeom prst="rect">
            <a:avLst/>
          </a:prstGeom>
        </p:spPr>
        <p:txBody>
          <a:bodyPr vert="horz" lIns="91433" tIns="0" rIns="91433" bIns="0" anchor="b"/>
          <a:lstStyle>
            <a:lvl1pPr algn="r" defTabSz="914329"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en-AU">
              <a:solidFill>
                <a:srgbClr val="1F497D"/>
              </a:solidFill>
            </a:endParaRPr>
          </a:p>
        </p:txBody>
      </p:sp>
      <p:sp>
        <p:nvSpPr>
          <p:cNvPr id="16" name="Slide Number Placeholder 15"/>
          <p:cNvSpPr>
            <a:spLocks noGrp="1"/>
          </p:cNvSpPr>
          <p:nvPr>
            <p:ph type="sldNum" sz="quarter" idx="4"/>
          </p:nvPr>
        </p:nvSpPr>
        <p:spPr>
          <a:xfrm>
            <a:off x="6251401" y="6556372"/>
            <a:ext cx="588325" cy="228636"/>
          </a:xfrm>
          <a:prstGeom prst="rect">
            <a:avLst/>
          </a:prstGeom>
        </p:spPr>
        <p:txBody>
          <a:bodyPr vert="horz" lIns="0" tIns="0" rIns="0" bIns="0" anchor="b"/>
          <a:lstStyle>
            <a:lvl1pPr algn="r" defTabSz="914329" eaLnBrk="1" fontAlgn="auto" latinLnBrk="0" hangingPunct="1">
              <a:spcBef>
                <a:spcPts val="0"/>
              </a:spcBef>
              <a:spcAft>
                <a:spcPts val="0"/>
              </a:spcAft>
              <a:defRPr kumimoji="0" sz="1100">
                <a:solidFill>
                  <a:schemeClr val="tx2"/>
                </a:solidFill>
                <a:latin typeface="+mn-lt"/>
                <a:cs typeface="+mn-cs"/>
              </a:defRPr>
            </a:lvl1pPr>
            <a:extLst/>
          </a:lstStyle>
          <a:p>
            <a:pPr>
              <a:defRPr/>
            </a:pPr>
            <a:fld id="{EEB954CA-AE35-4629-8E28-A540AB04EE7A}" type="slidenum">
              <a:rPr lang="en-AU">
                <a:solidFill>
                  <a:srgbClr val="1F497D"/>
                </a:solidFill>
              </a:rPr>
              <a:pPr>
                <a:defRPr/>
              </a:pPr>
              <a:t>‹#›</a:t>
            </a:fld>
            <a:endParaRPr lang="en-AU">
              <a:solidFill>
                <a:srgbClr val="1F497D"/>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276835" algn="l" rtl="0" fontAlgn="base">
        <a:spcBef>
          <a:spcPct val="0"/>
        </a:spcBef>
        <a:spcAft>
          <a:spcPct val="0"/>
        </a:spcAft>
        <a:defRPr sz="3800" b="1">
          <a:solidFill>
            <a:schemeClr val="tx1"/>
          </a:solidFill>
          <a:latin typeface="Trebuchet MS" pitchFamily="34" charset="0"/>
        </a:defRPr>
      </a:lvl6pPr>
      <a:lvl7pPr marL="553669" algn="l" rtl="0" fontAlgn="base">
        <a:spcBef>
          <a:spcPct val="0"/>
        </a:spcBef>
        <a:spcAft>
          <a:spcPct val="0"/>
        </a:spcAft>
        <a:defRPr sz="3800" b="1">
          <a:solidFill>
            <a:schemeClr val="tx1"/>
          </a:solidFill>
          <a:latin typeface="Trebuchet MS" pitchFamily="34" charset="0"/>
        </a:defRPr>
      </a:lvl7pPr>
      <a:lvl8pPr marL="830504" algn="l" rtl="0" fontAlgn="base">
        <a:spcBef>
          <a:spcPct val="0"/>
        </a:spcBef>
        <a:spcAft>
          <a:spcPct val="0"/>
        </a:spcAft>
        <a:defRPr sz="3800" b="1">
          <a:solidFill>
            <a:schemeClr val="tx1"/>
          </a:solidFill>
          <a:latin typeface="Trebuchet MS" pitchFamily="34" charset="0"/>
        </a:defRPr>
      </a:lvl8pPr>
      <a:lvl9pPr marL="1107338" algn="l" rtl="0" fontAlgn="base">
        <a:spcBef>
          <a:spcPct val="0"/>
        </a:spcBef>
        <a:spcAft>
          <a:spcPct val="0"/>
        </a:spcAft>
        <a:defRPr sz="3800" b="1">
          <a:solidFill>
            <a:schemeClr val="tx1"/>
          </a:solidFill>
          <a:latin typeface="Trebuchet MS" pitchFamily="34" charset="0"/>
        </a:defRPr>
      </a:lvl9pPr>
      <a:extLst/>
    </p:titleStyle>
    <p:bodyStyle>
      <a:lvl1pPr marL="273951" indent="-273951" algn="l" rtl="0" eaLnBrk="0" fontAlgn="base" hangingPunct="0">
        <a:spcBef>
          <a:spcPts val="598"/>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987" indent="-227812" algn="l" rtl="0" eaLnBrk="0" fontAlgn="base" hangingPunct="0">
        <a:spcBef>
          <a:spcPts val="500"/>
        </a:spcBef>
        <a:spcAft>
          <a:spcPct val="0"/>
        </a:spcAft>
        <a:buClr>
          <a:srgbClr val="8064A2"/>
        </a:buClr>
        <a:buSzPct val="80000"/>
        <a:buFont typeface="Wingdings 2" pitchFamily="18" charset="2"/>
        <a:buChar char=""/>
        <a:defRPr sz="2300" kern="1200">
          <a:solidFill>
            <a:srgbClr val="6C6C6C"/>
          </a:solidFill>
          <a:latin typeface="+mn-lt"/>
          <a:ea typeface="+mn-ea"/>
          <a:cs typeface="+mn-cs"/>
        </a:defRPr>
      </a:lvl2pPr>
      <a:lvl3pPr marL="758412" indent="-227812" algn="l" rtl="0" eaLnBrk="0" fontAlgn="base" hangingPunct="0">
        <a:spcBef>
          <a:spcPts val="401"/>
        </a:spcBef>
        <a:spcAft>
          <a:spcPct val="0"/>
        </a:spcAft>
        <a:buClr>
          <a:srgbClr val="8064A2"/>
        </a:buClr>
        <a:buSzPct val="60000"/>
        <a:buFont typeface="Wingdings" pitchFamily="2" charset="2"/>
        <a:buChar char=""/>
        <a:defRPr sz="2000" kern="1200">
          <a:solidFill>
            <a:schemeClr val="tx1"/>
          </a:solidFill>
          <a:latin typeface="+mn-lt"/>
          <a:ea typeface="+mn-ea"/>
          <a:cs typeface="+mn-cs"/>
        </a:defRPr>
      </a:lvl3pPr>
      <a:lvl4pPr marL="1005448" indent="-227812" algn="l" rtl="0" eaLnBrk="0" fontAlgn="base" hangingPunct="0">
        <a:spcBef>
          <a:spcPct val="20000"/>
        </a:spcBef>
        <a:spcAft>
          <a:spcPct val="0"/>
        </a:spcAft>
        <a:buClr>
          <a:srgbClr val="8064A2"/>
        </a:buClr>
        <a:buSzPct val="80000"/>
        <a:buFont typeface="Wingdings 2" pitchFamily="18" charset="2"/>
        <a:buChar char=""/>
        <a:defRPr sz="2000" kern="1200">
          <a:solidFill>
            <a:srgbClr val="6C6C6C"/>
          </a:solidFill>
          <a:latin typeface="+mn-lt"/>
          <a:ea typeface="+mn-ea"/>
          <a:cs typeface="+mn-cs"/>
        </a:defRPr>
      </a:lvl4pPr>
      <a:lvl5pPr marL="1279399" indent="-227812" algn="l" rtl="0" eaLnBrk="0" fontAlgn="base" hangingPunct="0">
        <a:spcBef>
          <a:spcPts val="401"/>
        </a:spcBef>
        <a:spcAft>
          <a:spcPct val="0"/>
        </a:spcAft>
        <a:buClr>
          <a:srgbClr val="8064A2"/>
        </a:buClr>
        <a:buSzPct val="70000"/>
        <a:buFont typeface="Wingdings" pitchFamily="2" charset="2"/>
        <a:buChar char=""/>
        <a:defRPr sz="1800" kern="1200">
          <a:solidFill>
            <a:schemeClr val="tx1"/>
          </a:solidFill>
          <a:latin typeface="+mn-lt"/>
          <a:ea typeface="+mn-ea"/>
          <a:cs typeface="+mn-cs"/>
        </a:defRPr>
      </a:lvl5pPr>
      <a:lvl6pPr marL="1472070" indent="-182866"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222" indent="-182866"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6945" indent="-182866"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241" indent="-182866"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65" algn="l" rtl="0" eaLnBrk="1" latinLnBrk="0" hangingPunct="1">
        <a:defRPr kumimoji="0" kern="1200">
          <a:solidFill>
            <a:schemeClr val="tx1"/>
          </a:solidFill>
          <a:latin typeface="+mn-lt"/>
          <a:ea typeface="+mn-ea"/>
          <a:cs typeface="+mn-cs"/>
        </a:defRPr>
      </a:lvl2pPr>
      <a:lvl3pPr marL="914329" algn="l" rtl="0" eaLnBrk="1" latinLnBrk="0" hangingPunct="1">
        <a:defRPr kumimoji="0" kern="1200">
          <a:solidFill>
            <a:schemeClr val="tx1"/>
          </a:solidFill>
          <a:latin typeface="+mn-lt"/>
          <a:ea typeface="+mn-ea"/>
          <a:cs typeface="+mn-cs"/>
        </a:defRPr>
      </a:lvl3pPr>
      <a:lvl4pPr marL="1371494" algn="l" rtl="0" eaLnBrk="1" latinLnBrk="0" hangingPunct="1">
        <a:defRPr kumimoji="0" kern="1200">
          <a:solidFill>
            <a:schemeClr val="tx1"/>
          </a:solidFill>
          <a:latin typeface="+mn-lt"/>
          <a:ea typeface="+mn-ea"/>
          <a:cs typeface="+mn-cs"/>
        </a:defRPr>
      </a:lvl4pPr>
      <a:lvl5pPr marL="1828658" algn="l" rtl="0" eaLnBrk="1" latinLnBrk="0" hangingPunct="1">
        <a:defRPr kumimoji="0" kern="1200">
          <a:solidFill>
            <a:schemeClr val="tx1"/>
          </a:solidFill>
          <a:latin typeface="+mn-lt"/>
          <a:ea typeface="+mn-ea"/>
          <a:cs typeface="+mn-cs"/>
        </a:defRPr>
      </a:lvl5pPr>
      <a:lvl6pPr marL="2285823" algn="l" rtl="0" eaLnBrk="1" latinLnBrk="0" hangingPunct="1">
        <a:defRPr kumimoji="0" kern="1200">
          <a:solidFill>
            <a:schemeClr val="tx1"/>
          </a:solidFill>
          <a:latin typeface="+mn-lt"/>
          <a:ea typeface="+mn-ea"/>
          <a:cs typeface="+mn-cs"/>
        </a:defRPr>
      </a:lvl6pPr>
      <a:lvl7pPr marL="2742988" algn="l" rtl="0" eaLnBrk="1" latinLnBrk="0" hangingPunct="1">
        <a:defRPr kumimoji="0" kern="1200">
          <a:solidFill>
            <a:schemeClr val="tx1"/>
          </a:solidFill>
          <a:latin typeface="+mn-lt"/>
          <a:ea typeface="+mn-ea"/>
          <a:cs typeface="+mn-cs"/>
        </a:defRPr>
      </a:lvl7pPr>
      <a:lvl8pPr marL="3200153" algn="l" rtl="0" eaLnBrk="1" latinLnBrk="0" hangingPunct="1">
        <a:defRPr kumimoji="0" kern="1200">
          <a:solidFill>
            <a:schemeClr val="tx1"/>
          </a:solidFill>
          <a:latin typeface="+mn-lt"/>
          <a:ea typeface="+mn-ea"/>
          <a:cs typeface="+mn-cs"/>
        </a:defRPr>
      </a:lvl8pPr>
      <a:lvl9pPr marL="3657317"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10"/>
          <p:cNvGrpSpPr/>
          <p:nvPr/>
        </p:nvGrpSpPr>
        <p:grpSpPr>
          <a:xfrm>
            <a:off x="0" y="0"/>
            <a:ext cx="9144000" cy="6858000"/>
            <a:chOff x="0" y="0"/>
            <a:chExt cx="9144000" cy="6858000"/>
          </a:xfrm>
        </p:grpSpPr>
        <p:sp>
          <p:nvSpPr>
            <p:cNvPr id="16" name="Rectangle 15"/>
            <p:cNvSpPr/>
            <p:nvPr/>
          </p:nvSpPr>
          <p:spPr>
            <a:xfrm>
              <a:off x="0" y="0"/>
              <a:ext cx="9144000" cy="6858000"/>
            </a:xfrm>
            <a:prstGeom prst="rect">
              <a:avLst/>
            </a:prstGeom>
            <a:solidFill>
              <a:schemeClr val="accent6">
                <a:shade val="1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Rectangle 12"/>
            <p:cNvPicPr>
              <a:picLocks noChangeAspect="1"/>
            </p:cNvPicPr>
            <p:nvPr/>
          </p:nvPicPr>
          <p:blipFill>
            <a:blip r:embed="rId14" cstate="print"/>
            <a:stretch>
              <a:fillRect/>
            </a:stretch>
          </p:blipFill>
          <p:spPr>
            <a:xfrm>
              <a:off x="0" y="228600"/>
              <a:ext cx="9144000" cy="6400800"/>
            </a:xfrm>
            <a:prstGeom prst="rect">
              <a:avLst/>
            </a:prstGeom>
            <a:noFill/>
            <a:ln>
              <a:noFill/>
            </a:ln>
          </p:spPr>
        </p:pic>
        <p:sp>
          <p:nvSpPr>
            <p:cNvPr id="14" name="Rectangle 13"/>
            <p:cNvSpPr/>
            <p:nvPr/>
          </p:nvSpPr>
          <p:spPr>
            <a:xfrm>
              <a:off x="0" y="228600"/>
              <a:ext cx="9144000" cy="6400800"/>
            </a:xfrm>
            <a:prstGeom prst="rect">
              <a:avLst/>
            </a:prstGeom>
            <a:solidFill>
              <a:schemeClr val="accent2">
                <a:shade val="50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371601"/>
              <a:ext cx="9144000" cy="5057775"/>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Placeholder 1"/>
          <p:cNvSpPr>
            <a:spLocks noGrp="1"/>
          </p:cNvSpPr>
          <p:nvPr>
            <p:ph type="title"/>
          </p:nvPr>
        </p:nvSpPr>
        <p:spPr>
          <a:xfrm>
            <a:off x="457200" y="227013"/>
            <a:ext cx="8229600" cy="1143000"/>
          </a:xfrm>
          <a:prstGeom prst="rect">
            <a:avLst/>
          </a:prstGeom>
        </p:spPr>
        <p:txBody>
          <a:bodyPr vert="horz" rtlCol="0" anchor="b" anchorCtr="0">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514476"/>
            <a:ext cx="8229600" cy="4611688"/>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92636"/>
            <a:ext cx="2133600" cy="365125"/>
          </a:xfrm>
          <a:prstGeom prst="rect">
            <a:avLst/>
          </a:prstGeom>
        </p:spPr>
        <p:txBody>
          <a:bodyPr vert="horz" rtlCol="0" anchor="ctr"/>
          <a:lstStyle>
            <a:lvl1pPr algn="l">
              <a:defRPr sz="1200">
                <a:solidFill>
                  <a:schemeClr val="bg1"/>
                </a:solidFill>
              </a:defRPr>
            </a:lvl1pPr>
          </a:lstStyle>
          <a:p>
            <a:fld id="{22B01318-6ABD-4BDD-BBB0-D5B124F36B42}" type="datetimeFigureOut">
              <a:rPr lang="en-US" smtClean="0">
                <a:solidFill>
                  <a:prstClr val="white"/>
                </a:solidFill>
              </a:rPr>
              <a:pPr/>
              <a:t>6/5/2013</a:t>
            </a:fld>
            <a:endParaRPr lang="en-US">
              <a:solidFill>
                <a:prstClr val="white"/>
              </a:solidFill>
            </a:endParaRPr>
          </a:p>
        </p:txBody>
      </p:sp>
      <p:sp>
        <p:nvSpPr>
          <p:cNvPr id="5" name="Footer Placeholder 4"/>
          <p:cNvSpPr>
            <a:spLocks noGrp="1"/>
          </p:cNvSpPr>
          <p:nvPr>
            <p:ph type="ftr" sz="quarter" idx="3"/>
          </p:nvPr>
        </p:nvSpPr>
        <p:spPr>
          <a:xfrm>
            <a:off x="3124200" y="6392636"/>
            <a:ext cx="2895600" cy="365125"/>
          </a:xfrm>
          <a:prstGeom prst="rect">
            <a:avLst/>
          </a:prstGeom>
        </p:spPr>
        <p:txBody>
          <a:bodyPr vert="horz" rtlCol="0" anchor="ctr"/>
          <a:lstStyle>
            <a:lvl1pPr algn="ctr">
              <a:defRPr sz="1200">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4"/>
          </p:nvPr>
        </p:nvSpPr>
        <p:spPr>
          <a:xfrm>
            <a:off x="6553200" y="6392636"/>
            <a:ext cx="2133600" cy="365125"/>
          </a:xfrm>
          <a:prstGeom prst="rect">
            <a:avLst/>
          </a:prstGeom>
        </p:spPr>
        <p:txBody>
          <a:bodyPr vert="horz" rtlCol="0" anchor="ctr"/>
          <a:lstStyle>
            <a:lvl1pPr algn="r">
              <a:defRPr sz="1200">
                <a:solidFill>
                  <a:schemeClr val="bg1"/>
                </a:solidFill>
              </a:defRPr>
            </a:lvl1pPr>
          </a:lstStyle>
          <a:p>
            <a:fld id="{62D56ECA-4C16-4208-B374-27591EF545A3}" type="slidenum">
              <a:rPr lang="en-US" smtClean="0">
                <a:solidFill>
                  <a:prstClr val="white"/>
                </a:solidFill>
              </a:rPr>
              <a:pPr/>
              <a:t>‹#›</a:t>
            </a:fld>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latinLnBrk="0">
        <a:spcBef>
          <a:spcPct val="0"/>
        </a:spcBef>
        <a:buNone/>
        <a:defRPr sz="3600" kern="1200" cap="all" baseline="0">
          <a:solidFill>
            <a:schemeClr val="bg1"/>
          </a:solidFill>
          <a:effectLst>
            <a:outerShdw blurRad="254000" algn="tl" rotWithShape="0">
              <a:srgbClr val="000000">
                <a:alpha val="43137"/>
              </a:srgbClr>
            </a:outerShdw>
          </a:effectLst>
          <a:latin typeface="+mj-lt"/>
          <a:ea typeface="+mj-ea"/>
          <a:cs typeface="+mj-cs"/>
        </a:defRPr>
      </a:lvl1pPr>
    </p:titleStyle>
    <p:bodyStyle>
      <a:lvl1pPr marL="342900" indent="-342900" algn="l" rtl="0" latinLnBrk="0">
        <a:spcBef>
          <a:spcPct val="20000"/>
        </a:spcBef>
        <a:buFont typeface="Arial"/>
        <a:buChar char="•"/>
        <a:defRPr sz="2800" kern="1200">
          <a:solidFill>
            <a:schemeClr val="accent6">
              <a:shade val="10000"/>
            </a:schemeClr>
          </a:solidFill>
          <a:latin typeface="+mj-lt"/>
          <a:ea typeface="+mn-ea"/>
          <a:cs typeface="+mn-cs"/>
        </a:defRPr>
      </a:lvl1pPr>
      <a:lvl2pPr marL="742950" indent="-285750" algn="l" rtl="0" latinLnBrk="0">
        <a:spcBef>
          <a:spcPct val="20000"/>
        </a:spcBef>
        <a:buFont typeface="Arial"/>
        <a:buChar char="–"/>
        <a:defRPr sz="2400" kern="1200">
          <a:solidFill>
            <a:schemeClr val="accent6">
              <a:shade val="10000"/>
            </a:schemeClr>
          </a:solidFill>
          <a:latin typeface="+mj-lt"/>
          <a:ea typeface="+mn-ea"/>
          <a:cs typeface="+mn-cs"/>
        </a:defRPr>
      </a:lvl2pPr>
      <a:lvl3pPr marL="1143000" indent="-228600" algn="l" rtl="0" latinLnBrk="0">
        <a:spcBef>
          <a:spcPct val="20000"/>
        </a:spcBef>
        <a:buFont typeface="Arial"/>
        <a:buChar char="•"/>
        <a:defRPr sz="2000" kern="1200">
          <a:solidFill>
            <a:schemeClr val="accent6">
              <a:shade val="10000"/>
            </a:schemeClr>
          </a:solidFill>
          <a:latin typeface="+mj-lt"/>
          <a:ea typeface="+mn-ea"/>
          <a:cs typeface="+mn-cs"/>
        </a:defRPr>
      </a:lvl3pPr>
      <a:lvl4pPr marL="1600200" indent="-228600" algn="l" rtl="0" latinLnBrk="0">
        <a:spcBef>
          <a:spcPct val="20000"/>
        </a:spcBef>
        <a:buFont typeface="Arial"/>
        <a:buChar char="–"/>
        <a:defRPr sz="1800" kern="1200">
          <a:solidFill>
            <a:schemeClr val="accent6">
              <a:shade val="10000"/>
            </a:schemeClr>
          </a:solidFill>
          <a:latin typeface="+mj-lt"/>
          <a:ea typeface="+mn-ea"/>
          <a:cs typeface="+mn-cs"/>
        </a:defRPr>
      </a:lvl4pPr>
      <a:lvl5pPr marL="2057400" indent="-228600" algn="l" rtl="0" latinLnBrk="0">
        <a:spcBef>
          <a:spcPct val="20000"/>
        </a:spcBef>
        <a:buFont typeface="Arial"/>
        <a:buChar char="»"/>
        <a:defRPr sz="1800" kern="1200">
          <a:solidFill>
            <a:schemeClr val="accent6">
              <a:shade val="10000"/>
            </a:schemeClr>
          </a:solidFill>
          <a:latin typeface="+mj-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0.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0" y="1981200"/>
            <a:ext cx="9144000" cy="666750"/>
          </a:xfrm>
        </p:spPr>
        <p:txBody>
          <a:bodyPr>
            <a:noAutofit/>
          </a:bodyPr>
          <a:lstStyle/>
          <a:p>
            <a:r>
              <a:rPr lang="en-US" sz="2400" dirty="0" smtClean="0"/>
              <a:t>Strengthening the right arm</a:t>
            </a:r>
            <a:br>
              <a:rPr lang="en-US" sz="2400" dirty="0" smtClean="0"/>
            </a:br>
            <a:r>
              <a:rPr lang="en-US" sz="1600" cap="none" dirty="0" smtClean="0">
                <a:solidFill>
                  <a:prstClr val="white"/>
                </a:solidFill>
                <a:ea typeface="+mn-ea"/>
                <a:cs typeface="+mn-cs"/>
              </a:rPr>
              <a:t> Leadership and the Seventh-Day Adventist Health Message</a:t>
            </a:r>
            <a:endParaRPr lang="en-US" sz="2400" dirty="0">
              <a:latin typeface="Cambria" pitchFamily="18" charset="0"/>
            </a:endParaRPr>
          </a:p>
        </p:txBody>
      </p:sp>
      <p:sp>
        <p:nvSpPr>
          <p:cNvPr id="3" name="Rectangle 2"/>
          <p:cNvSpPr>
            <a:spLocks noGrp="1"/>
          </p:cNvSpPr>
          <p:nvPr>
            <p:ph type="subTitle" idx="1"/>
          </p:nvPr>
        </p:nvSpPr>
        <p:spPr/>
        <p:txBody>
          <a:bodyPr/>
          <a:lstStyle/>
          <a:p>
            <a:r>
              <a:rPr lang="en-US" dirty="0" smtClean="0"/>
              <a:t>Delbert W Baker, Presenter | March 28, 2011 | GC Health Ministries Advisory</a:t>
            </a:r>
            <a:endParaRPr lang="en-US" dirty="0"/>
          </a:p>
        </p:txBody>
      </p:sp>
      <p:pic>
        <p:nvPicPr>
          <p:cNvPr id="5" name="Picture 6" descr="http://4.bp.blogspot.com/_Rgal_EqO1P0/TGjyA5ma6EI/AAAAAAAAACI/vOsv5reDhcg/s1600/jesus+reaching+out+his+hand.jpg"/>
          <p:cNvPicPr>
            <a:picLocks noChangeAspect="1" noChangeArrowheads="1"/>
          </p:cNvPicPr>
          <p:nvPr/>
        </p:nvPicPr>
        <p:blipFill>
          <a:blip r:embed="rId3" cstate="print"/>
          <a:srcRect/>
          <a:stretch>
            <a:fillRect/>
          </a:stretch>
        </p:blipFill>
        <p:spPr bwMode="auto">
          <a:xfrm>
            <a:off x="1905000" y="3276600"/>
            <a:ext cx="5105400" cy="339828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Christ’s Pattern—Seven Steps to Making Friends and influencing People</a:t>
            </a:r>
            <a:endParaRPr lang="en-US" sz="2800" b="1" dirty="0"/>
          </a:p>
        </p:txBody>
      </p:sp>
      <p:sp>
        <p:nvSpPr>
          <p:cNvPr id="3" name="Content Placeholder 2"/>
          <p:cNvSpPr>
            <a:spLocks noGrp="1"/>
          </p:cNvSpPr>
          <p:nvPr>
            <p:ph idx="1"/>
          </p:nvPr>
        </p:nvSpPr>
        <p:spPr>
          <a:xfrm>
            <a:off x="304800" y="1447800"/>
            <a:ext cx="8534400" cy="4953000"/>
          </a:xfrm>
        </p:spPr>
        <p:txBody>
          <a:bodyPr>
            <a:normAutofit fontScale="92500"/>
          </a:bodyPr>
          <a:lstStyle/>
          <a:p>
            <a:pPr>
              <a:buNone/>
            </a:pPr>
            <a:r>
              <a:rPr lang="en-US" dirty="0" smtClean="0"/>
              <a:t>“CHRIST’S METHOD </a:t>
            </a:r>
            <a:r>
              <a:rPr lang="en-US" i="1" dirty="0" smtClean="0"/>
              <a:t>ALONE WILL GIVE TRUE SUCCESS IN </a:t>
            </a:r>
          </a:p>
          <a:p>
            <a:pPr>
              <a:buNone/>
            </a:pPr>
            <a:r>
              <a:rPr lang="en-US" i="1" dirty="0" smtClean="0"/>
              <a:t>REACHING THE PEOPLE” MINISTRY OF HEALING, P. 143 </a:t>
            </a:r>
          </a:p>
          <a:p>
            <a:pPr marL="514350" indent="-514350">
              <a:buFont typeface="+mj-lt"/>
              <a:buAutoNum type="arabicPeriod"/>
            </a:pPr>
            <a:r>
              <a:rPr lang="en-US" dirty="0" smtClean="0"/>
              <a:t>“The Savior ……………………………..……(Consistent)</a:t>
            </a:r>
          </a:p>
          <a:p>
            <a:pPr marL="514350" indent="-514350">
              <a:buFont typeface="+mj-lt"/>
              <a:buAutoNum type="arabicPeriod"/>
            </a:pPr>
            <a:r>
              <a:rPr lang="en-US" dirty="0" smtClean="0"/>
              <a:t>mingled with men………………………….(Contact) </a:t>
            </a:r>
          </a:p>
          <a:p>
            <a:pPr marL="514350" indent="-514350">
              <a:buFont typeface="+mj-lt"/>
              <a:buAutoNum type="arabicPeriod"/>
            </a:pPr>
            <a:r>
              <a:rPr lang="en-US" dirty="0" smtClean="0"/>
              <a:t>as One who desired their good,………(Concern) </a:t>
            </a:r>
          </a:p>
          <a:p>
            <a:pPr marL="514350" indent="-514350">
              <a:buFont typeface="+mj-lt"/>
              <a:buAutoNum type="arabicPeriod"/>
            </a:pPr>
            <a:r>
              <a:rPr lang="en-US" dirty="0" smtClean="0"/>
              <a:t>He showed His sympathy for them….(Compassion) </a:t>
            </a:r>
          </a:p>
          <a:p>
            <a:pPr marL="514350" indent="-514350">
              <a:buFont typeface="+mj-lt"/>
              <a:buAutoNum type="arabicPeriod"/>
            </a:pPr>
            <a:r>
              <a:rPr lang="en-US" dirty="0" smtClean="0"/>
              <a:t>ministered to their needs,………………(Commitment) </a:t>
            </a:r>
          </a:p>
          <a:p>
            <a:pPr marL="514350" indent="-514350">
              <a:buFont typeface="+mj-lt"/>
              <a:buAutoNum type="arabicPeriod"/>
            </a:pPr>
            <a:r>
              <a:rPr lang="en-US" dirty="0" smtClean="0"/>
              <a:t>and won their confidence……………….(Confidence) </a:t>
            </a:r>
          </a:p>
          <a:p>
            <a:pPr marL="514350" indent="-514350">
              <a:buFont typeface="+mj-lt"/>
              <a:buAutoNum type="arabicPeriod"/>
            </a:pPr>
            <a:r>
              <a:rPr lang="en-US" dirty="0" smtClean="0"/>
              <a:t>Then He bade them. ‘follow Me.’”…….(Conversion) </a:t>
            </a:r>
          </a:p>
          <a:p>
            <a:pPr>
              <a:buNone/>
            </a:pPr>
            <a:r>
              <a:rPr lang="en-US" dirty="0" smtClean="0"/>
              <a:t>							</a:t>
            </a:r>
            <a:r>
              <a:rPr lang="en-US" sz="1900" dirty="0" smtClean="0"/>
              <a:t>Ministry of Healing, p. 143 </a:t>
            </a:r>
            <a:endParaRPr lang="en-US" sz="1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bible is full of counsel</a:t>
            </a:r>
            <a:endParaRPr lang="en-US" dirty="0"/>
          </a:p>
        </p:txBody>
      </p:sp>
      <p:sp>
        <p:nvSpPr>
          <p:cNvPr id="5" name="Content Placeholder 4"/>
          <p:cNvSpPr>
            <a:spLocks noGrp="1"/>
          </p:cNvSpPr>
          <p:nvPr>
            <p:ph idx="1"/>
          </p:nvPr>
        </p:nvSpPr>
        <p:spPr/>
        <p:txBody>
          <a:bodyPr>
            <a:normAutofit fontScale="85000" lnSpcReduction="20000"/>
          </a:bodyPr>
          <a:lstStyle/>
          <a:p>
            <a:pPr>
              <a:buFont typeface="Arial" pitchFamily="34" charset="0"/>
              <a:buChar char="•"/>
              <a:defRPr/>
            </a:pPr>
            <a:r>
              <a:rPr lang="en-GB" b="1" dirty="0" smtClean="0">
                <a:solidFill>
                  <a:schemeClr val="tx2"/>
                </a:solidFill>
              </a:rPr>
              <a:t>Inspire a healthy and spiritually balanced lifestyle            </a:t>
            </a:r>
            <a:r>
              <a:rPr lang="en-GB" b="1" dirty="0" smtClean="0"/>
              <a:t>(3 John 2)</a:t>
            </a:r>
            <a:endParaRPr lang="en-US" dirty="0" smtClean="0"/>
          </a:p>
          <a:p>
            <a:pPr eaLnBrk="1" fontAlgn="auto" hangingPunct="1">
              <a:spcAft>
                <a:spcPts val="0"/>
              </a:spcAft>
              <a:buFont typeface="Arial" pitchFamily="34" charset="0"/>
              <a:buNone/>
              <a:defRPr/>
            </a:pPr>
            <a:r>
              <a:rPr lang="en-GB" b="1" dirty="0" smtClean="0"/>
              <a:t> </a:t>
            </a:r>
            <a:endParaRPr lang="en-US" dirty="0" smtClean="0"/>
          </a:p>
          <a:p>
            <a:pPr>
              <a:buFont typeface="Arial" pitchFamily="34" charset="0"/>
              <a:buChar char="•"/>
              <a:defRPr/>
            </a:pPr>
            <a:r>
              <a:rPr lang="en-GB" b="1" dirty="0" smtClean="0">
                <a:solidFill>
                  <a:schemeClr val="tx2"/>
                </a:solidFill>
              </a:rPr>
              <a:t>Restore our bodies, to become a living sacrifice </a:t>
            </a:r>
            <a:r>
              <a:rPr lang="en-GB" b="1" dirty="0" smtClean="0"/>
              <a:t>(Romans 12:1)</a:t>
            </a:r>
            <a:endParaRPr lang="en-US" dirty="0" smtClean="0"/>
          </a:p>
          <a:p>
            <a:pPr eaLnBrk="1" fontAlgn="auto" hangingPunct="1">
              <a:spcAft>
                <a:spcPts val="0"/>
              </a:spcAft>
              <a:buFont typeface="Arial" pitchFamily="34" charset="0"/>
              <a:buNone/>
              <a:defRPr/>
            </a:pPr>
            <a:r>
              <a:rPr lang="en-GB" b="1" dirty="0" smtClean="0"/>
              <a:t> </a:t>
            </a:r>
            <a:endParaRPr lang="en-US" dirty="0" smtClean="0"/>
          </a:p>
          <a:p>
            <a:pPr>
              <a:buFont typeface="Arial" pitchFamily="34" charset="0"/>
              <a:buChar char="•"/>
              <a:defRPr/>
            </a:pPr>
            <a:r>
              <a:rPr lang="en-GB" b="1" dirty="0" smtClean="0">
                <a:solidFill>
                  <a:schemeClr val="tx2"/>
                </a:solidFill>
              </a:rPr>
              <a:t>Motivate taking care of mind, body, and spirit, as God's temple </a:t>
            </a:r>
          </a:p>
          <a:p>
            <a:pPr>
              <a:buFont typeface="Arial" pitchFamily="34" charset="0"/>
              <a:buChar char="•"/>
              <a:defRPr/>
            </a:pPr>
            <a:r>
              <a:rPr lang="en-GB" b="1" dirty="0" smtClean="0"/>
              <a:t>(1 Corinthians 3:16)</a:t>
            </a:r>
            <a:endParaRPr lang="en-US" dirty="0" smtClean="0"/>
          </a:p>
          <a:p>
            <a:pPr eaLnBrk="1" fontAlgn="auto" hangingPunct="1">
              <a:spcAft>
                <a:spcPts val="0"/>
              </a:spcAft>
              <a:buFont typeface="Arial" pitchFamily="34" charset="0"/>
              <a:buNone/>
              <a:defRPr/>
            </a:pPr>
            <a:r>
              <a:rPr lang="en-GB" b="1" dirty="0" smtClean="0"/>
              <a:t> </a:t>
            </a:r>
            <a:endParaRPr lang="en-US" dirty="0" smtClean="0"/>
          </a:p>
          <a:p>
            <a:pPr>
              <a:buFont typeface="Arial" pitchFamily="34" charset="0"/>
              <a:buChar char="•"/>
              <a:defRPr/>
            </a:pPr>
            <a:r>
              <a:rPr lang="en-GB" b="1" dirty="0" smtClean="0">
                <a:solidFill>
                  <a:schemeClr val="tx2"/>
                </a:solidFill>
              </a:rPr>
              <a:t>Incorporate a variety of healthy activities and principles to achieve optimal health                                    </a:t>
            </a:r>
            <a:r>
              <a:rPr lang="en-GB" b="1" dirty="0" smtClean="0"/>
              <a:t>(1 Corinthians 10:31)</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Example</a:t>
            </a:r>
            <a:endParaRPr lang="en-US" dirty="0"/>
          </a:p>
        </p:txBody>
      </p:sp>
      <p:sp>
        <p:nvSpPr>
          <p:cNvPr id="3" name="Content Placeholder 2"/>
          <p:cNvSpPr>
            <a:spLocks noGrp="1"/>
          </p:cNvSpPr>
          <p:nvPr>
            <p:ph idx="1"/>
          </p:nvPr>
        </p:nvSpPr>
        <p:spPr/>
        <p:txBody>
          <a:bodyPr/>
          <a:lstStyle/>
          <a:p>
            <a:r>
              <a:rPr lang="en-US" dirty="0" smtClean="0"/>
              <a:t>Christ, the Great Medical Missionary, is our example. Of Him it is written that He went about all Galilee, teaching in their synagogues, and preaching the gospel of the kingdom, and healing all manner of sickness and all manner of disease among the people. He healed the sick and preached the gospel. In His service, healing and teaching were linked closely together. </a:t>
            </a:r>
            <a:r>
              <a:rPr lang="en-US" b="1" dirty="0" smtClean="0"/>
              <a:t>Today, they are not to be separated. </a:t>
            </a:r>
          </a:p>
          <a:p>
            <a:pPr>
              <a:buNone/>
            </a:pPr>
            <a:r>
              <a:rPr lang="en-US" sz="1800" b="1" dirty="0" smtClean="0"/>
              <a:t>						</a:t>
            </a:r>
            <a:r>
              <a:rPr lang="en-US" sz="1800" dirty="0" smtClean="0"/>
              <a:t>EG White, R&amp;H, Oct.29, 1914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609600"/>
            <a:ext cx="7772400" cy="609600"/>
          </a:xfrm>
        </p:spPr>
        <p:txBody>
          <a:bodyPr>
            <a:noAutofit/>
          </a:bodyPr>
          <a:lstStyle/>
          <a:p>
            <a:r>
              <a:rPr lang="en-US" cap="none" dirty="0" smtClean="0">
                <a:solidFill>
                  <a:prstClr val="white"/>
                </a:solidFill>
                <a:ea typeface="+mn-ea"/>
                <a:cs typeface="+mn-cs"/>
              </a:rPr>
              <a:t>Adventist Health Message</a:t>
            </a:r>
            <a:endParaRPr lang="en-US" dirty="0"/>
          </a:p>
        </p:txBody>
      </p:sp>
      <p:pic>
        <p:nvPicPr>
          <p:cNvPr id="6" name="Picture 2" descr="http://www.universalleonardo.org/media/100/0/studyarmshandsrc.jpg"/>
          <p:cNvPicPr>
            <a:picLocks noChangeAspect="1" noChangeArrowheads="1"/>
          </p:cNvPicPr>
          <p:nvPr/>
        </p:nvPicPr>
        <p:blipFill>
          <a:blip r:embed="rId2" cstate="print"/>
          <a:srcRect/>
          <a:stretch>
            <a:fillRect/>
          </a:stretch>
        </p:blipFill>
        <p:spPr bwMode="auto">
          <a:xfrm>
            <a:off x="76200" y="304800"/>
            <a:ext cx="908423" cy="12905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http://homepage.mac.com/oldtownman/civilwar/01/images/91501.jpg"/>
          <p:cNvPicPr>
            <a:picLocks noChangeAspect="1" noChangeArrowheads="1"/>
          </p:cNvPicPr>
          <p:nvPr/>
        </p:nvPicPr>
        <p:blipFill>
          <a:blip r:embed="rId2" cstate="print"/>
          <a:srcRect/>
          <a:stretch>
            <a:fillRect/>
          </a:stretch>
        </p:blipFill>
        <p:spPr bwMode="auto">
          <a:xfrm>
            <a:off x="6019800" y="304800"/>
            <a:ext cx="2971800" cy="18870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itle 8"/>
          <p:cNvSpPr>
            <a:spLocks noGrp="1"/>
          </p:cNvSpPr>
          <p:nvPr>
            <p:ph type="title"/>
          </p:nvPr>
        </p:nvSpPr>
        <p:spPr>
          <a:xfrm>
            <a:off x="228600" y="228600"/>
            <a:ext cx="8229600" cy="1143000"/>
          </a:xfrm>
        </p:spPr>
        <p:txBody>
          <a:bodyPr/>
          <a:lstStyle/>
          <a:p>
            <a:r>
              <a:rPr lang="en-US" dirty="0" smtClean="0"/>
              <a:t>Top three priorities</a:t>
            </a:r>
            <a:endParaRPr lang="en-US" dirty="0"/>
          </a:p>
        </p:txBody>
      </p:sp>
      <p:sp>
        <p:nvSpPr>
          <p:cNvPr id="10" name="Content Placeholder 9"/>
          <p:cNvSpPr>
            <a:spLocks noGrp="1"/>
          </p:cNvSpPr>
          <p:nvPr>
            <p:ph idx="1"/>
          </p:nvPr>
        </p:nvSpPr>
        <p:spPr>
          <a:xfrm>
            <a:off x="0" y="1752600"/>
            <a:ext cx="8763000" cy="4962524"/>
          </a:xfrm>
        </p:spPr>
        <p:txBody>
          <a:bodyPr>
            <a:normAutofit fontScale="92500" lnSpcReduction="20000"/>
          </a:bodyPr>
          <a:lstStyle/>
          <a:p>
            <a:pPr marL="514350" indent="-514350">
              <a:buFont typeface="Wingdings" pitchFamily="2" charset="2"/>
              <a:buChar char="ü"/>
            </a:pPr>
            <a:r>
              <a:rPr lang="en-US" dirty="0" smtClean="0"/>
              <a:t>#1: </a:t>
            </a:r>
            <a:r>
              <a:rPr lang="en-US" b="1" dirty="0" smtClean="0"/>
              <a:t>Doctrinal</a:t>
            </a:r>
            <a:r>
              <a:rPr lang="en-US" dirty="0" smtClean="0"/>
              <a:t> </a:t>
            </a:r>
            <a:r>
              <a:rPr lang="en-US" b="1" dirty="0" smtClean="0"/>
              <a:t>Framework</a:t>
            </a:r>
            <a:r>
              <a:rPr lang="en-US" dirty="0" smtClean="0"/>
              <a:t>—1840s</a:t>
            </a:r>
          </a:p>
          <a:p>
            <a:pPr marL="514350" indent="-514350">
              <a:buFont typeface="Wingdings" pitchFamily="2" charset="2"/>
              <a:buChar char="ü"/>
            </a:pPr>
            <a:r>
              <a:rPr lang="en-US" dirty="0" smtClean="0"/>
              <a:t>#2: </a:t>
            </a:r>
            <a:r>
              <a:rPr lang="en-US" b="1" dirty="0" smtClean="0"/>
              <a:t>Church Organization</a:t>
            </a:r>
            <a:r>
              <a:rPr lang="en-US" dirty="0" smtClean="0"/>
              <a:t>—1850s</a:t>
            </a:r>
          </a:p>
          <a:p>
            <a:pPr marL="514350" indent="-514350">
              <a:buFont typeface="Wingdings" pitchFamily="2" charset="2"/>
              <a:buChar char="ü"/>
            </a:pPr>
            <a:r>
              <a:rPr lang="en-US" dirty="0" smtClean="0"/>
              <a:t>#3: </a:t>
            </a:r>
            <a:r>
              <a:rPr lang="en-US" b="1" dirty="0" smtClean="0"/>
              <a:t>Health/Lifestyle Message</a:t>
            </a:r>
            <a:r>
              <a:rPr lang="en-US" dirty="0" smtClean="0"/>
              <a:t>—1860s:</a:t>
            </a:r>
          </a:p>
          <a:p>
            <a:pPr marL="514350" indent="-514350">
              <a:buNone/>
            </a:pPr>
            <a:r>
              <a:rPr lang="en-US" dirty="0" smtClean="0"/>
              <a:t>	**1</a:t>
            </a:r>
            <a:r>
              <a:rPr lang="en-US" baseline="30000" dirty="0" smtClean="0"/>
              <a:t>st</a:t>
            </a:r>
            <a:r>
              <a:rPr lang="en-US" dirty="0" smtClean="0"/>
              <a:t> major vision on health was given Friday evening, June 6, 1863, at Otsego, MI, in the home of layman Aaron Hilliard, during a family Sabbath vespers worship fellowship (16 days after the GC was organized </a:t>
            </a:r>
          </a:p>
          <a:p>
            <a:pPr marL="514350" indent="-514350">
              <a:buNone/>
            </a:pPr>
            <a:r>
              <a:rPr lang="en-US" dirty="0" smtClean="0"/>
              <a:t>	(Two other visions were given 1848 and 1854) </a:t>
            </a:r>
          </a:p>
          <a:p>
            <a:pPr marL="514350" indent="-514350">
              <a:buNone/>
            </a:pPr>
            <a:r>
              <a:rPr lang="en-US" dirty="0" smtClean="0"/>
              <a:t>	**2</a:t>
            </a:r>
            <a:r>
              <a:rPr lang="en-US" baseline="30000" dirty="0" smtClean="0"/>
              <a:t>nd</a:t>
            </a:r>
            <a:r>
              <a:rPr lang="en-US" dirty="0" smtClean="0"/>
              <a:t> The last of the first four (2</a:t>
            </a:r>
            <a:r>
              <a:rPr lang="en-US" baseline="30000" dirty="0" smtClean="0"/>
              <a:t>nd</a:t>
            </a:r>
            <a:r>
              <a:rPr lang="en-US" dirty="0" smtClean="0"/>
              <a:t> major) health-reform vision would come two years later, on Christmas Day, 1865, in the church at Rochester, NY, in a service especially called to pray for the restoration of James White's deteriorating health condition.</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Timeliness of the health message</a:t>
            </a:r>
            <a:endParaRPr lang="en-US" dirty="0"/>
          </a:p>
        </p:txBody>
      </p:sp>
      <p:sp>
        <p:nvSpPr>
          <p:cNvPr id="5" name="Content Placeholder 4"/>
          <p:cNvSpPr>
            <a:spLocks noGrp="1"/>
          </p:cNvSpPr>
          <p:nvPr>
            <p:ph idx="1"/>
          </p:nvPr>
        </p:nvSpPr>
        <p:spPr/>
        <p:txBody>
          <a:bodyPr>
            <a:normAutofit fontScale="62500" lnSpcReduction="20000"/>
          </a:bodyPr>
          <a:lstStyle/>
          <a:p>
            <a:r>
              <a:rPr lang="en-US" sz="3200" b="1" dirty="0" smtClean="0"/>
              <a:t>PURPOSE:</a:t>
            </a:r>
            <a:r>
              <a:rPr lang="en-US" sz="3200" dirty="0" smtClean="0"/>
              <a:t> “When rightly understood, the message of health, hope, &amp; healing that God has given to Seventh-Day Adventists is a </a:t>
            </a:r>
            <a:r>
              <a:rPr lang="en-US" sz="3200" i="1" dirty="0" smtClean="0"/>
              <a:t>message of restoration and redemption</a:t>
            </a:r>
            <a:r>
              <a:rPr lang="en-US" sz="3200" dirty="0" smtClean="0"/>
              <a:t>. It is </a:t>
            </a:r>
            <a:r>
              <a:rPr lang="en-US" sz="3200" u="sng" dirty="0" smtClean="0"/>
              <a:t>a message that needs to be lived out in the lives of Seventh-Day Adventists </a:t>
            </a:r>
            <a:r>
              <a:rPr lang="en-US" sz="3200" dirty="0" smtClean="0"/>
              <a:t>today. And it is </a:t>
            </a:r>
            <a:r>
              <a:rPr lang="en-US" sz="3200" u="sng" dirty="0" smtClean="0"/>
              <a:t>a message that needs to be proclaimed boldly to the world</a:t>
            </a:r>
            <a:r>
              <a:rPr lang="en-US" sz="3200" dirty="0" smtClean="0"/>
              <a:t>. When followed in its completeness, it is a message that restores mankind into the image of God-physically, mentally, and above all, spiritually. It is imperative then that we understand the components of that message.”</a:t>
            </a:r>
          </a:p>
          <a:p>
            <a:pPr>
              <a:buNone/>
            </a:pPr>
            <a:r>
              <a:rPr lang="en-US" sz="2000" dirty="0" smtClean="0"/>
              <a:t>					         Adventist Heritage of Health, Hope, &amp; Healing, pg.60 </a:t>
            </a:r>
          </a:p>
          <a:p>
            <a:pPr>
              <a:buNone/>
            </a:pPr>
            <a:r>
              <a:rPr lang="en-US" dirty="0" smtClean="0"/>
              <a:t> </a:t>
            </a:r>
          </a:p>
          <a:p>
            <a:pPr>
              <a:buNone/>
            </a:pPr>
            <a:r>
              <a:rPr lang="en-US" b="1" dirty="0" smtClean="0"/>
              <a:t> </a:t>
            </a:r>
            <a:endParaRPr lang="en-US" dirty="0" smtClean="0"/>
          </a:p>
          <a:p>
            <a:r>
              <a:rPr lang="en-US" sz="3200" b="1" dirty="0" smtClean="0"/>
              <a:t>ACCOUNTABILITY: “</a:t>
            </a:r>
            <a:r>
              <a:rPr lang="en-US" sz="3200" dirty="0" smtClean="0"/>
              <a:t>My People are destroyed for lack of knowledge…”/“And the times of this ignorance God winked at; but now </a:t>
            </a:r>
            <a:r>
              <a:rPr lang="en-US" sz="3200" dirty="0" err="1" smtClean="0"/>
              <a:t>commandeth</a:t>
            </a:r>
            <a:r>
              <a:rPr lang="en-US" sz="3200" dirty="0" smtClean="0"/>
              <a:t> all men every where to repent.” There can be no excuse for ignorance. The knowledge necessary for healthful living is readily available. It is for us to make the effort, first to procure the books, secondly to read and study closely, thirdly to apply the instruction.. </a:t>
            </a:r>
          </a:p>
          <a:p>
            <a:pPr lvl="8">
              <a:buNone/>
            </a:pPr>
            <a:r>
              <a:rPr lang="en-US" sz="2200" dirty="0" smtClean="0"/>
              <a:t>	</a:t>
            </a:r>
            <a:r>
              <a:rPr lang="en-US" sz="1900" dirty="0" smtClean="0">
                <a:latin typeface="+mj-lt"/>
              </a:rPr>
              <a:t>Hosea 4:6; Acts 17:30</a:t>
            </a:r>
            <a:endParaRPr lang="en-US" sz="1900"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Ten Components of the Otsego, Michigan Health Vision: : </a:t>
            </a:r>
            <a:endParaRPr lang="en-US" dirty="0"/>
          </a:p>
        </p:txBody>
      </p:sp>
      <p:sp>
        <p:nvSpPr>
          <p:cNvPr id="3" name="Content Placeholder 2"/>
          <p:cNvSpPr>
            <a:spLocks noGrp="1"/>
          </p:cNvSpPr>
          <p:nvPr>
            <p:ph idx="1"/>
          </p:nvPr>
        </p:nvSpPr>
        <p:spPr>
          <a:xfrm>
            <a:off x="228600" y="1514476"/>
            <a:ext cx="8686800" cy="4886324"/>
          </a:xfrm>
        </p:spPr>
        <p:txBody>
          <a:bodyPr>
            <a:normAutofit fontScale="92500"/>
          </a:bodyPr>
          <a:lstStyle/>
          <a:p>
            <a:r>
              <a:rPr lang="en-US" dirty="0" smtClean="0"/>
              <a:t>(1.) Care of Health is a Religious Duty. </a:t>
            </a:r>
          </a:p>
          <a:p>
            <a:r>
              <a:rPr lang="en-US" dirty="0" smtClean="0"/>
              <a:t>(2.) The Cause of Disease is a Violation of Health Laws. </a:t>
            </a:r>
          </a:p>
          <a:p>
            <a:r>
              <a:rPr lang="en-US" dirty="0" smtClean="0"/>
              <a:t>(3.) Intemperance in Every Form is to be Shunned. </a:t>
            </a:r>
          </a:p>
          <a:p>
            <a:r>
              <a:rPr lang="en-US" dirty="0" smtClean="0"/>
              <a:t>(4.) Vegetarianism is the Ideal Diet. </a:t>
            </a:r>
          </a:p>
          <a:p>
            <a:r>
              <a:rPr lang="en-US" dirty="0" smtClean="0"/>
              <a:t>(5.) Regularity in Eating Habits. </a:t>
            </a:r>
          </a:p>
          <a:p>
            <a:r>
              <a:rPr lang="en-US" dirty="0" smtClean="0"/>
              <a:t>(6.) The Role of the Mind in Sickness and Health. </a:t>
            </a:r>
          </a:p>
          <a:p>
            <a:r>
              <a:rPr lang="en-US" dirty="0" smtClean="0"/>
              <a:t>(7.) Natural Remedies in Healing. </a:t>
            </a:r>
          </a:p>
          <a:p>
            <a:r>
              <a:rPr lang="en-US" dirty="0" smtClean="0"/>
              <a:t>(8.) Personal Cleanliness. </a:t>
            </a:r>
          </a:p>
          <a:p>
            <a:r>
              <a:rPr lang="en-US" dirty="0" smtClean="0"/>
              <a:t>(9.) Environmental Concerns. </a:t>
            </a:r>
          </a:p>
          <a:p>
            <a:r>
              <a:rPr lang="en-US" dirty="0" smtClean="0"/>
              <a:t>(10.) Health Education by the Church.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5175" cy="1431925"/>
          </a:xfrm>
        </p:spPr>
        <p:txBody>
          <a:bodyPr>
            <a:normAutofit/>
          </a:bodyPr>
          <a:lstStyle/>
          <a:p>
            <a:r>
              <a:rPr lang="en-US" sz="3200" dirty="0" smtClean="0"/>
              <a:t>Four reasons for the health message</a:t>
            </a:r>
            <a:endParaRPr lang="en-US" sz="3200" dirty="0"/>
          </a:p>
        </p:txBody>
      </p:sp>
      <p:sp>
        <p:nvSpPr>
          <p:cNvPr id="3" name="Content Placeholder 2"/>
          <p:cNvSpPr>
            <a:spLocks noGrp="1"/>
          </p:cNvSpPr>
          <p:nvPr>
            <p:ph sz="half" idx="1"/>
          </p:nvPr>
        </p:nvSpPr>
        <p:spPr>
          <a:xfrm>
            <a:off x="457200" y="1676400"/>
            <a:ext cx="3927475" cy="4191000"/>
          </a:xfrm>
        </p:spPr>
        <p:txBody>
          <a:bodyPr>
            <a:normAutofit lnSpcReduction="10000"/>
          </a:bodyPr>
          <a:lstStyle/>
          <a:p>
            <a:pPr marL="514350" indent="-514350">
              <a:buFont typeface="+mj-lt"/>
              <a:buAutoNum type="arabicPeriod"/>
            </a:pPr>
            <a:r>
              <a:rPr lang="en-US" b="1" dirty="0" smtClean="0"/>
              <a:t>QUALITY  enjoyment and   length of life </a:t>
            </a:r>
            <a:endParaRPr lang="en-US" dirty="0" smtClean="0"/>
          </a:p>
          <a:p>
            <a:pPr marL="514350" indent="-514350">
              <a:buFont typeface="+mj-lt"/>
              <a:buAutoNum type="arabicPeriod"/>
            </a:pPr>
            <a:r>
              <a:rPr lang="en-US" b="1" dirty="0" smtClean="0"/>
              <a:t>HUMANITARIAN serving others </a:t>
            </a:r>
            <a:endParaRPr lang="en-US" dirty="0" smtClean="0"/>
          </a:p>
          <a:p>
            <a:pPr marL="514350" indent="-514350">
              <a:buFont typeface="+mj-lt"/>
              <a:buAutoNum type="arabicPeriod"/>
            </a:pPr>
            <a:r>
              <a:rPr lang="en-US" b="1" dirty="0" smtClean="0"/>
              <a:t>EVANGELISTIC       attracting others</a:t>
            </a:r>
            <a:endParaRPr lang="en-US" dirty="0" smtClean="0"/>
          </a:p>
          <a:p>
            <a:pPr marL="514350" indent="-514350">
              <a:buFont typeface="+mj-lt"/>
              <a:buAutoNum type="arabicPeriod"/>
            </a:pPr>
            <a:r>
              <a:rPr lang="en-US" b="1" dirty="0" smtClean="0"/>
              <a:t>SALVIFIC                character development</a:t>
            </a:r>
            <a:endParaRPr lang="en-US" dirty="0"/>
          </a:p>
        </p:txBody>
      </p:sp>
      <p:sp>
        <p:nvSpPr>
          <p:cNvPr id="5" name="Text Placeholder 4"/>
          <p:cNvSpPr>
            <a:spLocks noGrp="1"/>
          </p:cNvSpPr>
          <p:nvPr>
            <p:ph type="body" sz="half" idx="2"/>
          </p:nvPr>
        </p:nvSpPr>
        <p:spPr>
          <a:xfrm>
            <a:off x="4918075" y="1600200"/>
            <a:ext cx="3927475" cy="4191000"/>
          </a:xfrm>
        </p:spPr>
        <p:txBody>
          <a:bodyPr>
            <a:normAutofit/>
          </a:bodyPr>
          <a:lstStyle/>
          <a:p>
            <a:endParaRPr lang="en-US" dirty="0"/>
          </a:p>
        </p:txBody>
      </p:sp>
      <p:pic>
        <p:nvPicPr>
          <p:cNvPr id="6" name="Picture 2" descr="http://www.cmhalambton.org/images/iStock_000003512017Small.jpg"/>
          <p:cNvPicPr>
            <a:picLocks noChangeAspect="1" noChangeArrowheads="1"/>
          </p:cNvPicPr>
          <p:nvPr/>
        </p:nvPicPr>
        <p:blipFill>
          <a:blip r:embed="rId2" cstate="print"/>
          <a:srcRect/>
          <a:stretch>
            <a:fillRect/>
          </a:stretch>
        </p:blipFill>
        <p:spPr bwMode="auto">
          <a:xfrm>
            <a:off x="5203526" y="1524000"/>
            <a:ext cx="2949874" cy="441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Strengthening the right arm:</a:t>
            </a:r>
            <a:br>
              <a:rPr lang="en-US" dirty="0" smtClean="0"/>
            </a:br>
            <a:r>
              <a:rPr lang="en-US" sz="6600" cap="none" dirty="0" smtClean="0">
                <a:solidFill>
                  <a:prstClr val="white"/>
                </a:solidFill>
                <a:ea typeface="+mn-ea"/>
                <a:cs typeface="+mn-cs"/>
              </a:rPr>
              <a:t> The Challenge</a:t>
            </a:r>
            <a:endParaRPr lang="en-US" sz="6600" dirty="0"/>
          </a:p>
        </p:txBody>
      </p:sp>
      <p:sp>
        <p:nvSpPr>
          <p:cNvPr id="5" name="Text Placeholder 4"/>
          <p:cNvSpPr>
            <a:spLocks noGrp="1"/>
          </p:cNvSpPr>
          <p:nvPr>
            <p:ph type="body" idx="1"/>
          </p:nvPr>
        </p:nvSpPr>
        <p:spPr/>
        <p:txBody>
          <a:bodyPr/>
          <a:lstStyle/>
          <a:p>
            <a:endParaRPr lang="en-US"/>
          </a:p>
        </p:txBody>
      </p:sp>
      <p:pic>
        <p:nvPicPr>
          <p:cNvPr id="6" name="Picture 2" descr="http://www.universalleonardo.org/media/100/0/studyarmshandsrc.jpg"/>
          <p:cNvPicPr>
            <a:picLocks noChangeAspect="1" noChangeArrowheads="1"/>
          </p:cNvPicPr>
          <p:nvPr/>
        </p:nvPicPr>
        <p:blipFill>
          <a:blip r:embed="rId2" cstate="print"/>
          <a:srcRect/>
          <a:stretch>
            <a:fillRect/>
          </a:stretch>
        </p:blipFill>
        <p:spPr bwMode="auto">
          <a:xfrm>
            <a:off x="3429000" y="538282"/>
            <a:ext cx="1981200" cy="28145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609600"/>
            <a:ext cx="7772400" cy="609600"/>
          </a:xfrm>
        </p:spPr>
        <p:txBody>
          <a:bodyPr>
            <a:noAutofit/>
          </a:bodyPr>
          <a:lstStyle/>
          <a:p>
            <a:r>
              <a:rPr lang="en-US" cap="none" dirty="0" smtClean="0">
                <a:solidFill>
                  <a:prstClr val="white"/>
                </a:solidFill>
                <a:ea typeface="+mn-ea"/>
                <a:cs typeface="+mn-cs"/>
              </a:rPr>
              <a:t>The Health Strategy</a:t>
            </a:r>
            <a:endParaRPr lang="en-US" dirty="0"/>
          </a:p>
        </p:txBody>
      </p:sp>
      <p:pic>
        <p:nvPicPr>
          <p:cNvPr id="6" name="Picture 2" descr="http://www.universalleonardo.org/media/100/0/studyarmshandsrc.jpg"/>
          <p:cNvPicPr>
            <a:picLocks noChangeAspect="1" noChangeArrowheads="1"/>
          </p:cNvPicPr>
          <p:nvPr/>
        </p:nvPicPr>
        <p:blipFill>
          <a:blip r:embed="rId2" cstate="print"/>
          <a:srcRect/>
          <a:stretch>
            <a:fillRect/>
          </a:stretch>
        </p:blipFill>
        <p:spPr bwMode="auto">
          <a:xfrm>
            <a:off x="76200" y="304800"/>
            <a:ext cx="908423" cy="12905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Strengthening the right arm:</a:t>
            </a:r>
            <a:br>
              <a:rPr lang="en-US" dirty="0" smtClean="0"/>
            </a:br>
            <a:r>
              <a:rPr lang="en-US" sz="6600" cap="none" dirty="0" smtClean="0">
                <a:solidFill>
                  <a:prstClr val="white"/>
                </a:solidFill>
                <a:ea typeface="+mn-ea"/>
                <a:cs typeface="+mn-cs"/>
              </a:rPr>
              <a:t> Global Need</a:t>
            </a:r>
            <a:endParaRPr lang="en-US" sz="6600" dirty="0"/>
          </a:p>
        </p:txBody>
      </p:sp>
      <p:sp>
        <p:nvSpPr>
          <p:cNvPr id="5" name="Text Placeholder 4"/>
          <p:cNvSpPr>
            <a:spLocks noGrp="1"/>
          </p:cNvSpPr>
          <p:nvPr>
            <p:ph type="body" idx="1"/>
          </p:nvPr>
        </p:nvSpPr>
        <p:spPr/>
        <p:txBody>
          <a:bodyPr/>
          <a:lstStyle/>
          <a:p>
            <a:endParaRPr lang="en-US"/>
          </a:p>
        </p:txBody>
      </p:sp>
      <p:pic>
        <p:nvPicPr>
          <p:cNvPr id="6" name="Picture 2" descr="http://www.universalleonardo.org/media/100/0/studyarmshandsrc.jpg"/>
          <p:cNvPicPr>
            <a:picLocks noChangeAspect="1" noChangeArrowheads="1"/>
          </p:cNvPicPr>
          <p:nvPr/>
        </p:nvPicPr>
        <p:blipFill>
          <a:blip r:embed="rId2" cstate="print"/>
          <a:srcRect/>
          <a:stretch>
            <a:fillRect/>
          </a:stretch>
        </p:blipFill>
        <p:spPr bwMode="auto">
          <a:xfrm>
            <a:off x="3429000" y="538282"/>
            <a:ext cx="1981200" cy="28145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Time Combination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gospel of health is to be firmly linked with the ministry of the word. It is the Lord’s design that the restoring influence of health reform shall be a part of the last great effort to proclaim the gospel message.”</a:t>
            </a:r>
          </a:p>
          <a:p>
            <a:pPr>
              <a:buNone/>
            </a:pPr>
            <a:r>
              <a:rPr lang="en-US" dirty="0" smtClean="0"/>
              <a:t>					MEDICAL MINISTRY, P. 259</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6250" t="14057" r="43750" b="41371"/>
          <a:stretch>
            <a:fillRect/>
          </a:stretch>
        </p:blipFill>
        <p:spPr bwMode="auto">
          <a:xfrm>
            <a:off x="72292" y="2895600"/>
            <a:ext cx="5033108" cy="3505200"/>
          </a:xfrm>
          <a:prstGeom prst="rect">
            <a:avLst/>
          </a:prstGeom>
          <a:ln>
            <a:noFill/>
          </a:ln>
          <a:effectLst>
            <a:softEdge rad="112500"/>
          </a:effectLst>
        </p:spPr>
      </p:pic>
      <p:pic>
        <p:nvPicPr>
          <p:cNvPr id="1027" name="Picture 3"/>
          <p:cNvPicPr>
            <a:picLocks noChangeAspect="1" noChangeArrowheads="1"/>
          </p:cNvPicPr>
          <p:nvPr/>
        </p:nvPicPr>
        <p:blipFill>
          <a:blip r:embed="rId3" cstate="print"/>
          <a:srcRect l="17500" t="14000" r="43125" b="41900"/>
          <a:stretch>
            <a:fillRect/>
          </a:stretch>
        </p:blipFill>
        <p:spPr bwMode="auto">
          <a:xfrm>
            <a:off x="4214447" y="304800"/>
            <a:ext cx="4853353" cy="3397348"/>
          </a:xfrm>
          <a:prstGeom prst="rect">
            <a:avLst/>
          </a:prstGeom>
          <a:ln>
            <a:noFill/>
          </a:ln>
          <a:effectLst>
            <a:softEdge rad="112500"/>
          </a:effectLst>
        </p:spPr>
      </p:pic>
      <p:sp>
        <p:nvSpPr>
          <p:cNvPr id="7" name="TextBox 6"/>
          <p:cNvSpPr txBox="1"/>
          <p:nvPr/>
        </p:nvSpPr>
        <p:spPr>
          <a:xfrm>
            <a:off x="152400" y="304800"/>
            <a:ext cx="3793539" cy="830997"/>
          </a:xfrm>
          <a:prstGeom prst="rect">
            <a:avLst/>
          </a:prstGeom>
          <a:noFill/>
        </p:spPr>
        <p:txBody>
          <a:bodyPr wrap="none" rtlCol="0">
            <a:spAutoFit/>
          </a:bodyPr>
          <a:lstStyle/>
          <a:p>
            <a:r>
              <a:rPr lang="en-US" sz="4800" b="1" dirty="0" smtClean="0">
                <a:solidFill>
                  <a:schemeClr val="accent6">
                    <a:lumMod val="25000"/>
                  </a:schemeClr>
                </a:solidFill>
              </a:rPr>
              <a:t>Open Doors… </a:t>
            </a:r>
            <a:endParaRPr lang="en-US" sz="4800" b="1" dirty="0">
              <a:solidFill>
                <a:schemeClr val="accent6">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1+#ppt_w/2"/>
                                          </p:val>
                                        </p:tav>
                                        <p:tav tm="100000">
                                          <p:val>
                                            <p:strVal val="#ppt_x"/>
                                          </p:val>
                                        </p:tav>
                                      </p:tavLst>
                                    </p:anim>
                                    <p:anim calcmode="lin" valueType="num">
                                      <p:cBhvr additive="base">
                                        <p:cTn id="14" dur="500" fill="hold"/>
                                        <p:tgtEl>
                                          <p:spTgt spid="10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Ministry Center</a:t>
            </a:r>
            <a:endParaRPr lang="en-US" dirty="0"/>
          </a:p>
        </p:txBody>
      </p:sp>
      <p:sp>
        <p:nvSpPr>
          <p:cNvPr id="3" name="Content Placeholder 2"/>
          <p:cNvSpPr>
            <a:spLocks noGrp="1"/>
          </p:cNvSpPr>
          <p:nvPr>
            <p:ph idx="1"/>
          </p:nvPr>
        </p:nvSpPr>
        <p:spPr/>
        <p:txBody>
          <a:bodyPr/>
          <a:lstStyle/>
          <a:p>
            <a:endParaRPr lang="en-US" dirty="0" smtClean="0"/>
          </a:p>
          <a:p>
            <a:r>
              <a:rPr lang="en-US" dirty="0" smtClean="0"/>
              <a:t>“</a:t>
            </a:r>
            <a:r>
              <a:rPr lang="en-US" i="1" dirty="0" smtClean="0"/>
              <a:t>Every church should be a training school for Christian workers. … There should be schools of health, cooking school, and classes in various lines of Christian help work.” </a:t>
            </a:r>
          </a:p>
          <a:p>
            <a:pPr>
              <a:buNone/>
            </a:pPr>
            <a:r>
              <a:rPr lang="en-US" sz="1800" i="1" dirty="0" smtClean="0"/>
              <a:t>						MINISTRY OF HEALING, P. 149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Ministers</a:t>
            </a:r>
            <a:endParaRPr lang="en-US" dirty="0"/>
          </a:p>
        </p:txBody>
      </p:sp>
      <p:sp>
        <p:nvSpPr>
          <p:cNvPr id="3" name="Content Placeholder 2"/>
          <p:cNvSpPr>
            <a:spLocks noGrp="1"/>
          </p:cNvSpPr>
          <p:nvPr>
            <p:ph idx="1"/>
          </p:nvPr>
        </p:nvSpPr>
        <p:spPr/>
        <p:txBody>
          <a:bodyPr>
            <a:normAutofit lnSpcReduction="10000"/>
          </a:bodyPr>
          <a:lstStyle/>
          <a:p>
            <a:r>
              <a:rPr lang="en-US" dirty="0" smtClean="0"/>
              <a:t>We have come to a time when every member of the church should take hold of medical missionary work.</a:t>
            </a:r>
          </a:p>
          <a:p>
            <a:pPr>
              <a:buNone/>
            </a:pPr>
            <a:r>
              <a:rPr lang="en-US" dirty="0" smtClean="0"/>
              <a:t>					</a:t>
            </a:r>
            <a:r>
              <a:rPr lang="en-US" sz="1800" dirty="0" smtClean="0"/>
              <a:t>Testimonies, vol. 7, p. 62. </a:t>
            </a:r>
          </a:p>
          <a:p>
            <a:r>
              <a:rPr lang="en-US" dirty="0" smtClean="0"/>
              <a:t>“All who receive the life of Christ are ordained to work for the salvation of their fellow men. For this work the church was established, and all who take upon themselves its sacred vows are thereby pledged to be co-workers with Christ.” </a:t>
            </a:r>
          </a:p>
          <a:p>
            <a:pPr>
              <a:buNone/>
            </a:pPr>
            <a:r>
              <a:rPr lang="en-US" dirty="0" smtClean="0"/>
              <a:t>					</a:t>
            </a:r>
            <a:r>
              <a:rPr lang="en-US" sz="1800" dirty="0" smtClean="0"/>
              <a:t>Desire of the Ages, 822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7013"/>
            <a:ext cx="8915400" cy="1143000"/>
          </a:xfrm>
        </p:spPr>
        <p:txBody>
          <a:bodyPr/>
          <a:lstStyle/>
          <a:p>
            <a:r>
              <a:rPr lang="en-US" dirty="0" smtClean="0"/>
              <a:t>Deliberate Coordination</a:t>
            </a:r>
            <a:endParaRPr lang="en-US" dirty="0"/>
          </a:p>
        </p:txBody>
      </p:sp>
      <p:sp>
        <p:nvSpPr>
          <p:cNvPr id="3" name="Content Placeholder 2"/>
          <p:cNvSpPr>
            <a:spLocks noGrp="1"/>
          </p:cNvSpPr>
          <p:nvPr>
            <p:ph idx="1"/>
          </p:nvPr>
        </p:nvSpPr>
        <p:spPr>
          <a:xfrm>
            <a:off x="152400" y="1066800"/>
            <a:ext cx="8839200" cy="5334000"/>
          </a:xfrm>
        </p:spPr>
        <p:txBody>
          <a:bodyPr>
            <a:normAutofit fontScale="92500" lnSpcReduction="20000"/>
          </a:bodyPr>
          <a:lstStyle/>
          <a:p>
            <a:endParaRPr lang="en-US" dirty="0" smtClean="0"/>
          </a:p>
          <a:p>
            <a:r>
              <a:rPr lang="en-US" dirty="0" smtClean="0"/>
              <a:t>“</a:t>
            </a:r>
            <a:r>
              <a:rPr lang="en-US" i="1" dirty="0" smtClean="0"/>
              <a:t>Again and again </a:t>
            </a:r>
            <a:r>
              <a:rPr lang="en-US" dirty="0" smtClean="0"/>
              <a:t>I have been instructed that the medical missionary work is to bear the same relation to the work of the third angel’s message that the </a:t>
            </a:r>
            <a:r>
              <a:rPr lang="en-US" b="1" dirty="0" smtClean="0"/>
              <a:t>arm and hand </a:t>
            </a:r>
            <a:r>
              <a:rPr lang="en-US" dirty="0" smtClean="0"/>
              <a:t>bear to the body. </a:t>
            </a:r>
          </a:p>
          <a:p>
            <a:pPr marL="914400" lvl="1" indent="-457200">
              <a:buFont typeface="+mj-lt"/>
              <a:buAutoNum type="arabicPeriod"/>
            </a:pPr>
            <a:r>
              <a:rPr lang="en-US" dirty="0" smtClean="0"/>
              <a:t>Under the direction of the divine Head they are to work </a:t>
            </a:r>
            <a:r>
              <a:rPr lang="en-US" dirty="0" err="1" smtClean="0"/>
              <a:t>unitedly</a:t>
            </a:r>
            <a:r>
              <a:rPr lang="en-US" dirty="0" smtClean="0"/>
              <a:t> in preparing the way for the coming of Christ. </a:t>
            </a:r>
          </a:p>
          <a:p>
            <a:pPr marL="914400" lvl="1" indent="-457200">
              <a:buFont typeface="+mj-lt"/>
              <a:buAutoNum type="arabicPeriod"/>
            </a:pPr>
            <a:r>
              <a:rPr lang="en-US" dirty="0" smtClean="0"/>
              <a:t>The right arm of the body of truth is to be constantly active, constantly at work, and God will strengthen it. </a:t>
            </a:r>
          </a:p>
          <a:p>
            <a:pPr marL="914400" lvl="1" indent="-457200">
              <a:buFont typeface="+mj-lt"/>
              <a:buAutoNum type="arabicPeriod"/>
            </a:pPr>
            <a:r>
              <a:rPr lang="en-US" dirty="0" smtClean="0"/>
              <a:t>But it is not to be made the body. </a:t>
            </a:r>
          </a:p>
          <a:p>
            <a:pPr marL="914400" lvl="1" indent="-457200">
              <a:buFont typeface="+mj-lt"/>
              <a:buAutoNum type="arabicPeriod"/>
            </a:pPr>
            <a:r>
              <a:rPr lang="en-US" dirty="0" smtClean="0"/>
              <a:t>At the same time the body is not to say to the arm: ‘I have no need of thee.’ The body has need of the arm in order to do active, aggressive work. </a:t>
            </a:r>
          </a:p>
          <a:p>
            <a:r>
              <a:rPr lang="en-US" dirty="0" smtClean="0"/>
              <a:t>Both have their appointed work, and each will suffer great loss if worked independently of the other.”                     						</a:t>
            </a:r>
            <a:r>
              <a:rPr lang="en-US" sz="1700" i="1" dirty="0" smtClean="0"/>
              <a:t>Testimonies for the Church, Volume 6, p. 288.</a:t>
            </a:r>
            <a:endParaRPr lang="en-US" sz="17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Analysis behind the analogy</a:t>
            </a:r>
            <a:endParaRPr lang="en-US" dirty="0"/>
          </a:p>
        </p:txBody>
      </p:sp>
      <p:sp>
        <p:nvSpPr>
          <p:cNvPr id="5" name="Content Placeholder 4"/>
          <p:cNvSpPr>
            <a:spLocks noGrp="1"/>
          </p:cNvSpPr>
          <p:nvPr>
            <p:ph idx="1"/>
          </p:nvPr>
        </p:nvSpPr>
        <p:spPr/>
        <p:txBody>
          <a:bodyPr/>
          <a:lstStyle/>
          <a:p>
            <a:endParaRPr lang="en-US" dirty="0" smtClean="0"/>
          </a:p>
          <a:p>
            <a:r>
              <a:rPr lang="en-US" dirty="0" smtClean="0"/>
              <a:t>“The gospel ministry is needed to give permanence and stability to the medical missionary work; and the ministry needs the medical missionary work to demonstrate the practical working of the gospel. </a:t>
            </a:r>
          </a:p>
          <a:p>
            <a:r>
              <a:rPr lang="en-US" dirty="0" smtClean="0"/>
              <a:t>“Neither part of the work is complete without the other.”</a:t>
            </a:r>
          </a:p>
          <a:p>
            <a:pPr>
              <a:buNone/>
            </a:pPr>
            <a:r>
              <a:rPr lang="en-US" sz="1800" dirty="0" smtClean="0"/>
              <a:t>					Testimonies for the Church, vol. 6, p. 289</a:t>
            </a:r>
            <a:endParaRPr lang="en-US"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Disconnection=Disorganized Atoms</a:t>
            </a:r>
            <a:endParaRPr lang="en-US" dirty="0"/>
          </a:p>
        </p:txBody>
      </p:sp>
      <p:sp>
        <p:nvSpPr>
          <p:cNvPr id="3" name="Content Placeholder 2"/>
          <p:cNvSpPr>
            <a:spLocks noGrp="1"/>
          </p:cNvSpPr>
          <p:nvPr>
            <p:ph idx="1"/>
          </p:nvPr>
        </p:nvSpPr>
        <p:spPr/>
        <p:txBody>
          <a:bodyPr/>
          <a:lstStyle/>
          <a:p>
            <a:r>
              <a:rPr lang="en-US" dirty="0" smtClean="0"/>
              <a:t>“The medical missionary work should be a part of the work of every church in our land. Disconnected from the local church it would soon become a strange medley of disorganized atoms.” </a:t>
            </a:r>
          </a:p>
          <a:p>
            <a:pPr>
              <a:buNone/>
            </a:pPr>
            <a:r>
              <a:rPr lang="nl-NL" dirty="0" smtClean="0"/>
              <a:t>				</a:t>
            </a:r>
            <a:r>
              <a:rPr lang="nl-NL" sz="1800" dirty="0" smtClean="0"/>
              <a:t>			Testimonies, vol. 6, p. 289 </a:t>
            </a:r>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Breakthroughs are possible . . .</a:t>
            </a:r>
            <a:endParaRPr lang="en-US" dirty="0"/>
          </a:p>
        </p:txBody>
      </p:sp>
      <p:sp>
        <p:nvSpPr>
          <p:cNvPr id="3" name="Content Placeholder 2"/>
          <p:cNvSpPr>
            <a:spLocks noGrp="1"/>
          </p:cNvSpPr>
          <p:nvPr>
            <p:ph idx="1"/>
          </p:nvPr>
        </p:nvSpPr>
        <p:spPr>
          <a:xfrm>
            <a:off x="0" y="1514476"/>
            <a:ext cx="9144000" cy="4611688"/>
          </a:xfrm>
        </p:spPr>
        <p:txBody>
          <a:bodyPr>
            <a:normAutofit/>
          </a:bodyPr>
          <a:lstStyle/>
          <a:p>
            <a:r>
              <a:rPr lang="en-US" sz="2400" baseline="0" dirty="0" smtClean="0"/>
              <a:t>“The gospel of health has able advocates, but their work has been made very hard because so many ministers, presidents of conferences, and others in positions of influence, have failed to give the question of health reform its proper attention. They have not recognized it in its relation to the work of the message as the right arm of the body… </a:t>
            </a:r>
          </a:p>
          <a:p>
            <a:endParaRPr lang="en-US" sz="2400" baseline="0" dirty="0" smtClean="0">
              <a:latin typeface="Franklin Gothic Book"/>
            </a:endParaRPr>
          </a:p>
          <a:p>
            <a:r>
              <a:rPr lang="en-US" sz="2400" dirty="0" smtClean="0"/>
              <a:t>“…While very little respect has been shown to this department by many of the people, and by some of the ministers, the Lord has shown His regard for it by giving it abundant prosperity.” </a:t>
            </a:r>
          </a:p>
          <a:p>
            <a:pPr>
              <a:buNone/>
            </a:pPr>
            <a:r>
              <a:rPr lang="en-US" sz="1600" i="1" dirty="0" smtClean="0"/>
              <a:t>					    	              Testimonies for the Church, vol. 6, p. 327 </a:t>
            </a:r>
            <a:endParaRPr lang="en-US" sz="16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838200"/>
            <a:ext cx="7772400" cy="609600"/>
          </a:xfrm>
        </p:spPr>
        <p:txBody>
          <a:bodyPr>
            <a:noAutofit/>
          </a:bodyPr>
          <a:lstStyle/>
          <a:p>
            <a:r>
              <a:rPr lang="en-US" cap="none" dirty="0" smtClean="0">
                <a:solidFill>
                  <a:prstClr val="white"/>
                </a:solidFill>
                <a:ea typeface="+mn-ea"/>
                <a:cs typeface="+mn-cs"/>
              </a:rPr>
              <a:t>Health Message Today</a:t>
            </a:r>
            <a:br>
              <a:rPr lang="en-US" cap="none" dirty="0" smtClean="0">
                <a:solidFill>
                  <a:prstClr val="white"/>
                </a:solidFill>
                <a:ea typeface="+mn-ea"/>
                <a:cs typeface="+mn-cs"/>
              </a:rPr>
            </a:br>
            <a:r>
              <a:rPr lang="en-US" cap="none" dirty="0" smtClean="0">
                <a:solidFill>
                  <a:prstClr val="white"/>
                </a:solidFill>
                <a:ea typeface="+mn-ea"/>
                <a:cs typeface="+mn-cs"/>
              </a:rPr>
              <a:t>Adventist Have the Tools </a:t>
            </a:r>
            <a:endParaRPr lang="en-US" dirty="0"/>
          </a:p>
        </p:txBody>
      </p:sp>
      <p:pic>
        <p:nvPicPr>
          <p:cNvPr id="6" name="Picture 2" descr="http://www.universalleonardo.org/media/100/0/studyarmshandsrc.jpg"/>
          <p:cNvPicPr>
            <a:picLocks noChangeAspect="1" noChangeArrowheads="1"/>
          </p:cNvPicPr>
          <p:nvPr/>
        </p:nvPicPr>
        <p:blipFill>
          <a:blip r:embed="rId2" cstate="print"/>
          <a:srcRect/>
          <a:stretch>
            <a:fillRect/>
          </a:stretch>
        </p:blipFill>
        <p:spPr bwMode="auto">
          <a:xfrm>
            <a:off x="76200" y="304800"/>
            <a:ext cx="908423" cy="12905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acewithpurpose.org/coachadam/wp-content/uploads/2008/04/the_blue_zone_health_report.jpg"/>
          <p:cNvPicPr>
            <a:picLocks noChangeAspect="1" noChangeArrowheads="1"/>
          </p:cNvPicPr>
          <p:nvPr/>
        </p:nvPicPr>
        <p:blipFill>
          <a:blip r:embed="rId2" cstate="print"/>
          <a:srcRect/>
          <a:stretch>
            <a:fillRect/>
          </a:stretch>
        </p:blipFill>
        <p:spPr bwMode="auto">
          <a:xfrm>
            <a:off x="1676400" y="2209800"/>
            <a:ext cx="5810250" cy="4152900"/>
          </a:xfrm>
          <a:prstGeom prst="rect">
            <a:avLst/>
          </a:prstGeom>
          <a:ln>
            <a:noFill/>
          </a:ln>
          <a:effectLst>
            <a:softEdge rad="112500"/>
          </a:effectLst>
        </p:spPr>
      </p:pic>
      <p:pic>
        <p:nvPicPr>
          <p:cNvPr id="5" name="Picture 2" descr="http://www.laurakateaustraliablog.com/wp-content/uploads/2010/10/blue-zone.gif"/>
          <p:cNvPicPr>
            <a:picLocks noChangeAspect="1" noChangeArrowheads="1"/>
          </p:cNvPicPr>
          <p:nvPr/>
        </p:nvPicPr>
        <p:blipFill>
          <a:blip r:embed="rId3" cstate="print"/>
          <a:srcRect t="-7524" b="-5336"/>
          <a:stretch>
            <a:fillRect/>
          </a:stretch>
        </p:blipFill>
        <p:spPr bwMode="auto">
          <a:xfrm>
            <a:off x="76200" y="152400"/>
            <a:ext cx="3124200" cy="2286000"/>
          </a:xfrm>
          <a:prstGeom prst="rect">
            <a:avLst/>
          </a:prstGeom>
          <a:ln>
            <a:noFill/>
          </a:ln>
          <a:effectLst>
            <a:softEdge rad="112500"/>
          </a:effectLst>
        </p:spPr>
      </p:pic>
      <p:pic>
        <p:nvPicPr>
          <p:cNvPr id="6" name="Picture 5"/>
          <p:cNvPicPr>
            <a:picLocks noChangeAspect="1" noChangeArrowheads="1"/>
          </p:cNvPicPr>
          <p:nvPr/>
        </p:nvPicPr>
        <p:blipFill>
          <a:blip r:embed="rId4" cstate="print"/>
          <a:srcRect l="16875" t="39000" r="53125" b="30000"/>
          <a:stretch>
            <a:fillRect/>
          </a:stretch>
        </p:blipFill>
        <p:spPr bwMode="auto">
          <a:xfrm>
            <a:off x="5791200" y="228600"/>
            <a:ext cx="3352800" cy="21653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huge global challenge</a:t>
            </a:r>
            <a:endParaRPr lang="en-US" dirty="0"/>
          </a:p>
        </p:txBody>
      </p:sp>
      <p:sp>
        <p:nvSpPr>
          <p:cNvPr id="5" name="Content Placeholder 4"/>
          <p:cNvSpPr>
            <a:spLocks noGrp="1"/>
          </p:cNvSpPr>
          <p:nvPr>
            <p:ph idx="1"/>
          </p:nvPr>
        </p:nvSpPr>
        <p:spPr>
          <a:xfrm>
            <a:off x="228600" y="1514476"/>
            <a:ext cx="8686800" cy="4611688"/>
          </a:xfrm>
        </p:spPr>
        <p:txBody>
          <a:bodyPr>
            <a:normAutofit/>
          </a:bodyPr>
          <a:lstStyle/>
          <a:p>
            <a:r>
              <a:rPr lang="en-US" dirty="0" smtClean="0"/>
              <a:t>A top global challenge is health and health care status</a:t>
            </a:r>
          </a:p>
          <a:p>
            <a:r>
              <a:rPr lang="en-US" dirty="0" smtClean="0"/>
              <a:t>Healthcare cost are escalating our of control and people are getting sicker and sicker</a:t>
            </a:r>
          </a:p>
          <a:p>
            <a:r>
              <a:rPr lang="en-US" dirty="0" smtClean="0"/>
              <a:t>Current rate of spending cannot be maintained…</a:t>
            </a:r>
          </a:p>
          <a:p>
            <a:r>
              <a:rPr lang="en-US" dirty="0" smtClean="0"/>
              <a:t>Health is declining that some authorities worry if we are raising children that may not outlive their parents</a:t>
            </a:r>
          </a:p>
          <a:p>
            <a:r>
              <a:rPr lang="en-US" dirty="0" smtClean="0"/>
              <a:t>While there is no single cause for the problem clearly wellness and prevention is part of the solution</a:t>
            </a:r>
          </a:p>
          <a:p>
            <a:r>
              <a:rPr lang="en-US" dirty="0" smtClean="0"/>
              <a:t>Here is the providential role of Seventh-day Adventist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journal.aarpinternational.org/Image%20Library/Explore%20by%20Topic/Infographic/longevity%20hotspots.jpg?code=91d2d40a-9612-4ab6-9d4f-ce17ae751db8"/>
          <p:cNvPicPr>
            <a:picLocks noChangeAspect="1" noChangeArrowheads="1"/>
          </p:cNvPicPr>
          <p:nvPr/>
        </p:nvPicPr>
        <p:blipFill>
          <a:blip r:embed="rId2" cstate="print"/>
          <a:srcRect/>
          <a:stretch>
            <a:fillRect/>
          </a:stretch>
        </p:blipFill>
        <p:spPr bwMode="auto">
          <a:xfrm>
            <a:off x="2381250" y="-5199063"/>
            <a:ext cx="7200900" cy="4067175"/>
          </a:xfrm>
          <a:prstGeom prst="rect">
            <a:avLst/>
          </a:prstGeom>
          <a:noFill/>
        </p:spPr>
      </p:pic>
      <p:pic>
        <p:nvPicPr>
          <p:cNvPr id="58372" name="Picture 4" descr="http://journal.aarpinternational.org/Image%20Library/Explore%20by%20Topic/Infographic/longevity%20hotspots.jpg?code=91d2d40a-9612-4ab6-9d4f-ce17ae751db8"/>
          <p:cNvPicPr>
            <a:picLocks noChangeAspect="1" noChangeArrowheads="1"/>
          </p:cNvPicPr>
          <p:nvPr/>
        </p:nvPicPr>
        <p:blipFill>
          <a:blip r:embed="rId2" cstate="print"/>
          <a:srcRect/>
          <a:stretch>
            <a:fillRect/>
          </a:stretch>
        </p:blipFill>
        <p:spPr bwMode="auto">
          <a:xfrm>
            <a:off x="2381250" y="-5199063"/>
            <a:ext cx="7200900" cy="4067175"/>
          </a:xfrm>
          <a:prstGeom prst="rect">
            <a:avLst/>
          </a:prstGeom>
          <a:noFill/>
        </p:spPr>
      </p:pic>
      <p:pic>
        <p:nvPicPr>
          <p:cNvPr id="58373" name="Picture 5"/>
          <p:cNvPicPr>
            <a:picLocks noChangeAspect="1" noChangeArrowheads="1"/>
          </p:cNvPicPr>
          <p:nvPr/>
        </p:nvPicPr>
        <p:blipFill>
          <a:blip r:embed="rId3" cstate="print"/>
          <a:srcRect l="23125" t="40000" r="31250" b="15000"/>
          <a:stretch>
            <a:fillRect/>
          </a:stretch>
        </p:blipFill>
        <p:spPr bwMode="auto">
          <a:xfrm>
            <a:off x="594360" y="1524000"/>
            <a:ext cx="7787640" cy="4800600"/>
          </a:xfrm>
          <a:prstGeom prst="rect">
            <a:avLst/>
          </a:prstGeom>
          <a:noFill/>
          <a:ln w="9525">
            <a:noFill/>
            <a:miter lim="800000"/>
            <a:headEnd/>
            <a:tailEnd/>
          </a:ln>
        </p:spPr>
      </p:pic>
      <p:sp>
        <p:nvSpPr>
          <p:cNvPr id="5" name="Rectangle 1"/>
          <p:cNvSpPr txBox="1">
            <a:spLocks/>
          </p:cNvSpPr>
          <p:nvPr/>
        </p:nvSpPr>
        <p:spPr>
          <a:xfrm>
            <a:off x="0" y="152400"/>
            <a:ext cx="9144000" cy="1371600"/>
          </a:xfrm>
          <a:prstGeom prst="rect">
            <a:avLst/>
          </a:prstGeom>
        </p:spPr>
        <p:txBody>
          <a:bodyPr>
            <a:noAutofit/>
          </a:bodyPr>
          <a:lstStyle/>
          <a:p>
            <a:r>
              <a:rPr lang="en-US" sz="1600" b="1" dirty="0" smtClean="0"/>
              <a:t>Blue Zone Life Lessons</a:t>
            </a:r>
            <a:endParaRPr lang="en-US" sz="1600" dirty="0" smtClean="0"/>
          </a:p>
          <a:p>
            <a:r>
              <a:rPr lang="en-US" sz="1600" dirty="0" smtClean="0"/>
              <a:t>Move Naturally—Longevity all-stars engage in low-intensity physical activity, part of a daily work routine.</a:t>
            </a:r>
          </a:p>
          <a:p>
            <a:r>
              <a:rPr lang="en-US" sz="1600" dirty="0" smtClean="0"/>
              <a:t>Right Outlook—People have a sense of purpose and their daily lives are infused with a sense of calm.</a:t>
            </a:r>
          </a:p>
          <a:p>
            <a:r>
              <a:rPr lang="en-US" sz="1600" dirty="0" smtClean="0"/>
              <a:t>Right Tribe—Blue zone inhabitants have strong social support networks and prioritize family and faith.</a:t>
            </a:r>
          </a:p>
          <a:p>
            <a:r>
              <a:rPr lang="en-US" sz="1600" dirty="0" smtClean="0"/>
              <a:t>Eat Wisely—Common thread is a plant-based diet, which avoids meat and processed foods. </a:t>
            </a:r>
            <a:endParaRPr lang="en-US" sz="1600" dirty="0"/>
          </a:p>
        </p:txBody>
      </p:sp>
      <p:pic>
        <p:nvPicPr>
          <p:cNvPr id="58375" name="Picture 7" descr="http://www.gckats.net/upload/blue_ribbon.jpg"/>
          <p:cNvPicPr>
            <a:picLocks noChangeAspect="1" noChangeArrowheads="1"/>
          </p:cNvPicPr>
          <p:nvPr/>
        </p:nvPicPr>
        <p:blipFill>
          <a:blip r:embed="rId4" cstate="print"/>
          <a:srcRect/>
          <a:stretch>
            <a:fillRect/>
          </a:stretch>
        </p:blipFill>
        <p:spPr bwMode="auto">
          <a:xfrm>
            <a:off x="7391400" y="1143000"/>
            <a:ext cx="1752600" cy="176322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body" idx="1"/>
          </p:nvPr>
        </p:nvSpPr>
        <p:spPr>
          <a:xfrm>
            <a:off x="152400" y="1752600"/>
            <a:ext cx="8686800" cy="4754563"/>
          </a:xfrm>
        </p:spPr>
        <p:txBody>
          <a:bodyPr>
            <a:normAutofit fontScale="85000" lnSpcReduction="20000"/>
          </a:bodyPr>
          <a:lstStyle/>
          <a:p>
            <a:pPr eaLnBrk="1" hangingPunct="1">
              <a:lnSpc>
                <a:spcPct val="220000"/>
              </a:lnSpc>
              <a:buFont typeface="Wingdings" pitchFamily="2" charset="2"/>
              <a:buChar char="Ø"/>
            </a:pPr>
            <a:r>
              <a:rPr lang="en-GB" sz="2400" b="1" dirty="0" smtClean="0">
                <a:solidFill>
                  <a:schemeClr val="tx1"/>
                </a:solidFill>
              </a:rPr>
              <a:t>LIFESTYLE CHANGE PROGRAM</a:t>
            </a:r>
          </a:p>
          <a:p>
            <a:pPr eaLnBrk="1" hangingPunct="1">
              <a:lnSpc>
                <a:spcPct val="220000"/>
              </a:lnSpc>
              <a:buFont typeface="Wingdings" pitchFamily="2" charset="2"/>
              <a:buChar char="Ø"/>
            </a:pPr>
            <a:r>
              <a:rPr lang="en-GB" sz="2400" b="1" dirty="0" smtClean="0">
                <a:solidFill>
                  <a:schemeClr val="tx1"/>
                </a:solidFill>
              </a:rPr>
              <a:t>COMMUNITY BASED / FOCUSED</a:t>
            </a:r>
          </a:p>
          <a:p>
            <a:pPr eaLnBrk="1" hangingPunct="1">
              <a:lnSpc>
                <a:spcPct val="220000"/>
              </a:lnSpc>
              <a:buFont typeface="Wingdings" pitchFamily="2" charset="2"/>
              <a:buChar char="Ø"/>
            </a:pPr>
            <a:r>
              <a:rPr lang="en-GB" sz="2400" b="1" dirty="0" smtClean="0">
                <a:solidFill>
                  <a:schemeClr val="tx1"/>
                </a:solidFill>
              </a:rPr>
              <a:t>30 DAY PROGRAM</a:t>
            </a:r>
          </a:p>
          <a:p>
            <a:pPr eaLnBrk="1" hangingPunct="1">
              <a:lnSpc>
                <a:spcPct val="220000"/>
              </a:lnSpc>
              <a:buFont typeface="Wingdings" pitchFamily="2" charset="2"/>
              <a:buChar char="Ø"/>
            </a:pPr>
            <a:r>
              <a:rPr lang="en-GB" sz="2400" b="1" dirty="0" smtClean="0">
                <a:solidFill>
                  <a:schemeClr val="tx1"/>
                </a:solidFill>
              </a:rPr>
              <a:t>PARTICIPATIVE / DEMONSTRATIVE</a:t>
            </a:r>
          </a:p>
          <a:p>
            <a:pPr eaLnBrk="1" hangingPunct="1">
              <a:lnSpc>
                <a:spcPct val="220000"/>
              </a:lnSpc>
              <a:buFont typeface="Wingdings" pitchFamily="2" charset="2"/>
              <a:buChar char="Ø"/>
            </a:pPr>
            <a:r>
              <a:rPr lang="en-GB" sz="2400" b="1" dirty="0" smtClean="0">
                <a:solidFill>
                  <a:schemeClr val="tx1"/>
                </a:solidFill>
              </a:rPr>
              <a:t>SCIENTIFICALLY VALIDATED / PEER REVIEWED</a:t>
            </a:r>
          </a:p>
          <a:p>
            <a:pPr eaLnBrk="1" hangingPunct="1">
              <a:lnSpc>
                <a:spcPct val="220000"/>
              </a:lnSpc>
              <a:buFont typeface="Wingdings" pitchFamily="2" charset="2"/>
              <a:buChar char="Ø"/>
            </a:pPr>
            <a:r>
              <a:rPr lang="en-GB" sz="2400" b="1" dirty="0" smtClean="0">
                <a:solidFill>
                  <a:schemeClr val="tx1"/>
                </a:solidFill>
              </a:rPr>
              <a:t>DEVELOPED IN 1988 BY DR HANS DIEHL</a:t>
            </a:r>
            <a:r>
              <a:rPr lang="en-GB" sz="2400" dirty="0" smtClean="0">
                <a:solidFill>
                  <a:schemeClr val="tx1"/>
                </a:solidFill>
              </a:rPr>
              <a:t> </a:t>
            </a:r>
          </a:p>
          <a:p>
            <a:pPr eaLnBrk="1" hangingPunct="1">
              <a:lnSpc>
                <a:spcPct val="220000"/>
              </a:lnSpc>
              <a:buFont typeface="Wingdings" pitchFamily="2" charset="2"/>
              <a:buChar char="Ø"/>
            </a:pPr>
            <a:r>
              <a:rPr lang="en-GB" sz="2400" b="1" dirty="0" smtClean="0">
                <a:solidFill>
                  <a:schemeClr val="tx1"/>
                </a:solidFill>
              </a:rPr>
              <a:t>50,000 GRADUATES WORLD WIDE</a:t>
            </a:r>
            <a:endParaRPr lang="en-US" sz="2400" b="1" dirty="0" smtClean="0">
              <a:solidFill>
                <a:schemeClr val="tx1"/>
              </a:solidFill>
            </a:endParaRPr>
          </a:p>
        </p:txBody>
      </p:sp>
      <p:pic>
        <p:nvPicPr>
          <p:cNvPr id="60418" name="Picture 2"/>
          <p:cNvPicPr>
            <a:picLocks noChangeAspect="1" noChangeArrowheads="1"/>
          </p:cNvPicPr>
          <p:nvPr/>
        </p:nvPicPr>
        <p:blipFill>
          <a:blip r:embed="rId2" cstate="print"/>
          <a:srcRect l="26250" t="23000" r="27500" b="63000"/>
          <a:stretch>
            <a:fillRect/>
          </a:stretch>
        </p:blipFill>
        <p:spPr bwMode="auto">
          <a:xfrm>
            <a:off x="-76200" y="0"/>
            <a:ext cx="9263745"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garmaonhealth.com/wp-content/uploads/2010/07/the-past.bmp"/>
          <p:cNvPicPr>
            <a:picLocks noChangeAspect="1" noChangeArrowheads="1"/>
          </p:cNvPicPr>
          <p:nvPr/>
        </p:nvPicPr>
        <p:blipFill>
          <a:blip r:embed="rId2" cstate="print"/>
          <a:srcRect/>
          <a:stretch>
            <a:fillRect/>
          </a:stretch>
        </p:blipFill>
        <p:spPr bwMode="auto">
          <a:xfrm>
            <a:off x="1676400" y="457199"/>
            <a:ext cx="5562600" cy="575838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5" y="-136525"/>
            <a:ext cx="8385175" cy="1431925"/>
          </a:xfrm>
        </p:spPr>
        <p:txBody>
          <a:bodyPr/>
          <a:lstStyle/>
          <a:p>
            <a:r>
              <a:rPr lang="en-US" dirty="0" smtClean="0"/>
              <a:t>HEALTH EVANGELISM: logical choice </a:t>
            </a:r>
            <a:endParaRPr lang="en-US" dirty="0"/>
          </a:p>
        </p:txBody>
      </p:sp>
      <p:sp>
        <p:nvSpPr>
          <p:cNvPr id="4" name="Text Placeholder 3"/>
          <p:cNvSpPr>
            <a:spLocks noGrp="1"/>
          </p:cNvSpPr>
          <p:nvPr>
            <p:ph type="body" sz="half" idx="1"/>
          </p:nvPr>
        </p:nvSpPr>
        <p:spPr/>
        <p:txBody>
          <a:bodyPr>
            <a:normAutofit/>
          </a:bodyPr>
          <a:lstStyle/>
          <a:p>
            <a:endParaRPr lang="en-US" dirty="0"/>
          </a:p>
        </p:txBody>
      </p:sp>
      <p:sp>
        <p:nvSpPr>
          <p:cNvPr id="3" name="Content Placeholder 2"/>
          <p:cNvSpPr>
            <a:spLocks noGrp="1"/>
          </p:cNvSpPr>
          <p:nvPr>
            <p:ph sz="half" idx="2"/>
          </p:nvPr>
        </p:nvSpPr>
        <p:spPr>
          <a:xfrm>
            <a:off x="4724400" y="1676400"/>
            <a:ext cx="3927475" cy="4648200"/>
          </a:xfrm>
        </p:spPr>
        <p:txBody>
          <a:bodyPr>
            <a:normAutofit fontScale="92500" lnSpcReduction="20000"/>
          </a:bodyPr>
          <a:lstStyle/>
          <a:p>
            <a:r>
              <a:rPr lang="en-US" dirty="0" smtClean="0"/>
              <a:t>Changes people </a:t>
            </a:r>
          </a:p>
          <a:p>
            <a:r>
              <a:rPr lang="en-US" dirty="0" smtClean="0"/>
              <a:t>Creates good will</a:t>
            </a:r>
          </a:p>
          <a:p>
            <a:r>
              <a:rPr lang="en-US" dirty="0" smtClean="0"/>
              <a:t>Improves health</a:t>
            </a:r>
          </a:p>
          <a:p>
            <a:r>
              <a:rPr lang="en-US" dirty="0" smtClean="0"/>
              <a:t>Prevents disease, lengthens life </a:t>
            </a:r>
          </a:p>
          <a:p>
            <a:r>
              <a:rPr lang="en-US" dirty="0" smtClean="0"/>
              <a:t>Clears the mind to hear God’s voice </a:t>
            </a:r>
          </a:p>
          <a:p>
            <a:r>
              <a:rPr lang="en-US" dirty="0" smtClean="0"/>
              <a:t>Results in good will</a:t>
            </a:r>
          </a:p>
          <a:p>
            <a:r>
              <a:rPr lang="en-US" dirty="0" smtClean="0"/>
              <a:t>Deeper Spiritual experience</a:t>
            </a:r>
          </a:p>
          <a:p>
            <a:r>
              <a:rPr lang="en-US" dirty="0" smtClean="0"/>
              <a:t>Results in baptism and church growth </a:t>
            </a:r>
          </a:p>
          <a:p>
            <a:endParaRPr lang="en-US" dirty="0"/>
          </a:p>
        </p:txBody>
      </p:sp>
      <p:pic>
        <p:nvPicPr>
          <p:cNvPr id="5" name="Picture 2" descr="http://www.immortalhumans.com/wp-content/uploads/happy-people-jumping.jpg"/>
          <p:cNvPicPr>
            <a:picLocks noChangeAspect="1" noChangeArrowheads="1"/>
          </p:cNvPicPr>
          <p:nvPr/>
        </p:nvPicPr>
        <p:blipFill>
          <a:blip r:embed="rId2" cstate="print"/>
          <a:srcRect l="4706" r="24706"/>
          <a:stretch>
            <a:fillRect/>
          </a:stretch>
        </p:blipFill>
        <p:spPr bwMode="auto">
          <a:xfrm>
            <a:off x="609600" y="1524000"/>
            <a:ext cx="3429000" cy="48577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Evangelism</a:t>
            </a:r>
            <a:endParaRPr lang="en-US" dirty="0"/>
          </a:p>
        </p:txBody>
      </p:sp>
      <p:sp>
        <p:nvSpPr>
          <p:cNvPr id="3" name="Content Placeholder 2"/>
          <p:cNvSpPr>
            <a:spLocks noGrp="1"/>
          </p:cNvSpPr>
          <p:nvPr>
            <p:ph idx="1"/>
          </p:nvPr>
        </p:nvSpPr>
        <p:spPr/>
        <p:txBody>
          <a:bodyPr/>
          <a:lstStyle/>
          <a:p>
            <a:r>
              <a:rPr lang="en-US" dirty="0" smtClean="0"/>
              <a:t>Neutral way to introduce others to Lord </a:t>
            </a:r>
          </a:p>
          <a:p>
            <a:r>
              <a:rPr lang="en-US" dirty="0" smtClean="0"/>
              <a:t>Universal goal of people-Everybody has a body </a:t>
            </a:r>
          </a:p>
          <a:p>
            <a:r>
              <a:rPr lang="en-US" dirty="0" smtClean="0"/>
              <a:t>Generic &amp; cross-cultural </a:t>
            </a:r>
          </a:p>
          <a:p>
            <a:r>
              <a:rPr lang="en-US" dirty="0" smtClean="0"/>
              <a:t>No divisional boundaries </a:t>
            </a:r>
          </a:p>
          <a:p>
            <a:r>
              <a:rPr lang="en-US" dirty="0" smtClean="0"/>
              <a:t>Non-threatening </a:t>
            </a:r>
          </a:p>
          <a:p>
            <a:r>
              <a:rPr lang="en-US" dirty="0" smtClean="0"/>
              <a:t>Meets health needs of all cultures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HEALTH PROGRAMS (1) </a:t>
            </a:r>
            <a:endParaRPr lang="en-US" dirty="0"/>
          </a:p>
        </p:txBody>
      </p:sp>
      <p:sp>
        <p:nvSpPr>
          <p:cNvPr id="3" name="Content Placeholder 2"/>
          <p:cNvSpPr>
            <a:spLocks noGrp="1"/>
          </p:cNvSpPr>
          <p:nvPr>
            <p:ph idx="1"/>
          </p:nvPr>
        </p:nvSpPr>
        <p:spPr/>
        <p:txBody>
          <a:bodyPr/>
          <a:lstStyle/>
          <a:p>
            <a:r>
              <a:rPr lang="en-US" dirty="0" smtClean="0"/>
              <a:t>First Aid </a:t>
            </a:r>
          </a:p>
          <a:p>
            <a:r>
              <a:rPr lang="en-US" dirty="0" smtClean="0"/>
              <a:t>Stress Management skills </a:t>
            </a:r>
          </a:p>
          <a:p>
            <a:r>
              <a:rPr lang="en-US" dirty="0" smtClean="0"/>
              <a:t>Weight Management </a:t>
            </a:r>
          </a:p>
          <a:p>
            <a:r>
              <a:rPr lang="en-US" dirty="0" smtClean="0"/>
              <a:t>Family and Mental Health </a:t>
            </a:r>
          </a:p>
          <a:p>
            <a:r>
              <a:rPr lang="en-US" dirty="0" smtClean="0"/>
              <a:t>How to respond to the problem of AIDS </a:t>
            </a:r>
          </a:p>
          <a:p>
            <a:r>
              <a:rPr lang="en-US" dirty="0" smtClean="0"/>
              <a:t>Regeneration Seminar </a:t>
            </a:r>
          </a:p>
          <a:p>
            <a:r>
              <a:rPr lang="en-US" dirty="0" smtClean="0"/>
              <a:t>Dietary Control of Heart Disease </a:t>
            </a:r>
          </a:p>
          <a:p>
            <a:r>
              <a:rPr lang="en-US" dirty="0" smtClean="0"/>
              <a:t>Cancer Reduction Seminar </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PROGRAMS (2)  </a:t>
            </a:r>
            <a:endParaRPr lang="en-US" dirty="0"/>
          </a:p>
        </p:txBody>
      </p:sp>
      <p:sp>
        <p:nvSpPr>
          <p:cNvPr id="3" name="Content Placeholder 2"/>
          <p:cNvSpPr>
            <a:spLocks noGrp="1"/>
          </p:cNvSpPr>
          <p:nvPr>
            <p:ph idx="1"/>
          </p:nvPr>
        </p:nvSpPr>
        <p:spPr/>
        <p:txBody>
          <a:bodyPr/>
          <a:lstStyle/>
          <a:p>
            <a:r>
              <a:rPr lang="en-US" dirty="0" smtClean="0"/>
              <a:t>Breathe Free: The Plan to Stop Smoking </a:t>
            </a:r>
          </a:p>
          <a:p>
            <a:r>
              <a:rPr lang="en-US" dirty="0" smtClean="0"/>
              <a:t>Drug Awareness program </a:t>
            </a:r>
          </a:p>
          <a:p>
            <a:r>
              <a:rPr lang="en-US" dirty="0" smtClean="0"/>
              <a:t>Vegetarian Cooking Classes </a:t>
            </a:r>
          </a:p>
          <a:p>
            <a:r>
              <a:rPr lang="en-US" dirty="0" smtClean="0"/>
              <a:t>Home Health Care Classes </a:t>
            </a:r>
          </a:p>
          <a:p>
            <a:r>
              <a:rPr lang="en-US" dirty="0" smtClean="0"/>
              <a:t>Physical Fitness program </a:t>
            </a:r>
          </a:p>
          <a:p>
            <a:r>
              <a:rPr lang="en-US" dirty="0" smtClean="0"/>
              <a:t>Cardiopulmonary Resuscitation (CPR) </a:t>
            </a:r>
          </a:p>
          <a:p>
            <a:r>
              <a:rPr lang="en-US" dirty="0" smtClean="0"/>
              <a:t>Breast-feeding support groups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Strengthening the right arm:</a:t>
            </a:r>
            <a:br>
              <a:rPr lang="en-US" dirty="0" smtClean="0"/>
            </a:br>
            <a:r>
              <a:rPr lang="en-US" sz="6600" cap="none" dirty="0" smtClean="0">
                <a:solidFill>
                  <a:prstClr val="white"/>
                </a:solidFill>
                <a:ea typeface="+mn-ea"/>
                <a:cs typeface="+mn-cs"/>
              </a:rPr>
              <a:t> The Consequences</a:t>
            </a:r>
            <a:endParaRPr lang="en-US" sz="6600" dirty="0"/>
          </a:p>
        </p:txBody>
      </p:sp>
      <p:sp>
        <p:nvSpPr>
          <p:cNvPr id="5" name="Text Placeholder 4"/>
          <p:cNvSpPr>
            <a:spLocks noGrp="1"/>
          </p:cNvSpPr>
          <p:nvPr>
            <p:ph type="body" idx="1"/>
          </p:nvPr>
        </p:nvSpPr>
        <p:spPr/>
        <p:txBody>
          <a:bodyPr/>
          <a:lstStyle/>
          <a:p>
            <a:endParaRPr lang="en-US"/>
          </a:p>
        </p:txBody>
      </p:sp>
      <p:pic>
        <p:nvPicPr>
          <p:cNvPr id="6" name="Picture 2" descr="http://www.universalleonardo.org/media/100/0/studyarmshandsrc.jpg"/>
          <p:cNvPicPr>
            <a:picLocks noChangeAspect="1" noChangeArrowheads="1"/>
          </p:cNvPicPr>
          <p:nvPr/>
        </p:nvPicPr>
        <p:blipFill>
          <a:blip r:embed="rId2" cstate="print"/>
          <a:srcRect/>
          <a:stretch>
            <a:fillRect/>
          </a:stretch>
        </p:blipFill>
        <p:spPr bwMode="auto">
          <a:xfrm>
            <a:off x="3429000" y="538282"/>
            <a:ext cx="1981200" cy="28145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pPr algn="ctr"/>
            <a:r>
              <a:rPr lang="en-US" sz="3200" dirty="0" smtClean="0"/>
              <a:t/>
            </a:r>
            <a:br>
              <a:rPr lang="en-US" sz="3200" dirty="0" smtClean="0"/>
            </a:br>
            <a:r>
              <a:rPr lang="en-US" sz="3200" dirty="0" smtClean="0"/>
              <a:t>a dawning realization . . .</a:t>
            </a:r>
            <a:endParaRPr lang="en-US" sz="3200" dirty="0"/>
          </a:p>
        </p:txBody>
      </p:sp>
      <p:sp>
        <p:nvSpPr>
          <p:cNvPr id="3" name="Content Placeholder 2"/>
          <p:cNvSpPr>
            <a:spLocks noGrp="1"/>
          </p:cNvSpPr>
          <p:nvPr>
            <p:ph idx="1"/>
          </p:nvPr>
        </p:nvSpPr>
        <p:spPr/>
        <p:txBody>
          <a:bodyPr/>
          <a:lstStyle/>
          <a:p>
            <a:endParaRPr lang="en-US" dirty="0" smtClean="0"/>
          </a:p>
          <a:p>
            <a:r>
              <a:rPr lang="en-US" dirty="0" smtClean="0"/>
              <a:t>“I wish to tell you that soon there will be no work done in ministerial lines but medical missionary work.” </a:t>
            </a:r>
          </a:p>
          <a:p>
            <a:pPr>
              <a:buNone/>
            </a:pPr>
            <a:r>
              <a:rPr lang="en-US" i="1" dirty="0" smtClean="0"/>
              <a:t>							</a:t>
            </a:r>
            <a:r>
              <a:rPr lang="en-US" sz="1800" i="1" dirty="0" smtClean="0"/>
              <a:t>Counsels on Health, p. 533</a:t>
            </a:r>
            <a:endParaRPr lang="en-US" sz="1800" dirty="0"/>
          </a:p>
        </p:txBody>
      </p:sp>
      <p:pic>
        <p:nvPicPr>
          <p:cNvPr id="4" name="Picture 2" descr="C:\Users\eclipse\Downloads\microscope_500_wht.gif"/>
          <p:cNvPicPr>
            <a:picLocks noChangeAspect="1" noChangeArrowheads="1" noCrop="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0400" y="3539738"/>
            <a:ext cx="1802586" cy="3242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j0316882"/>
          <p:cNvPicPr>
            <a:picLocks noGrp="1" noChangeAspect="1" noChangeArrowheads="1"/>
          </p:cNvPicPr>
          <p:nvPr>
            <p:ph type="subTitle" idx="1"/>
          </p:nvPr>
        </p:nvPicPr>
        <p:blipFill>
          <a:blip r:embed="rId2" cstate="print"/>
          <a:srcRect/>
          <a:stretch>
            <a:fillRect/>
          </a:stretch>
        </p:blipFill>
        <p:spPr>
          <a:xfrm>
            <a:off x="-228600" y="0"/>
            <a:ext cx="10363200"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descr="http://ourhealthierliving.com/wp-content/uploads/2010/02/health-care-plan-organizational-chart.jpg"/>
          <p:cNvPicPr>
            <a:picLocks noChangeAspect="1" noChangeArrowheads="1"/>
          </p:cNvPicPr>
          <p:nvPr/>
        </p:nvPicPr>
        <p:blipFill>
          <a:blip r:embed="rId2" cstate="print"/>
          <a:srcRect/>
          <a:stretch>
            <a:fillRect/>
          </a:stretch>
        </p:blipFill>
        <p:spPr bwMode="auto">
          <a:xfrm>
            <a:off x="-76200" y="-38100"/>
            <a:ext cx="9194800" cy="68961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27013"/>
            <a:ext cx="8229600" cy="1143000"/>
          </a:xfrm>
        </p:spPr>
        <p:txBody>
          <a:bodyPr>
            <a:normAutofit fontScale="90000"/>
          </a:bodyPr>
          <a:lstStyle/>
          <a:p>
            <a:r>
              <a:rPr lang="en-US" dirty="0" smtClean="0"/>
              <a:t>World Statistics relative to health ministries and the 10-40 window</a:t>
            </a:r>
            <a:endParaRPr lang="en-US" dirty="0"/>
          </a:p>
        </p:txBody>
      </p:sp>
      <p:graphicFrame>
        <p:nvGraphicFramePr>
          <p:cNvPr id="4" name="Content Placeholder 3"/>
          <p:cNvGraphicFramePr>
            <a:graphicFrameLocks noGrp="1"/>
          </p:cNvGraphicFramePr>
          <p:nvPr>
            <p:ph idx="1"/>
          </p:nvPr>
        </p:nvGraphicFramePr>
        <p:xfrm>
          <a:off x="381000" y="1981200"/>
          <a:ext cx="8305800" cy="1828800"/>
        </p:xfrm>
        <a:graphic>
          <a:graphicData uri="http://schemas.openxmlformats.org/drawingml/2006/table">
            <a:tbl>
              <a:tblPr firstRow="1" bandRow="1">
                <a:tableStyleId>{5C22544A-7EE6-4342-B048-85BDC9FD1C3A}</a:tableStyleId>
              </a:tblPr>
              <a:tblGrid>
                <a:gridCol w="1384300"/>
                <a:gridCol w="1384300"/>
                <a:gridCol w="1384300"/>
                <a:gridCol w="1384300"/>
                <a:gridCol w="1384300"/>
                <a:gridCol w="1384300"/>
              </a:tblGrid>
              <a:tr h="541850">
                <a:tc>
                  <a:txBody>
                    <a:bodyPr/>
                    <a:lstStyle/>
                    <a:p>
                      <a:r>
                        <a:rPr lang="en-US" sz="1600" dirty="0" smtClean="0">
                          <a:latin typeface="+mj-lt"/>
                        </a:rPr>
                        <a:t>Members</a:t>
                      </a:r>
                    </a:p>
                    <a:p>
                      <a:r>
                        <a:rPr lang="en-US" sz="1600" dirty="0" smtClean="0">
                          <a:latin typeface="+mj-lt"/>
                        </a:rPr>
                        <a:t>Ministers</a:t>
                      </a:r>
                    </a:p>
                    <a:p>
                      <a:r>
                        <a:rPr lang="en-US" sz="1600" dirty="0" smtClean="0">
                          <a:latin typeface="+mj-lt"/>
                        </a:rPr>
                        <a:t>Employees</a:t>
                      </a:r>
                      <a:endParaRPr lang="en-US" sz="1600" dirty="0">
                        <a:latin typeface="+mj-lt"/>
                      </a:endParaRPr>
                    </a:p>
                  </a:txBody>
                  <a:tcPr>
                    <a:solidFill>
                      <a:schemeClr val="accent2">
                        <a:shade val="75000"/>
                      </a:schemeClr>
                    </a:solidFill>
                  </a:tcPr>
                </a:tc>
                <a:tc>
                  <a:txBody>
                    <a:bodyPr/>
                    <a:lstStyle/>
                    <a:p>
                      <a:r>
                        <a:rPr lang="en-US" sz="1600" dirty="0" smtClean="0">
                          <a:latin typeface="+mj-lt"/>
                        </a:rPr>
                        <a:t>Countries of the world</a:t>
                      </a:r>
                      <a:endParaRPr lang="en-US" sz="1600" dirty="0">
                        <a:latin typeface="+mj-lt"/>
                      </a:endParaRPr>
                    </a:p>
                  </a:txBody>
                  <a:tcPr>
                    <a:solidFill>
                      <a:schemeClr val="accent2">
                        <a:shade val="75000"/>
                      </a:schemeClr>
                    </a:solidFill>
                  </a:tcPr>
                </a:tc>
                <a:tc>
                  <a:txBody>
                    <a:bodyPr/>
                    <a:lstStyle/>
                    <a:p>
                      <a:r>
                        <a:rPr lang="en-US" sz="1600" dirty="0" smtClean="0">
                          <a:latin typeface="+mj-lt"/>
                        </a:rPr>
                        <a:t>Churches  &amp; companies </a:t>
                      </a:r>
                      <a:r>
                        <a:rPr lang="en-US" sz="1200" dirty="0" smtClean="0">
                          <a:latin typeface="+mj-lt"/>
                        </a:rPr>
                        <a:t>(Potential Health Centers) </a:t>
                      </a:r>
                      <a:endParaRPr lang="en-US" sz="1200" dirty="0">
                        <a:latin typeface="+mj-lt"/>
                      </a:endParaRPr>
                    </a:p>
                  </a:txBody>
                  <a:tcPr>
                    <a:solidFill>
                      <a:schemeClr val="accent2">
                        <a:shade val="75000"/>
                      </a:schemeClr>
                    </a:solidFill>
                  </a:tcPr>
                </a:tc>
                <a:tc>
                  <a:txBody>
                    <a:bodyPr/>
                    <a:lstStyle/>
                    <a:p>
                      <a:r>
                        <a:rPr lang="en-US" sz="1600" dirty="0" smtClean="0">
                          <a:latin typeface="+mj-lt"/>
                        </a:rPr>
                        <a:t>Total</a:t>
                      </a:r>
                      <a:r>
                        <a:rPr lang="en-US" sz="1600" baseline="0" dirty="0" smtClean="0">
                          <a:latin typeface="+mj-lt"/>
                        </a:rPr>
                        <a:t> Schools &amp; Students</a:t>
                      </a:r>
                      <a:endParaRPr lang="en-US" sz="1600" dirty="0">
                        <a:latin typeface="+mj-lt"/>
                      </a:endParaRPr>
                    </a:p>
                  </a:txBody>
                  <a:tcPr>
                    <a:solidFill>
                      <a:schemeClr val="accent2">
                        <a:shade val="75000"/>
                      </a:schemeClr>
                    </a:solidFill>
                  </a:tcPr>
                </a:tc>
                <a:tc>
                  <a:txBody>
                    <a:bodyPr/>
                    <a:lstStyle/>
                    <a:p>
                      <a:r>
                        <a:rPr lang="en-US" sz="1600" dirty="0" smtClean="0">
                          <a:solidFill>
                            <a:schemeClr val="bg1"/>
                          </a:solidFill>
                          <a:latin typeface="Arial"/>
                        </a:rPr>
                        <a:t>Hospitals... &amp;   </a:t>
                      </a:r>
                    </a:p>
                    <a:p>
                      <a:r>
                        <a:rPr lang="en-US" sz="1600" dirty="0" smtClean="0">
                          <a:solidFill>
                            <a:schemeClr val="bg1"/>
                          </a:solidFill>
                          <a:latin typeface="Arial"/>
                        </a:rPr>
                        <a:t>Out</a:t>
                      </a:r>
                      <a:r>
                        <a:rPr lang="en-US" sz="1600" baseline="0" dirty="0" smtClean="0">
                          <a:solidFill>
                            <a:schemeClr val="bg1"/>
                          </a:solidFill>
                          <a:latin typeface="Arial"/>
                        </a:rPr>
                        <a:t>patient  </a:t>
                      </a:r>
                    </a:p>
                    <a:p>
                      <a:r>
                        <a:rPr lang="en-US" sz="1600" baseline="0" dirty="0" smtClean="0">
                          <a:solidFill>
                            <a:schemeClr val="bg1"/>
                          </a:solidFill>
                          <a:latin typeface="Arial"/>
                        </a:rPr>
                        <a:t>Visit</a:t>
                      </a:r>
                      <a:endParaRPr lang="en-US" sz="1600" dirty="0">
                        <a:solidFill>
                          <a:schemeClr val="bg1"/>
                        </a:solidFill>
                        <a:latin typeface="Arial"/>
                      </a:endParaRPr>
                    </a:p>
                  </a:txBody>
                  <a:tcPr marL="0" marR="0" marT="0" marB="0">
                    <a:solidFill>
                      <a:schemeClr val="accent2">
                        <a:shade val="75000"/>
                      </a:schemeClr>
                    </a:solidFill>
                  </a:tcPr>
                </a:tc>
                <a:tc>
                  <a:txBody>
                    <a:bodyPr/>
                    <a:lstStyle/>
                    <a:p>
                      <a:pPr algn="l"/>
                      <a:r>
                        <a:rPr lang="en-US" sz="1600" dirty="0" smtClean="0">
                          <a:solidFill>
                            <a:schemeClr val="bg1"/>
                          </a:solidFill>
                          <a:latin typeface="Arial"/>
                        </a:rPr>
                        <a:t>Tithe</a:t>
                      </a:r>
                    </a:p>
                    <a:p>
                      <a:pPr algn="l"/>
                      <a:r>
                        <a:rPr lang="en-US" sz="1600" dirty="0" smtClean="0">
                          <a:solidFill>
                            <a:schemeClr val="bg1"/>
                          </a:solidFill>
                          <a:latin typeface="Arial"/>
                        </a:rPr>
                        <a:t>Tithe/Offering</a:t>
                      </a:r>
                    </a:p>
                    <a:p>
                      <a:pPr algn="l"/>
                      <a:r>
                        <a:rPr lang="en-US" sz="1600" baseline="0" dirty="0" smtClean="0">
                          <a:solidFill>
                            <a:schemeClr val="bg1"/>
                          </a:solidFill>
                          <a:latin typeface="Arial"/>
                        </a:rPr>
                        <a:t>Per Capita </a:t>
                      </a:r>
                      <a:endParaRPr lang="en-US" sz="1600" dirty="0" smtClean="0">
                        <a:solidFill>
                          <a:schemeClr val="bg1"/>
                        </a:solidFill>
                        <a:latin typeface="Arial"/>
                      </a:endParaRPr>
                    </a:p>
                    <a:p>
                      <a:pPr algn="l"/>
                      <a:endParaRPr lang="en-US" dirty="0">
                        <a:solidFill>
                          <a:srgbClr val="000000"/>
                        </a:solidFill>
                        <a:latin typeface="Arial"/>
                      </a:endParaRPr>
                    </a:p>
                  </a:txBody>
                  <a:tcPr marL="0" marR="0" marT="0" marB="0">
                    <a:solidFill>
                      <a:schemeClr val="accent2">
                        <a:shade val="75000"/>
                      </a:schemeClr>
                    </a:solidFill>
                  </a:tcPr>
                </a:tc>
              </a:tr>
              <a:tr h="313703">
                <a:tc>
                  <a:txBody>
                    <a:bodyPr/>
                    <a:lstStyle/>
                    <a:p>
                      <a:pPr algn="l"/>
                      <a:r>
                        <a:rPr lang="en-US" sz="1600" dirty="0" smtClean="0">
                          <a:solidFill>
                            <a:srgbClr val="000000"/>
                          </a:solidFill>
                          <a:latin typeface="Arial"/>
                        </a:rPr>
                        <a:t>16,307,880 16,949</a:t>
                      </a:r>
                    </a:p>
                    <a:p>
                      <a:pPr algn="l"/>
                      <a:r>
                        <a:rPr lang="en-US" sz="1600" kern="1200" dirty="0" smtClean="0">
                          <a:solidFill>
                            <a:schemeClr val="dk1"/>
                          </a:solidFill>
                          <a:latin typeface="+mn-lt"/>
                          <a:ea typeface="+mn-ea"/>
                          <a:cs typeface="+mn-cs"/>
                        </a:rPr>
                        <a:t>213,267</a:t>
                      </a:r>
                      <a:endParaRPr lang="en-US" sz="1600" dirty="0" smtClean="0">
                        <a:solidFill>
                          <a:srgbClr val="000000"/>
                        </a:solidFill>
                        <a:latin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  206 of 232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  Countries </a:t>
                      </a:r>
                    </a:p>
                  </a:txBody>
                  <a:tcPr marL="0" marR="0" marT="0" marB="0"/>
                </a:tc>
                <a:tc>
                  <a:txBody>
                    <a:bodyPr/>
                    <a:lstStyle/>
                    <a:p>
                      <a:pPr algn="l"/>
                      <a:r>
                        <a:rPr lang="en-US" sz="1400" dirty="0" smtClean="0">
                          <a:solidFill>
                            <a:srgbClr val="000000"/>
                          </a:solidFill>
                          <a:latin typeface="Arial"/>
                        </a:rPr>
                        <a:t> 68,225</a:t>
                      </a:r>
                      <a:r>
                        <a:rPr lang="en-US" sz="1600" dirty="0" smtClean="0">
                          <a:solidFill>
                            <a:srgbClr val="000000"/>
                          </a:solidFill>
                          <a:latin typeface="Arial"/>
                        </a:rPr>
                        <a:t> </a:t>
                      </a:r>
                      <a:r>
                        <a:rPr lang="en-US" sz="1100" dirty="0" smtClean="0">
                          <a:solidFill>
                            <a:srgbClr val="000000"/>
                          </a:solidFill>
                          <a:latin typeface="Arial"/>
                        </a:rPr>
                        <a:t>Churches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Arial"/>
                        </a:rPr>
                        <a:t> 63,800</a:t>
                      </a:r>
                      <a:r>
                        <a:rPr lang="en-US" sz="1600" dirty="0" smtClean="0">
                          <a:solidFill>
                            <a:srgbClr val="000000"/>
                          </a:solidFill>
                          <a:latin typeface="Arial"/>
                        </a:rPr>
                        <a:t> </a:t>
                      </a:r>
                      <a:r>
                        <a:rPr lang="en-US" sz="1100" dirty="0" smtClean="0">
                          <a:solidFill>
                            <a:srgbClr val="000000"/>
                          </a:solidFill>
                          <a:latin typeface="Arial"/>
                        </a:rPr>
                        <a:t>Companies</a:t>
                      </a:r>
                      <a:endParaRPr lang="en-US" sz="1100" dirty="0">
                        <a:solidFill>
                          <a:srgbClr val="000000"/>
                        </a:solidFill>
                        <a:latin typeface="Arial"/>
                      </a:endParaRPr>
                    </a:p>
                  </a:txBody>
                  <a:tcPr marL="0" marR="0" marT="0" marB="0"/>
                </a:tc>
                <a:tc>
                  <a:txBody>
                    <a:bodyPr/>
                    <a:lstStyle/>
                    <a:p>
                      <a:r>
                        <a:rPr lang="en-US" sz="1600" dirty="0" smtClean="0">
                          <a:latin typeface="+mj-lt"/>
                        </a:rPr>
                        <a:t>7,804</a:t>
                      </a:r>
                    </a:p>
                    <a:p>
                      <a:r>
                        <a:rPr lang="en-US" sz="1600" kern="1200" dirty="0" smtClean="0">
                          <a:solidFill>
                            <a:schemeClr val="dk1"/>
                          </a:solidFill>
                          <a:latin typeface="+mn-lt"/>
                          <a:ea typeface="+mn-ea"/>
                          <a:cs typeface="+mn-cs"/>
                        </a:rPr>
                        <a:t>1,673,580</a:t>
                      </a:r>
                      <a:endParaRPr lang="en-US" sz="1600" dirty="0">
                        <a:latin typeface="+mj-lt"/>
                      </a:endParaRPr>
                    </a:p>
                  </a:txBody>
                  <a:tcPr/>
                </a:tc>
                <a:tc>
                  <a:txBody>
                    <a:bodyPr/>
                    <a:lstStyle/>
                    <a:p>
                      <a:r>
                        <a:rPr lang="en-US" dirty="0" smtClean="0">
                          <a:solidFill>
                            <a:srgbClr val="000000"/>
                          </a:solidFill>
                          <a:latin typeface="Arial"/>
                        </a:rPr>
                        <a:t> </a:t>
                      </a:r>
                      <a:r>
                        <a:rPr lang="en-US" sz="1600" dirty="0" smtClean="0">
                          <a:solidFill>
                            <a:srgbClr val="000000"/>
                          </a:solidFill>
                          <a:latin typeface="Arial"/>
                        </a:rPr>
                        <a:t>167</a:t>
                      </a:r>
                    </a:p>
                    <a:p>
                      <a:r>
                        <a:rPr lang="en-US" sz="1600" kern="1200" dirty="0" smtClean="0">
                          <a:solidFill>
                            <a:schemeClr val="dk1"/>
                          </a:solidFill>
                          <a:latin typeface="+mn-lt"/>
                          <a:ea typeface="+mn-ea"/>
                          <a:cs typeface="+mn-cs"/>
                        </a:rPr>
                        <a:t>  16,079,916</a:t>
                      </a:r>
                      <a:endParaRPr lang="en-US" sz="1600" dirty="0">
                        <a:solidFill>
                          <a:srgbClr val="000000"/>
                        </a:solidFill>
                        <a:latin typeface="Arial"/>
                      </a:endParaRPr>
                    </a:p>
                  </a:txBody>
                  <a:tcPr marL="0" marR="0" marT="0" marB="0"/>
                </a:tc>
                <a:tc>
                  <a:txBody>
                    <a:bodyPr/>
                    <a:lstStyle/>
                    <a:p>
                      <a:pPr algn="l"/>
                      <a:r>
                        <a:rPr lang="en-US" kern="1200" dirty="0" smtClean="0">
                          <a:solidFill>
                            <a:schemeClr val="dk1"/>
                          </a:solidFill>
                          <a:latin typeface="+mn-lt"/>
                          <a:ea typeface="+mn-ea"/>
                          <a:cs typeface="+mn-cs"/>
                        </a:rPr>
                        <a:t>  $1.9 Billion</a:t>
                      </a:r>
                    </a:p>
                    <a:p>
                      <a:pPr algn="l"/>
                      <a:r>
                        <a:rPr lang="en-US" kern="1200" baseline="0" dirty="0" smtClean="0">
                          <a:solidFill>
                            <a:schemeClr val="dk1"/>
                          </a:solidFill>
                          <a:latin typeface="+mn-lt"/>
                          <a:ea typeface="+mn-ea"/>
                          <a:cs typeface="+mn-cs"/>
                        </a:rPr>
                        <a:t>  </a:t>
                      </a:r>
                      <a:r>
                        <a:rPr lang="en-US" kern="1200" dirty="0" smtClean="0">
                          <a:solidFill>
                            <a:schemeClr val="dk1"/>
                          </a:solidFill>
                          <a:latin typeface="+mn-lt"/>
                          <a:ea typeface="+mn-ea"/>
                          <a:cs typeface="+mn-cs"/>
                        </a:rPr>
                        <a:t>$2.7 Billion</a:t>
                      </a:r>
                    </a:p>
                    <a:p>
                      <a:pPr algn="l"/>
                      <a:r>
                        <a:rPr lang="en-US" kern="1200" dirty="0" smtClean="0">
                          <a:solidFill>
                            <a:schemeClr val="dk1"/>
                          </a:solidFill>
                          <a:latin typeface="+mn-lt"/>
                          <a:ea typeface="+mn-ea"/>
                          <a:cs typeface="+mn-cs"/>
                        </a:rPr>
                        <a:t>  $172</a:t>
                      </a:r>
                      <a:r>
                        <a:rPr lang="en-US" kern="1200" baseline="0" dirty="0" smtClean="0">
                          <a:solidFill>
                            <a:schemeClr val="dk1"/>
                          </a:solidFill>
                          <a:latin typeface="+mn-lt"/>
                          <a:ea typeface="+mn-ea"/>
                          <a:cs typeface="+mn-cs"/>
                        </a:rPr>
                        <a:t> (Both)</a:t>
                      </a:r>
                      <a:endParaRPr lang="en-US" dirty="0">
                        <a:solidFill>
                          <a:srgbClr val="000000"/>
                        </a:solidFill>
                        <a:latin typeface="Arial"/>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a:graphicFrameLocks/>
          </p:cNvGraphicFramePr>
          <p:nvPr/>
        </p:nvGraphicFramePr>
        <p:xfrm>
          <a:off x="1752600" y="216170"/>
          <a:ext cx="5638800" cy="642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2" descr="http://wwapinc.com/files/Cultivate_the_Root.jpg"/>
          <p:cNvPicPr>
            <a:picLocks noChangeAspect="1" noChangeArrowheads="1"/>
          </p:cNvPicPr>
          <p:nvPr/>
        </p:nvPicPr>
        <p:blipFill>
          <a:blip r:embed="rId2" cstate="print"/>
          <a:srcRect/>
          <a:stretch>
            <a:fillRect/>
          </a:stretch>
        </p:blipFill>
        <p:spPr bwMode="auto">
          <a:xfrm>
            <a:off x="2417482" y="838200"/>
            <a:ext cx="4059518" cy="54483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28600" y="381000"/>
          <a:ext cx="86868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4515" name="Picture 3" descr="http://www.muscle-fitness-tips.net/image-files/weight-training.jpg"/>
          <p:cNvPicPr>
            <a:picLocks noChangeAspect="1" noChangeArrowheads="1"/>
          </p:cNvPicPr>
          <p:nvPr/>
        </p:nvPicPr>
        <p:blipFill>
          <a:blip r:embed="rId7" cstate="print"/>
          <a:srcRect/>
          <a:stretch>
            <a:fillRect/>
          </a:stretch>
        </p:blipFill>
        <p:spPr bwMode="auto">
          <a:xfrm>
            <a:off x="152400" y="228600"/>
            <a:ext cx="2133600" cy="2133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blip>
          <a:srcRect/>
          <a:stretch>
            <a:fillRect/>
          </a:stretch>
        </p:blipFill>
        <p:spPr bwMode="auto">
          <a:xfrm>
            <a:off x="1" y="228601"/>
            <a:ext cx="2667000" cy="1792223"/>
          </a:xfrm>
          <a:prstGeom prst="rect">
            <a:avLst/>
          </a:prstGeom>
          <a:ln>
            <a:noFill/>
          </a:ln>
          <a:effectLst>
            <a:softEdge rad="112500"/>
          </a:effectLst>
          <a:extLst/>
        </p:spPr>
      </p:pic>
      <p:pic>
        <p:nvPicPr>
          <p:cNvPr id="3" name="Picture 3"/>
          <p:cNvPicPr>
            <a:picLocks noChangeAspect="1" noChangeArrowheads="1"/>
          </p:cNvPicPr>
          <p:nvPr/>
        </p:nvPicPr>
        <p:blipFill>
          <a:blip r:embed="rId3" cstate="print"/>
          <a:srcRect l="51685" t="33000" r="8750" b="50000"/>
          <a:stretch>
            <a:fillRect/>
          </a:stretch>
        </p:blipFill>
        <p:spPr bwMode="auto">
          <a:xfrm>
            <a:off x="2743200" y="277115"/>
            <a:ext cx="6345649" cy="1704085"/>
          </a:xfrm>
          <a:prstGeom prst="rect">
            <a:avLst/>
          </a:prstGeom>
          <a:ln>
            <a:noFill/>
          </a:ln>
          <a:effectLst>
            <a:softEdge rad="112500"/>
          </a:effectLst>
        </p:spPr>
      </p:pic>
      <p:pic>
        <p:nvPicPr>
          <p:cNvPr id="4" name="Picture 3"/>
          <p:cNvPicPr>
            <a:picLocks noChangeAspect="1" noChangeArrowheads="1"/>
          </p:cNvPicPr>
          <p:nvPr/>
        </p:nvPicPr>
        <p:blipFill>
          <a:blip r:embed="rId3" cstate="print"/>
          <a:srcRect l="3125" t="29000" r="60625" b="14000"/>
          <a:stretch>
            <a:fillRect/>
          </a:stretch>
        </p:blipFill>
        <p:spPr bwMode="auto">
          <a:xfrm>
            <a:off x="3352800" y="1780190"/>
            <a:ext cx="1600200" cy="1572610"/>
          </a:xfrm>
          <a:prstGeom prst="ellipse">
            <a:avLst/>
          </a:prstGeom>
          <a:ln>
            <a:noFill/>
          </a:ln>
          <a:effectLst>
            <a:softEdge rad="112500"/>
          </a:effectLst>
        </p:spPr>
      </p:pic>
      <p:pic>
        <p:nvPicPr>
          <p:cNvPr id="6" name="Picture 2" descr="http://salisbury.adventist.org.au/site_data/838/assets/0029/2427/RevivalAd_medium.jpg"/>
          <p:cNvPicPr>
            <a:picLocks noChangeAspect="1" noChangeArrowheads="1"/>
          </p:cNvPicPr>
          <p:nvPr/>
        </p:nvPicPr>
        <p:blipFill>
          <a:blip r:embed="rId4" cstate="print">
            <a:extLst/>
          </a:blip>
          <a:srcRect t="13962" b="25337"/>
          <a:stretch>
            <a:fillRect/>
          </a:stretch>
        </p:blipFill>
        <p:spPr bwMode="auto">
          <a:xfrm>
            <a:off x="2965315" y="3276600"/>
            <a:ext cx="2749685" cy="2819400"/>
          </a:xfrm>
          <a:prstGeom prst="rect">
            <a:avLst/>
          </a:prstGeom>
          <a:ln>
            <a:noFill/>
          </a:ln>
          <a:effectLst>
            <a:softEdge rad="112500"/>
          </a:effectLst>
          <a:extLst/>
        </p:spPr>
      </p:pic>
      <p:pic>
        <p:nvPicPr>
          <p:cNvPr id="130050" name="Picture 2" descr="http://roots33054.web.officelive.com/images/The%20Great%20controversy.jpg"/>
          <p:cNvPicPr>
            <a:picLocks noChangeAspect="1" noChangeArrowheads="1"/>
          </p:cNvPicPr>
          <p:nvPr/>
        </p:nvPicPr>
        <p:blipFill>
          <a:blip r:embed="rId5" cstate="print"/>
          <a:srcRect l="5143" r="2282" b="32941"/>
          <a:stretch>
            <a:fillRect/>
          </a:stretch>
        </p:blipFill>
        <p:spPr bwMode="auto">
          <a:xfrm>
            <a:off x="5715000" y="3200400"/>
            <a:ext cx="3048000" cy="2895600"/>
          </a:xfrm>
          <a:prstGeom prst="rect">
            <a:avLst/>
          </a:prstGeom>
          <a:ln>
            <a:noFill/>
          </a:ln>
          <a:effectLst>
            <a:softEdge rad="112500"/>
          </a:effectLst>
        </p:spPr>
      </p:pic>
      <p:sp>
        <p:nvSpPr>
          <p:cNvPr id="8" name="TextBox 7"/>
          <p:cNvSpPr txBox="1"/>
          <p:nvPr/>
        </p:nvSpPr>
        <p:spPr>
          <a:xfrm>
            <a:off x="76200" y="1472625"/>
            <a:ext cx="1295400" cy="584775"/>
          </a:xfrm>
          <a:prstGeom prst="rect">
            <a:avLst/>
          </a:prstGeom>
          <a:noFill/>
        </p:spPr>
        <p:txBody>
          <a:bodyPr wrap="square">
            <a:spAutoFit/>
          </a:bodyPr>
          <a:lstStyle/>
          <a:p>
            <a:pPr>
              <a:defRPr/>
            </a:pPr>
            <a:r>
              <a:rPr lang="en-US" sz="3200" b="1" dirty="0">
                <a:ln w="900" cmpd="sng">
                  <a:solidFill>
                    <a:schemeClr val="accent1">
                      <a:satMod val="190000"/>
                      <a:alpha val="55000"/>
                    </a:schemeClr>
                  </a:solidFill>
                  <a:prstDash val="solid"/>
                </a:ln>
                <a:solidFill>
                  <a:srgbClr val="002060"/>
                </a:solidFill>
                <a:effectLst>
                  <a:outerShdw blurRad="38100" dist="38100" dir="2700000" algn="tl">
                    <a:srgbClr val="000000">
                      <a:alpha val="43137"/>
                    </a:srgbClr>
                  </a:outerShdw>
                </a:effectLst>
                <a:cs typeface="Arial" charset="0"/>
              </a:rPr>
              <a:t>BHAG</a:t>
            </a:r>
          </a:p>
        </p:txBody>
      </p:sp>
      <p:pic>
        <p:nvPicPr>
          <p:cNvPr id="11" name="Picture 4" descr="http://yourfamilyvillage.com/wp-content/uploads/2010/08/OMH_Logo.jpg"/>
          <p:cNvPicPr>
            <a:picLocks noChangeAspect="1" noChangeArrowheads="1"/>
          </p:cNvPicPr>
          <p:nvPr/>
        </p:nvPicPr>
        <p:blipFill>
          <a:blip r:embed="rId6" cstate="print"/>
          <a:srcRect/>
          <a:stretch>
            <a:fillRect/>
          </a:stretch>
        </p:blipFill>
        <p:spPr bwMode="auto">
          <a:xfrm>
            <a:off x="87555" y="3200400"/>
            <a:ext cx="2884245" cy="2895600"/>
          </a:xfrm>
          <a:prstGeom prst="rect">
            <a:avLst/>
          </a:prstGeom>
          <a:ln>
            <a:noFill/>
          </a:ln>
          <a:effectLst>
            <a:softEdge rad="112500"/>
          </a:effectLst>
        </p:spPr>
      </p:pic>
      <p:sp>
        <p:nvSpPr>
          <p:cNvPr id="12" name="Rectangle 11"/>
          <p:cNvSpPr/>
          <p:nvPr/>
        </p:nvSpPr>
        <p:spPr>
          <a:xfrm>
            <a:off x="0" y="1905000"/>
            <a:ext cx="2886175" cy="400110"/>
          </a:xfrm>
          <a:prstGeom prst="rect">
            <a:avLst/>
          </a:prstGeom>
        </p:spPr>
        <p:txBody>
          <a:bodyPr wrap="none">
            <a:spAutoFit/>
            <a:scene3d>
              <a:camera prst="orthographicFront"/>
              <a:lightRig rig="threePt" dir="t"/>
            </a:scene3d>
            <a:sp3d extrusionH="57150">
              <a:bevelT w="38100" h="38100"/>
            </a:sp3d>
          </a:bodyPr>
          <a:lstStyle/>
          <a:p>
            <a:r>
              <a:rPr lang="en-US" sz="2000" dirty="0" smtClean="0"/>
              <a:t>Blended Ministry Concept</a:t>
            </a:r>
            <a:endParaRPr lang="en-US"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32" name="Picture 12" descr="http://www.johomaps.com/world/worldcities.jpg"/>
          <p:cNvPicPr>
            <a:picLocks noChangeAspect="1" noChangeArrowheads="1"/>
          </p:cNvPicPr>
          <p:nvPr/>
        </p:nvPicPr>
        <p:blipFill>
          <a:blip r:embed="rId2" cstate="print">
            <a:clrChange>
              <a:clrFrom>
                <a:srgbClr val="FFFFFF"/>
              </a:clrFrom>
              <a:clrTo>
                <a:srgbClr val="FFFFFF">
                  <a:alpha val="0"/>
                </a:srgbClr>
              </a:clrTo>
            </a:clrChange>
          </a:blip>
          <a:srcRect t="3275" b="28211"/>
          <a:stretch>
            <a:fillRect/>
          </a:stretch>
        </p:blipFill>
        <p:spPr bwMode="auto">
          <a:xfrm>
            <a:off x="885825" y="304800"/>
            <a:ext cx="7343775" cy="2590800"/>
          </a:xfrm>
          <a:prstGeom prst="rect">
            <a:avLst/>
          </a:prstGeom>
          <a:ln>
            <a:noFill/>
          </a:ln>
          <a:effectLst>
            <a:softEdge rad="112500"/>
          </a:effectLst>
        </p:spPr>
      </p:pic>
      <p:sp>
        <p:nvSpPr>
          <p:cNvPr id="3" name="Rectangle 2"/>
          <p:cNvSpPr/>
          <p:nvPr/>
        </p:nvSpPr>
        <p:spPr>
          <a:xfrm>
            <a:off x="3149593" y="2819400"/>
            <a:ext cx="2645531" cy="132343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a:ln w="11430"/>
                <a:solidFill>
                  <a:srgbClr val="002060"/>
                </a:solidFill>
                <a:effectLst>
                  <a:outerShdw blurRad="50800" dist="39000" dir="5460000" algn="tl">
                    <a:srgbClr val="000000">
                      <a:alpha val="38000"/>
                    </a:srgbClr>
                  </a:outerShdw>
                </a:effectLst>
                <a:cs typeface="Arial" charset="0"/>
              </a:rPr>
              <a:t>HOPE Into</a:t>
            </a:r>
          </a:p>
          <a:p>
            <a:pPr algn="ctr">
              <a:defRPr/>
            </a:pPr>
            <a:r>
              <a:rPr lang="en-US" sz="4000" b="1" dirty="0">
                <a:ln w="11430"/>
                <a:solidFill>
                  <a:srgbClr val="002060"/>
                </a:solidFill>
                <a:effectLst>
                  <a:outerShdw blurRad="50800" dist="39000" dir="5460000" algn="tl">
                    <a:srgbClr val="000000">
                      <a:alpha val="38000"/>
                    </a:srgbClr>
                  </a:outerShdw>
                </a:effectLst>
                <a:cs typeface="Arial" charset="0"/>
              </a:rPr>
              <a:t>Every City…</a:t>
            </a:r>
          </a:p>
        </p:txBody>
      </p:sp>
      <p:pic>
        <p:nvPicPr>
          <p:cNvPr id="158726" name="Picture 6" descr="http://missionfield.files.wordpress.com/2009/12/1040window.jpg"/>
          <p:cNvPicPr>
            <a:picLocks noChangeAspect="1" noChangeArrowheads="1"/>
          </p:cNvPicPr>
          <p:nvPr/>
        </p:nvPicPr>
        <p:blipFill>
          <a:blip r:embed="rId3" cstate="print"/>
          <a:srcRect l="2667" t="3538" r="1333" b="8268"/>
          <a:stretch>
            <a:fillRect/>
          </a:stretch>
        </p:blipFill>
        <p:spPr bwMode="auto">
          <a:xfrm>
            <a:off x="1828801" y="4191000"/>
            <a:ext cx="5486400" cy="2438400"/>
          </a:xfrm>
          <a:prstGeom prst="rect">
            <a:avLst/>
          </a:prstGeom>
          <a:ln>
            <a:noFill/>
          </a:ln>
          <a:effectLst>
            <a:softEdge rad="112500"/>
          </a:effectLst>
        </p:spPr>
      </p:pic>
      <p:pic>
        <p:nvPicPr>
          <p:cNvPr id="158728" name="Picture 8" descr="http://www.big-cities.org/big-cities.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228600"/>
            <a:ext cx="1981199" cy="1981200"/>
          </a:xfrm>
          <a:prstGeom prst="rect">
            <a:avLst/>
          </a:prstGeom>
          <a:ln>
            <a:noFill/>
          </a:ln>
          <a:effectLst>
            <a:softEdge rad="112500"/>
          </a:effectLst>
        </p:spPr>
      </p:pic>
      <p:pic>
        <p:nvPicPr>
          <p:cNvPr id="158730" name="Picture 10" descr="http://www.buzzle.com/img/articleImages/418896-53315-14.jpg"/>
          <p:cNvPicPr>
            <a:picLocks noChangeAspect="1" noChangeArrowheads="1"/>
          </p:cNvPicPr>
          <p:nvPr/>
        </p:nvPicPr>
        <p:blipFill>
          <a:blip r:embed="rId5" cstate="print">
            <a:clrChange>
              <a:clrFrom>
                <a:srgbClr val="ECF7F9"/>
              </a:clrFrom>
              <a:clrTo>
                <a:srgbClr val="ECF7F9">
                  <a:alpha val="0"/>
                </a:srgbClr>
              </a:clrTo>
            </a:clrChange>
          </a:blip>
          <a:srcRect/>
          <a:stretch>
            <a:fillRect/>
          </a:stretch>
        </p:blipFill>
        <p:spPr bwMode="auto">
          <a:xfrm>
            <a:off x="7084143" y="228600"/>
            <a:ext cx="1907457" cy="1828799"/>
          </a:xfrm>
          <a:prstGeom prst="rect">
            <a:avLst/>
          </a:prstGeom>
          <a:ln>
            <a:noFill/>
          </a:ln>
          <a:effectLst>
            <a:softEdge rad="112500"/>
          </a:effectLst>
        </p:spPr>
      </p:pic>
      <p:sp>
        <p:nvSpPr>
          <p:cNvPr id="7" name="Title 6"/>
          <p:cNvSpPr>
            <a:spLocks noGrp="1"/>
          </p:cNvSpPr>
          <p:nvPr>
            <p:ph type="title"/>
          </p:nvPr>
        </p:nvSpPr>
        <p:spPr/>
        <p:txBody>
          <a:bodyPr/>
          <a:lstStyle/>
          <a:p>
            <a:endParaRPr lang="en-US"/>
          </a:p>
        </p:txBody>
      </p:sp>
      <p:sp>
        <p:nvSpPr>
          <p:cNvPr id="8" name="Text Placeholder 7"/>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43379" y="2819400"/>
            <a:ext cx="3410356" cy="120032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a:ln w="11430"/>
                <a:solidFill>
                  <a:srgbClr val="002060"/>
                </a:solidFill>
                <a:effectLst>
                  <a:outerShdw blurRad="50800" dist="39000" dir="5460000" algn="tl">
                    <a:srgbClr val="000000">
                      <a:alpha val="38000"/>
                    </a:srgbClr>
                  </a:outerShdw>
                </a:effectLst>
                <a:cs typeface="Arial" charset="0"/>
              </a:rPr>
              <a:t>HOPE Into</a:t>
            </a:r>
          </a:p>
          <a:p>
            <a:pPr algn="ctr">
              <a:defRPr/>
            </a:pPr>
            <a:r>
              <a:rPr lang="en-US" sz="3600" b="1" dirty="0">
                <a:ln w="11430"/>
                <a:solidFill>
                  <a:srgbClr val="002060"/>
                </a:solidFill>
                <a:effectLst>
                  <a:outerShdw blurRad="50800" dist="39000" dir="5460000" algn="tl">
                    <a:srgbClr val="000000">
                      <a:alpha val="38000"/>
                    </a:srgbClr>
                  </a:outerShdw>
                </a:effectLst>
                <a:latin typeface="Broadway" pitchFamily="82" charset="0"/>
                <a:cs typeface="Arial" charset="0"/>
              </a:rPr>
              <a:t>EVERY</a:t>
            </a:r>
            <a:r>
              <a:rPr lang="en-US" sz="3600" b="1" dirty="0">
                <a:ln w="11430"/>
                <a:solidFill>
                  <a:srgbClr val="002060"/>
                </a:solidFill>
                <a:effectLst>
                  <a:outerShdw blurRad="50800" dist="39000" dir="5460000" algn="tl">
                    <a:srgbClr val="000000">
                      <a:alpha val="38000"/>
                    </a:srgbClr>
                  </a:outerShdw>
                </a:effectLst>
                <a:cs typeface="Arial" charset="0"/>
              </a:rPr>
              <a:t> Home…</a:t>
            </a:r>
          </a:p>
        </p:txBody>
      </p:sp>
      <p:pic>
        <p:nvPicPr>
          <p:cNvPr id="249858" name="Picture 2" descr="http://www.bigbrothermouse.com/images/book-pages/homesworld500x352.jpg"/>
          <p:cNvPicPr>
            <a:picLocks noChangeAspect="1" noChangeArrowheads="1"/>
          </p:cNvPicPr>
          <p:nvPr/>
        </p:nvPicPr>
        <p:blipFill>
          <a:blip r:embed="rId2" cstate="print"/>
          <a:srcRect l="28800" t="9091" r="4000" b="11364"/>
          <a:stretch>
            <a:fillRect/>
          </a:stretch>
        </p:blipFill>
        <p:spPr bwMode="auto">
          <a:xfrm>
            <a:off x="6385560" y="304800"/>
            <a:ext cx="2468880" cy="2057400"/>
          </a:xfrm>
          <a:prstGeom prst="rect">
            <a:avLst/>
          </a:prstGeom>
          <a:ln>
            <a:noFill/>
          </a:ln>
          <a:effectLst>
            <a:softEdge rad="112500"/>
          </a:effectLst>
        </p:spPr>
      </p:pic>
      <p:pic>
        <p:nvPicPr>
          <p:cNvPr id="249860" name="Picture 4" descr="http://www.bestgreenhometips.com/wp-content/uploads/2009/09/leed-house-new-world-home.png"/>
          <p:cNvPicPr>
            <a:picLocks noChangeAspect="1" noChangeArrowheads="1"/>
          </p:cNvPicPr>
          <p:nvPr/>
        </p:nvPicPr>
        <p:blipFill>
          <a:blip r:embed="rId3" cstate="print"/>
          <a:srcRect l="21334" t="3101" r="16444" b="6977"/>
          <a:stretch>
            <a:fillRect/>
          </a:stretch>
        </p:blipFill>
        <p:spPr bwMode="auto">
          <a:xfrm>
            <a:off x="6781800" y="4800600"/>
            <a:ext cx="2133600" cy="1767840"/>
          </a:xfrm>
          <a:prstGeom prst="rect">
            <a:avLst/>
          </a:prstGeom>
          <a:ln>
            <a:noFill/>
          </a:ln>
          <a:effectLst>
            <a:softEdge rad="112500"/>
          </a:effectLst>
        </p:spPr>
      </p:pic>
      <p:pic>
        <p:nvPicPr>
          <p:cNvPr id="249862" name="Picture 6" descr="http://t3.gstatic.com/images?q=tbn:ANd9GcTGJCKoTSJe8wCiE34a1SM8-P9d6ysvc7EWew202HN2gsgn2htX"/>
          <p:cNvPicPr>
            <a:picLocks noChangeAspect="1" noChangeArrowheads="1"/>
          </p:cNvPicPr>
          <p:nvPr/>
        </p:nvPicPr>
        <p:blipFill>
          <a:blip r:embed="rId4" cstate="print"/>
          <a:srcRect l="5776"/>
          <a:stretch>
            <a:fillRect/>
          </a:stretch>
        </p:blipFill>
        <p:spPr bwMode="auto">
          <a:xfrm>
            <a:off x="152400" y="2590800"/>
            <a:ext cx="2486025" cy="1733551"/>
          </a:xfrm>
          <a:prstGeom prst="rect">
            <a:avLst/>
          </a:prstGeom>
          <a:ln>
            <a:noFill/>
          </a:ln>
          <a:effectLst>
            <a:softEdge rad="112500"/>
          </a:effectLst>
        </p:spPr>
      </p:pic>
      <p:pic>
        <p:nvPicPr>
          <p:cNvPr id="249864" name="Picture 8" descr="http://t0.gstatic.com/images?q=tbn:ANd9GcSgG732RTjin_CV5ZRFL3c-BdCgJwQWf82yfTM_6Iz61emk0Oqn"/>
          <p:cNvPicPr>
            <a:picLocks noChangeAspect="1" noChangeArrowheads="1"/>
          </p:cNvPicPr>
          <p:nvPr/>
        </p:nvPicPr>
        <p:blipFill>
          <a:blip r:embed="rId5" cstate="print"/>
          <a:srcRect t="28444" b="3481"/>
          <a:stretch>
            <a:fillRect/>
          </a:stretch>
        </p:blipFill>
        <p:spPr bwMode="auto">
          <a:xfrm>
            <a:off x="228600" y="4876800"/>
            <a:ext cx="2462597" cy="1676400"/>
          </a:xfrm>
          <a:prstGeom prst="rect">
            <a:avLst/>
          </a:prstGeom>
          <a:ln>
            <a:noFill/>
          </a:ln>
          <a:effectLst>
            <a:softEdge rad="112500"/>
          </a:effectLst>
        </p:spPr>
      </p:pic>
      <p:pic>
        <p:nvPicPr>
          <p:cNvPr id="249866" name="Picture 10" descr="http://vietnambusiness.asia/wp-content/uploads/2010/03/The-Vietnam-Housing-and-Urban-Development-Holdings.jpg"/>
          <p:cNvPicPr>
            <a:picLocks noChangeAspect="1" noChangeArrowheads="1"/>
          </p:cNvPicPr>
          <p:nvPr/>
        </p:nvPicPr>
        <p:blipFill>
          <a:blip r:embed="rId6" cstate="print"/>
          <a:srcRect/>
          <a:stretch>
            <a:fillRect/>
          </a:stretch>
        </p:blipFill>
        <p:spPr bwMode="auto">
          <a:xfrm>
            <a:off x="180140" y="342899"/>
            <a:ext cx="2440072" cy="1866901"/>
          </a:xfrm>
          <a:prstGeom prst="rect">
            <a:avLst/>
          </a:prstGeom>
          <a:ln>
            <a:noFill/>
          </a:ln>
          <a:effectLst>
            <a:softEdge rad="112500"/>
          </a:effectLst>
        </p:spPr>
      </p:pic>
      <p:pic>
        <p:nvPicPr>
          <p:cNvPr id="249868" name="Picture 12" descr="http://wwwdelivery.superstock.com/WI/223/4184/PreviewComp/SuperStock_4184R-7215.jpg"/>
          <p:cNvPicPr>
            <a:picLocks noChangeAspect="1" noChangeArrowheads="1"/>
          </p:cNvPicPr>
          <p:nvPr/>
        </p:nvPicPr>
        <p:blipFill>
          <a:blip r:embed="rId7" cstate="print"/>
          <a:srcRect/>
          <a:stretch>
            <a:fillRect/>
          </a:stretch>
        </p:blipFill>
        <p:spPr bwMode="auto">
          <a:xfrm>
            <a:off x="2895600" y="228600"/>
            <a:ext cx="3333750" cy="2505076"/>
          </a:xfrm>
          <a:prstGeom prst="rect">
            <a:avLst/>
          </a:prstGeom>
          <a:ln>
            <a:noFill/>
          </a:ln>
          <a:effectLst>
            <a:softEdge rad="112500"/>
          </a:effectLst>
        </p:spPr>
      </p:pic>
      <p:pic>
        <p:nvPicPr>
          <p:cNvPr id="249870" name="Picture 14" descr="http://wwwdelivery.superstock.com/WI/223/1647/PreviewComp/SuperStock_1647R-140967.jpg"/>
          <p:cNvPicPr>
            <a:picLocks noChangeAspect="1" noChangeArrowheads="1"/>
          </p:cNvPicPr>
          <p:nvPr/>
        </p:nvPicPr>
        <p:blipFill>
          <a:blip r:embed="rId8" cstate="print"/>
          <a:srcRect/>
          <a:stretch>
            <a:fillRect/>
          </a:stretch>
        </p:blipFill>
        <p:spPr bwMode="auto">
          <a:xfrm>
            <a:off x="2819400" y="4245210"/>
            <a:ext cx="3581400" cy="2384190"/>
          </a:xfrm>
          <a:prstGeom prst="rect">
            <a:avLst/>
          </a:prstGeom>
          <a:ln>
            <a:noFill/>
          </a:ln>
          <a:effectLst>
            <a:softEdge rad="112500"/>
          </a:effectLst>
        </p:spPr>
      </p:pic>
      <p:pic>
        <p:nvPicPr>
          <p:cNvPr id="249872" name="Picture 16" descr="http://i1.trekearth.com/photos/2674/african-village.jpg"/>
          <p:cNvPicPr>
            <a:picLocks noChangeAspect="1" noChangeArrowheads="1"/>
          </p:cNvPicPr>
          <p:nvPr/>
        </p:nvPicPr>
        <p:blipFill>
          <a:blip r:embed="rId9" cstate="print"/>
          <a:srcRect l="17647" t="19955" r="20000" b="18367"/>
          <a:stretch>
            <a:fillRect/>
          </a:stretch>
        </p:blipFill>
        <p:spPr bwMode="auto">
          <a:xfrm>
            <a:off x="6248400" y="2583610"/>
            <a:ext cx="2743200" cy="1759789"/>
          </a:xfrm>
          <a:prstGeom prst="rect">
            <a:avLst/>
          </a:prstGeom>
          <a:ln>
            <a:noFill/>
          </a:ln>
          <a:effectLst>
            <a:softEdge rad="112500"/>
          </a:effectLst>
        </p:spPr>
      </p:pic>
      <p:sp>
        <p:nvSpPr>
          <p:cNvPr id="11" name="Title 10"/>
          <p:cNvSpPr>
            <a:spLocks noGrp="1"/>
          </p:cNvSpPr>
          <p:nvPr>
            <p:ph type="title"/>
          </p:nvPr>
        </p:nvSpPr>
        <p:spPr/>
        <p:txBody>
          <a:bodyPr/>
          <a:lstStyle/>
          <a:p>
            <a:endParaRPr lang="en-US" dirty="0"/>
          </a:p>
        </p:txBody>
      </p:sp>
      <p:sp>
        <p:nvSpPr>
          <p:cNvPr id="12" name="Text Placeholder 11"/>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566738"/>
          </a:xfrm>
        </p:spPr>
        <p:txBody>
          <a:bodyPr>
            <a:noAutofit/>
          </a:bodyPr>
          <a:lstStyle/>
          <a:p>
            <a:pPr algn="ctr"/>
            <a:r>
              <a:rPr lang="en-US" sz="3200" dirty="0" smtClean="0"/>
              <a:t>It just makes sense and the time is now…</a:t>
            </a:r>
            <a:endParaRPr lang="en-US" sz="3200" dirty="0"/>
          </a:p>
        </p:txBody>
      </p:sp>
      <p:sp>
        <p:nvSpPr>
          <p:cNvPr id="3" name="Content Placeholder 2"/>
          <p:cNvSpPr>
            <a:spLocks noGrp="1"/>
          </p:cNvSpPr>
          <p:nvPr>
            <p:ph type="body" sz="half" idx="2"/>
          </p:nvPr>
        </p:nvSpPr>
        <p:spPr>
          <a:xfrm>
            <a:off x="5105400" y="1447800"/>
            <a:ext cx="3886200" cy="4724400"/>
          </a:xfrm>
        </p:spPr>
        <p:txBody>
          <a:bodyPr>
            <a:normAutofit fontScale="77500" lnSpcReduction="20000"/>
          </a:bodyPr>
          <a:lstStyle/>
          <a:p>
            <a:endParaRPr lang="en-US" sz="3500" dirty="0" smtClean="0"/>
          </a:p>
          <a:p>
            <a:endParaRPr lang="en-US" sz="3500" dirty="0" smtClean="0"/>
          </a:p>
          <a:p>
            <a:r>
              <a:rPr lang="en-US" sz="3500" dirty="0" smtClean="0"/>
              <a:t>HEALTH IS GOD’S WILL: The practical reason for a health ministry is that those with clear minds are able to better understand the will of God and those with healthy bodies are better able to serve others. </a:t>
            </a:r>
          </a:p>
          <a:p>
            <a:endParaRPr lang="en-US" dirty="0"/>
          </a:p>
        </p:txBody>
      </p:sp>
      <p:pic>
        <p:nvPicPr>
          <p:cNvPr id="7" name="Picture 4" descr="http://yourfamilyvillage.com/wp-content/uploads/2010/08/OMH_Logo.jpg"/>
          <p:cNvPicPr>
            <a:picLocks noChangeAspect="1" noChangeArrowheads="1"/>
          </p:cNvPicPr>
          <p:nvPr/>
        </p:nvPicPr>
        <p:blipFill>
          <a:blip r:embed="rId2" cstate="print"/>
          <a:srcRect/>
          <a:stretch>
            <a:fillRect/>
          </a:stretch>
        </p:blipFill>
        <p:spPr bwMode="auto">
          <a:xfrm>
            <a:off x="152400" y="1447800"/>
            <a:ext cx="4838700" cy="485775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4513337" y="820602"/>
            <a:ext cx="4653114" cy="1717896"/>
          </a:xfrm>
          <a:prstGeom prst="rect">
            <a:avLst/>
          </a:prstGeom>
          <a:noFill/>
        </p:spPr>
        <p:txBody>
          <a:bodyPr wrap="none" lIns="55363" tIns="27681" rIns="55363" bIns="27681">
            <a:spAutoFit/>
            <a:scene3d>
              <a:camera prst="isometricOffAxis2Left"/>
              <a:lightRig rig="threePt" dir="t"/>
            </a:scene3d>
          </a:bodyPr>
          <a:lstStyle/>
          <a:p>
            <a:pPr algn="ctr" defTabSz="914060" fontAlgn="base">
              <a:spcBef>
                <a:spcPct val="0"/>
              </a:spcBef>
              <a:spcAft>
                <a:spcPct val="0"/>
              </a:spcAft>
            </a:pPr>
            <a:r>
              <a:rPr lang="en-US"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228600">
                    <a:prstClr val="black">
                      <a:alpha val="40000"/>
                    </a:prstClr>
                  </a:glow>
                  <a:innerShdw blurRad="69850" dist="43180" dir="5400000">
                    <a:srgbClr val="000000">
                      <a:alpha val="65000"/>
                    </a:srgbClr>
                  </a:innerShdw>
                  <a:reflection blurRad="6350" stA="60000" endA="900" endPos="58000" dir="5400000" sy="-100000" algn="bl" rotWithShape="0"/>
                </a:effectLst>
                <a:latin typeface="Agency FB" pitchFamily="34" charset="0"/>
                <a:cs typeface="Arial" charset="0"/>
              </a:rPr>
              <a:t>By Helping Others</a:t>
            </a:r>
          </a:p>
          <a:p>
            <a:pPr algn="ctr" defTabSz="914060" fontAlgn="base">
              <a:spcBef>
                <a:spcPct val="0"/>
              </a:spcBef>
              <a:spcAft>
                <a:spcPct val="0"/>
              </a:spcAft>
            </a:pPr>
            <a:r>
              <a:rPr lang="en-US"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228600">
                    <a:prstClr val="black">
                      <a:alpha val="40000"/>
                    </a:prstClr>
                  </a:glow>
                  <a:innerShdw blurRad="69850" dist="43180" dir="5400000">
                    <a:srgbClr val="000000">
                      <a:alpha val="65000"/>
                    </a:srgbClr>
                  </a:innerShdw>
                  <a:reflection blurRad="6350" stA="60000" endA="900" endPos="58000" dir="5400000" sy="-100000" algn="bl" rotWithShape="0"/>
                </a:effectLst>
                <a:latin typeface="Agency FB" pitchFamily="34" charset="0"/>
                <a:cs typeface="Arial" charset="0"/>
              </a:rPr>
              <a:t>We Help Ourselves!</a:t>
            </a:r>
            <a:endParaRPr lang="en-US"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228600">
                  <a:prstClr val="black">
                    <a:alpha val="40000"/>
                  </a:prstClr>
                </a:glow>
                <a:innerShdw blurRad="69850" dist="43180" dir="5400000">
                  <a:srgbClr val="000000">
                    <a:alpha val="65000"/>
                  </a:srgbClr>
                </a:innerShdw>
                <a:reflection blurRad="6350" stA="60000" endA="900" endPos="58000" dir="5400000" sy="-100000" algn="bl" rotWithShape="0"/>
              </a:effectLst>
              <a:latin typeface="Agency FB" pitchFamily="34" charset="0"/>
              <a:cs typeface="Arial"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gtEl>
                                        <p:attrNameLst>
                                          <p:attrName>ppt_x</p:attrName>
                                          <p:attrName>ppt_y</p:attrName>
                                        </p:attrNameLst>
                                      </p:cBhvr>
                                    </p:animMotion>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Strengthening the right arm:</a:t>
            </a:r>
            <a:br>
              <a:rPr lang="en-US" dirty="0" smtClean="0"/>
            </a:br>
            <a:r>
              <a:rPr lang="en-US" sz="6600" cap="none" dirty="0" smtClean="0">
                <a:solidFill>
                  <a:prstClr val="white"/>
                </a:solidFill>
                <a:ea typeface="+mn-ea"/>
                <a:cs typeface="+mn-cs"/>
              </a:rPr>
              <a:t> The Concept</a:t>
            </a:r>
            <a:endParaRPr lang="en-US" sz="6600" dirty="0"/>
          </a:p>
        </p:txBody>
      </p:sp>
      <p:sp>
        <p:nvSpPr>
          <p:cNvPr id="5" name="Text Placeholder 4"/>
          <p:cNvSpPr>
            <a:spLocks noGrp="1"/>
          </p:cNvSpPr>
          <p:nvPr>
            <p:ph type="body" idx="1"/>
          </p:nvPr>
        </p:nvSpPr>
        <p:spPr/>
        <p:txBody>
          <a:bodyPr/>
          <a:lstStyle/>
          <a:p>
            <a:endParaRPr lang="en-US"/>
          </a:p>
        </p:txBody>
      </p:sp>
      <p:pic>
        <p:nvPicPr>
          <p:cNvPr id="6" name="Picture 2" descr="http://www.universalleonardo.org/media/100/0/studyarmshandsrc.jpg"/>
          <p:cNvPicPr>
            <a:picLocks noChangeAspect="1" noChangeArrowheads="1"/>
          </p:cNvPicPr>
          <p:nvPr/>
        </p:nvPicPr>
        <p:blipFill>
          <a:blip r:embed="rId2" cstate="print"/>
          <a:srcRect/>
          <a:stretch>
            <a:fillRect/>
          </a:stretch>
        </p:blipFill>
        <p:spPr bwMode="auto">
          <a:xfrm>
            <a:off x="3429000" y="538282"/>
            <a:ext cx="1981200" cy="28145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609600"/>
            <a:ext cx="7772400" cy="609600"/>
          </a:xfrm>
        </p:spPr>
        <p:txBody>
          <a:bodyPr>
            <a:noAutofit/>
          </a:bodyPr>
          <a:lstStyle/>
          <a:p>
            <a:r>
              <a:rPr lang="en-US" cap="none" dirty="0" smtClean="0">
                <a:solidFill>
                  <a:prstClr val="white"/>
                </a:solidFill>
                <a:ea typeface="+mn-ea"/>
                <a:cs typeface="+mn-cs"/>
              </a:rPr>
              <a:t>Our Example Jesus</a:t>
            </a:r>
            <a:endParaRPr lang="en-US" dirty="0"/>
          </a:p>
        </p:txBody>
      </p:sp>
      <p:pic>
        <p:nvPicPr>
          <p:cNvPr id="6" name="Picture 2" descr="http://www.universalleonardo.org/media/100/0/studyarmshandsrc.jpg"/>
          <p:cNvPicPr>
            <a:picLocks noChangeAspect="1" noChangeArrowheads="1"/>
          </p:cNvPicPr>
          <p:nvPr/>
        </p:nvPicPr>
        <p:blipFill>
          <a:blip r:embed="rId2" cstate="print"/>
          <a:srcRect/>
          <a:stretch>
            <a:fillRect/>
          </a:stretch>
        </p:blipFill>
        <p:spPr bwMode="auto">
          <a:xfrm>
            <a:off x="76200" y="304800"/>
            <a:ext cx="908423" cy="12905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example of </a:t>
            </a:r>
            <a:r>
              <a:rPr lang="en-US" dirty="0" err="1" smtClean="0"/>
              <a:t>jesus</a:t>
            </a:r>
            <a:endParaRPr lang="en-US" dirty="0"/>
          </a:p>
        </p:txBody>
      </p:sp>
      <p:sp>
        <p:nvSpPr>
          <p:cNvPr id="3" name="Content Placeholder 2"/>
          <p:cNvSpPr>
            <a:spLocks noGrp="1"/>
          </p:cNvSpPr>
          <p:nvPr>
            <p:ph idx="1"/>
          </p:nvPr>
        </p:nvSpPr>
        <p:spPr/>
        <p:txBody>
          <a:bodyPr>
            <a:normAutofit fontScale="92500" lnSpcReduction="20000"/>
          </a:bodyPr>
          <a:lstStyle/>
          <a:p>
            <a:pPr eaLnBrk="1" hangingPunct="1"/>
            <a:r>
              <a:rPr lang="en-US" dirty="0" smtClean="0">
                <a:solidFill>
                  <a:srgbClr val="FF0000"/>
                </a:solidFill>
              </a:rPr>
              <a:t>MATTHEW 9:35 </a:t>
            </a:r>
            <a:r>
              <a:rPr lang="en-US" dirty="0" smtClean="0"/>
              <a:t> </a:t>
            </a:r>
            <a:r>
              <a:rPr lang="en-US" dirty="0" smtClean="0">
                <a:solidFill>
                  <a:srgbClr val="FF0000"/>
                </a:solidFill>
              </a:rPr>
              <a:t>“</a:t>
            </a:r>
            <a:r>
              <a:rPr lang="en-US" i="1" dirty="0" smtClean="0">
                <a:solidFill>
                  <a:srgbClr val="FF0000"/>
                </a:solidFill>
              </a:rPr>
              <a:t>And Jesus went about all the cities and villages, teaching in their synagogues, preaching the gospel of the kingdom, and healing every sickness and every disease among the people”. </a:t>
            </a:r>
          </a:p>
          <a:p>
            <a:pPr lvl="1"/>
            <a:r>
              <a:rPr lang="en-GB" dirty="0" smtClean="0">
                <a:solidFill>
                  <a:schemeClr val="tx2"/>
                </a:solidFill>
              </a:rPr>
              <a:t>Health Ministry is committed to promoting optimal levels of health to men, women, and children in our church and the surrounding community; </a:t>
            </a:r>
          </a:p>
          <a:p>
            <a:pPr lvl="1"/>
            <a:r>
              <a:rPr lang="en-GB" dirty="0" smtClean="0">
                <a:solidFill>
                  <a:schemeClr val="tx2"/>
                </a:solidFill>
              </a:rPr>
              <a:t>by educating them on ways to prevent disease and ways to effectively manage existing health conditions.  </a:t>
            </a:r>
          </a:p>
          <a:p>
            <a:pPr lvl="1"/>
            <a:r>
              <a:rPr lang="en-GB" dirty="0" smtClean="0">
                <a:solidFill>
                  <a:schemeClr val="tx2"/>
                </a:solidFill>
              </a:rPr>
              <a:t>it is dedicated to fulfilling the commission of Christ in</a:t>
            </a:r>
            <a:endParaRPr lang="en-GB" b="1" dirty="0" smtClean="0">
              <a:solidFill>
                <a:srgbClr val="FF0000"/>
              </a:solidFill>
            </a:endParaRPr>
          </a:p>
          <a:p>
            <a:r>
              <a:rPr lang="en-GB" b="1" dirty="0" smtClean="0">
                <a:solidFill>
                  <a:srgbClr val="FF0000"/>
                </a:solidFill>
              </a:rPr>
              <a:t>3 John 2</a:t>
            </a:r>
            <a:r>
              <a:rPr lang="en-GB" dirty="0" smtClean="0">
                <a:solidFill>
                  <a:srgbClr val="FF0000"/>
                </a:solidFill>
              </a:rPr>
              <a:t>, </a:t>
            </a:r>
            <a:r>
              <a:rPr lang="en-GB" i="1" dirty="0" smtClean="0">
                <a:solidFill>
                  <a:srgbClr val="FF0000"/>
                </a:solidFill>
              </a:rPr>
              <a:t>“Beloved, I wish above all things that thou </a:t>
            </a:r>
            <a:r>
              <a:rPr lang="en-GB" i="1" dirty="0" err="1" smtClean="0">
                <a:solidFill>
                  <a:srgbClr val="FF0000"/>
                </a:solidFill>
              </a:rPr>
              <a:t>mayest</a:t>
            </a:r>
            <a:r>
              <a:rPr lang="en-GB" i="1" dirty="0" smtClean="0">
                <a:solidFill>
                  <a:srgbClr val="FF0000"/>
                </a:solidFill>
              </a:rPr>
              <a:t> prosper and be in health, even as thy soul </a:t>
            </a:r>
            <a:r>
              <a:rPr lang="en-GB" i="1" dirty="0" err="1" smtClean="0">
                <a:solidFill>
                  <a:srgbClr val="FF0000"/>
                </a:solidFill>
              </a:rPr>
              <a:t>prospereth</a:t>
            </a:r>
            <a:r>
              <a:rPr lang="en-GB" i="1" dirty="0" smtClean="0">
                <a:solidFill>
                  <a:srgbClr val="FF0000"/>
                </a:solidFill>
              </a:rPr>
              <a:t>.”</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a:graphicFrameLocks/>
          </p:cNvGraphicFramePr>
          <p:nvPr/>
        </p:nvGraphicFramePr>
        <p:xfrm>
          <a:off x="1447800" y="1898784"/>
          <a:ext cx="6248400" cy="4425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a:spLocks noGrp="1"/>
          </p:cNvSpPr>
          <p:nvPr>
            <p:ph type="title"/>
          </p:nvPr>
        </p:nvSpPr>
        <p:spPr>
          <a:xfrm>
            <a:off x="0" y="152400"/>
            <a:ext cx="9144000" cy="1143000"/>
          </a:xfrm>
        </p:spPr>
        <p:txBody>
          <a:bodyPr>
            <a:normAutofit/>
          </a:bodyPr>
          <a:lstStyle/>
          <a:p>
            <a:pPr algn="ctr"/>
            <a:r>
              <a:rPr lang="en-US" sz="3200" b="1" dirty="0" smtClean="0"/>
              <a:t>Jesus’ Development Models</a:t>
            </a:r>
            <a:br>
              <a:rPr lang="en-US" sz="3200" b="1" dirty="0" smtClean="0"/>
            </a:br>
            <a:r>
              <a:rPr lang="en-US" sz="3200" b="1" dirty="0" smtClean="0"/>
              <a:t>what ours can be like…</a:t>
            </a:r>
            <a:endParaRPr lang="en-US"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14562" y="304800"/>
            <a:ext cx="4872038" cy="974408"/>
          </a:xfrm>
          <a:prstGeom prst="rect">
            <a:avLst/>
          </a:prstGeom>
          <a:noFill/>
          <a:ln w="9525" algn="ctr">
            <a:solidFill>
              <a:schemeClr val="accent1"/>
            </a:solidFill>
            <a:miter lim="800000"/>
            <a:headEnd/>
            <a:tailEnd/>
          </a:ln>
        </p:spPr>
      </p:pic>
      <p:pic>
        <p:nvPicPr>
          <p:cNvPr id="6" name="Picture 3" descr="Jesus Healing the Sick.jpg"/>
          <p:cNvPicPr>
            <a:picLocks noChangeAspect="1"/>
          </p:cNvPicPr>
          <p:nvPr/>
        </p:nvPicPr>
        <p:blipFill>
          <a:blip r:embed="rId3" cstate="print"/>
          <a:srcRect/>
          <a:stretch>
            <a:fillRect/>
          </a:stretch>
        </p:blipFill>
        <p:spPr bwMode="auto">
          <a:xfrm>
            <a:off x="3120928" y="1066800"/>
            <a:ext cx="2670272" cy="3886200"/>
          </a:xfrm>
          <a:prstGeom prst="ellipse">
            <a:avLst/>
          </a:prstGeom>
          <a:ln>
            <a:noFill/>
          </a:ln>
          <a:effectLst>
            <a:softEdge rad="112500"/>
          </a:effectLst>
        </p:spPr>
      </p:pic>
      <p:pic>
        <p:nvPicPr>
          <p:cNvPr id="7" name="Content Placeholder 4" descr="Jesus Heals A Leper.bmp"/>
          <p:cNvPicPr>
            <a:picLocks noChangeAspect="1"/>
          </p:cNvPicPr>
          <p:nvPr/>
        </p:nvPicPr>
        <p:blipFill>
          <a:blip r:embed="rId4" cstate="print"/>
          <a:srcRect l="14822" t="21212" b="7576"/>
          <a:stretch>
            <a:fillRect/>
          </a:stretch>
        </p:blipFill>
        <p:spPr>
          <a:xfrm>
            <a:off x="7050391" y="762000"/>
            <a:ext cx="1788809" cy="2438400"/>
          </a:xfrm>
          <a:prstGeom prst="rect">
            <a:avLst/>
          </a:prstGeom>
          <a:ln>
            <a:noFill/>
          </a:ln>
          <a:effectLst>
            <a:softEdge rad="112500"/>
          </a:effectLst>
        </p:spPr>
      </p:pic>
      <p:pic>
        <p:nvPicPr>
          <p:cNvPr id="8" name="Content Placeholder 4" descr="Jesus Heals Peters Motherinlaw.jpg"/>
          <p:cNvPicPr>
            <a:picLocks noChangeAspect="1"/>
          </p:cNvPicPr>
          <p:nvPr/>
        </p:nvPicPr>
        <p:blipFill>
          <a:blip r:embed="rId5" cstate="print"/>
          <a:srcRect/>
          <a:stretch>
            <a:fillRect/>
          </a:stretch>
        </p:blipFill>
        <p:spPr>
          <a:xfrm>
            <a:off x="228600" y="685800"/>
            <a:ext cx="1858275" cy="2209800"/>
          </a:xfrm>
          <a:prstGeom prst="rect">
            <a:avLst/>
          </a:prstGeom>
          <a:ln>
            <a:noFill/>
          </a:ln>
          <a:effectLst>
            <a:softEdge rad="112500"/>
          </a:effectLst>
        </p:spPr>
      </p:pic>
      <p:pic>
        <p:nvPicPr>
          <p:cNvPr id="9" name="Picture 5" descr="Jesus Heals Woman With Issue of Blood.jpg"/>
          <p:cNvPicPr>
            <a:picLocks noChangeAspect="1"/>
          </p:cNvPicPr>
          <p:nvPr/>
        </p:nvPicPr>
        <p:blipFill>
          <a:blip r:embed="rId6" cstate="print"/>
          <a:srcRect l="26000"/>
          <a:stretch>
            <a:fillRect/>
          </a:stretch>
        </p:blipFill>
        <p:spPr bwMode="auto">
          <a:xfrm>
            <a:off x="372837" y="3124200"/>
            <a:ext cx="2141763" cy="2057400"/>
          </a:xfrm>
          <a:prstGeom prst="rect">
            <a:avLst/>
          </a:prstGeom>
          <a:ln>
            <a:noFill/>
          </a:ln>
          <a:effectLst>
            <a:softEdge rad="112500"/>
          </a:effectLst>
        </p:spPr>
      </p:pic>
      <p:pic>
        <p:nvPicPr>
          <p:cNvPr id="10" name="Content Placeholder 4" descr="Jesus Heals 10 Lepers.jpg"/>
          <p:cNvPicPr>
            <a:picLocks noChangeAspect="1"/>
          </p:cNvPicPr>
          <p:nvPr/>
        </p:nvPicPr>
        <p:blipFill>
          <a:blip r:embed="rId7" cstate="print"/>
          <a:srcRect/>
          <a:stretch>
            <a:fillRect/>
          </a:stretch>
        </p:blipFill>
        <p:spPr bwMode="auto">
          <a:xfrm>
            <a:off x="2057400" y="4343400"/>
            <a:ext cx="4905375" cy="2131077"/>
          </a:xfrm>
          <a:prstGeom prst="rect">
            <a:avLst/>
          </a:prstGeom>
          <a:ln>
            <a:noFill/>
          </a:ln>
          <a:effectLst>
            <a:softEdge rad="112500"/>
          </a:effectLst>
        </p:spPr>
      </p:pic>
      <p:pic>
        <p:nvPicPr>
          <p:cNvPr id="11" name="Content Placeholder 4" descr="Eutychus Raised From Dead.jpg"/>
          <p:cNvPicPr>
            <a:picLocks noChangeAspect="1"/>
          </p:cNvPicPr>
          <p:nvPr/>
        </p:nvPicPr>
        <p:blipFill>
          <a:blip r:embed="rId8" cstate="print"/>
          <a:srcRect l="1492"/>
          <a:stretch>
            <a:fillRect/>
          </a:stretch>
        </p:blipFill>
        <p:spPr>
          <a:xfrm>
            <a:off x="6324600" y="3183023"/>
            <a:ext cx="2438400" cy="192237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ount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E47E7E"/>
      </a:hlink>
      <a:folHlink>
        <a:srgbClr val="C8444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accent3"/>
        </a:solidFill>
        <a:ln w="25400" cap="rnd" cmpd="sng" algn="ctr">
          <a:noFill/>
          <a:prstDash val="solid"/>
        </a:ln>
        <a:effectLst/>
      </a:spPr>
      <a:bodyPr rtlCol="0" anchor="ctr"/>
      <a:lstStyle>
        <a:defPPr algn="ctr">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IntroPP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3.xml><?xml version="1.0" encoding="utf-8"?>
<a:theme xmlns:a="http://schemas.openxmlformats.org/drawingml/2006/main" name="1_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count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E47E7E"/>
      </a:hlink>
      <a:folHlink>
        <a:srgbClr val="C8444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accent3"/>
        </a:solidFill>
        <a:ln w="25400" cap="rnd" cmpd="sng" algn="ctr">
          <a:noFill/>
          <a:prstDash val="solid"/>
        </a:ln>
        <a:effectLst/>
      </a:spPr>
      <a:bodyPr rtlCol="0" anchor="ctr"/>
      <a:lstStyle>
        <a:defPPr algn="ctr">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Delbert Baker</TermName>
          <TermId xmlns="http://schemas.microsoft.com/office/infopath/2007/PartnerControls">7da9311a-a837-43ff-9af0-8fe7b8890a23</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Christian Leadership</TermName>
          <TermId xmlns="http://schemas.microsoft.com/office/infopath/2007/PartnerControls">5565b234-10d3-4eb1-9439-2d6ac5aabd60</TermId>
        </TermInfo>
      </Terms>
    </j2a840a341ce45988eab089c2d811663>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0EFD1E-FBB4-4496-AB17-92CCF593451F}"/>
</file>

<file path=customXml/itemProps2.xml><?xml version="1.0" encoding="utf-8"?>
<ds:datastoreItem xmlns:ds="http://schemas.openxmlformats.org/officeDocument/2006/customXml" ds:itemID="{656764C2-6B48-4232-BE3A-55C6D2746956}"/>
</file>

<file path=customXml/itemProps3.xml><?xml version="1.0" encoding="utf-8"?>
<ds:datastoreItem xmlns:ds="http://schemas.openxmlformats.org/officeDocument/2006/customXml" ds:itemID="{4FB306BE-19BE-401D-9C6A-8A4205E2E1B5}"/>
</file>

<file path=docProps/app.xml><?xml version="1.0" encoding="utf-8"?>
<Properties xmlns="http://schemas.openxmlformats.org/officeDocument/2006/extended-properties" xmlns:vt="http://schemas.openxmlformats.org/officeDocument/2006/docPropsVTypes">
  <Template/>
  <TotalTime>0</TotalTime>
  <Words>1553</Words>
  <Application>Microsoft Office PowerPoint</Application>
  <PresentationFormat>On-screen Show (4:3)</PresentationFormat>
  <Paragraphs>219</Paragraphs>
  <Slides>48</Slides>
  <Notes>3</Notes>
  <HiddenSlides>0</HiddenSlides>
  <MMClips>0</MMClips>
  <ScaleCrop>false</ScaleCrop>
  <HeadingPairs>
    <vt:vector size="4" baseType="variant">
      <vt:variant>
        <vt:lpstr>Theme</vt:lpstr>
      </vt:variant>
      <vt:variant>
        <vt:i4>4</vt:i4>
      </vt:variant>
      <vt:variant>
        <vt:lpstr>Slide Titles</vt:lpstr>
      </vt:variant>
      <vt:variant>
        <vt:i4>48</vt:i4>
      </vt:variant>
    </vt:vector>
  </HeadingPairs>
  <TitlesOfParts>
    <vt:vector size="52" baseType="lpstr">
      <vt:lpstr>country</vt:lpstr>
      <vt:lpstr>IntroPPT2007</vt:lpstr>
      <vt:lpstr>1_Opulent</vt:lpstr>
      <vt:lpstr>1_country</vt:lpstr>
      <vt:lpstr>Strengthening the right arm  Leadership and the Seventh-Day Adventist Health Message</vt:lpstr>
      <vt:lpstr>Strengthening the right arm:  Global Need</vt:lpstr>
      <vt:lpstr>A huge global challenge</vt:lpstr>
      <vt:lpstr>PowerPoint Presentation</vt:lpstr>
      <vt:lpstr>Strengthening the right arm:  The Concept</vt:lpstr>
      <vt:lpstr>Our Example Jesus</vt:lpstr>
      <vt:lpstr>The example of jesus</vt:lpstr>
      <vt:lpstr>Jesus’ Development Models what ours can be like…</vt:lpstr>
      <vt:lpstr>PowerPoint Presentation</vt:lpstr>
      <vt:lpstr>Christ’s Pattern—Seven Steps to Making Friends and influencing People</vt:lpstr>
      <vt:lpstr>The bible is full of counsel</vt:lpstr>
      <vt:lpstr>Our Example</vt:lpstr>
      <vt:lpstr>Adventist Health Message</vt:lpstr>
      <vt:lpstr>Top three priorities</vt:lpstr>
      <vt:lpstr>Timeliness of the health message</vt:lpstr>
      <vt:lpstr>Ten Components of the Otsego, Michigan Health Vision: : </vt:lpstr>
      <vt:lpstr>Four reasons for the health message</vt:lpstr>
      <vt:lpstr>Strengthening the right arm:  The Challenge</vt:lpstr>
      <vt:lpstr>The Health Strategy</vt:lpstr>
      <vt:lpstr>End Time Combination</vt:lpstr>
      <vt:lpstr>PowerPoint Presentation</vt:lpstr>
      <vt:lpstr>Health Ministry Center</vt:lpstr>
      <vt:lpstr>Medical Ministers</vt:lpstr>
      <vt:lpstr>Deliberate Coordination</vt:lpstr>
      <vt:lpstr>Analysis behind the analogy</vt:lpstr>
      <vt:lpstr>Disconnection=Disorganized Atoms</vt:lpstr>
      <vt:lpstr>Breakthroughs are possible . . .</vt:lpstr>
      <vt:lpstr>Health Message Today Adventist Have the Tools </vt:lpstr>
      <vt:lpstr>PowerPoint Presentation</vt:lpstr>
      <vt:lpstr>PowerPoint Presentation</vt:lpstr>
      <vt:lpstr>PowerPoint Presentation</vt:lpstr>
      <vt:lpstr>PowerPoint Presentation</vt:lpstr>
      <vt:lpstr>HEALTH EVANGELISM: logical choice </vt:lpstr>
      <vt:lpstr>Health Evangelism</vt:lpstr>
      <vt:lpstr> HEALTH PROGRAMS (1) </vt:lpstr>
      <vt:lpstr>HEALTH PROGRAMS (2)  </vt:lpstr>
      <vt:lpstr>Strengthening the right arm:  The Consequences</vt:lpstr>
      <vt:lpstr> a dawning realization . . .</vt:lpstr>
      <vt:lpstr>PowerPoint Presentation</vt:lpstr>
      <vt:lpstr>World Statistics relative to health ministries and the 10-40 window</vt:lpstr>
      <vt:lpstr>PowerPoint Presentation</vt:lpstr>
      <vt:lpstr>PowerPoint Presentation</vt:lpstr>
      <vt:lpstr>PowerPoint Presentation</vt:lpstr>
      <vt:lpstr>PowerPoint Presentation</vt:lpstr>
      <vt:lpstr>PowerPoint Presentation</vt:lpstr>
      <vt:lpstr>PowerPoint Presentation</vt:lpstr>
      <vt:lpstr>It just makes sense and the time is now…</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the Right Arm</dc:title>
  <dc:creator/>
  <cp:lastModifiedBy/>
  <cp:revision>1</cp:revision>
  <dcterms:modified xsi:type="dcterms:W3CDTF">2013-06-05T17:41:23Z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TC101659609990</vt:lpwstr>
  </property>
  <property fmtid="{D5CDD505-2E9C-101B-9397-08002B2CF9AE}" pid="3" name="ContentTypeId">
    <vt:lpwstr>0x010100606931C23B4E154BA7E8104755D6A6CD</vt:lpwstr>
  </property>
  <property fmtid="{D5CDD505-2E9C-101B-9397-08002B2CF9AE}" pid="4" name="Authors">
    <vt:lpwstr>5;#Delbert Baker|7da9311a-a837-43ff-9af0-8fe7b8890a23</vt:lpwstr>
  </property>
  <property fmtid="{D5CDD505-2E9C-101B-9397-08002B2CF9AE}" pid="5" name="CurriculumCategories">
    <vt:lpwstr>4;#Christian Leadership|5565b234-10d3-4eb1-9439-2d6ac5aabd60</vt:lpwstr>
  </property>
</Properties>
</file>