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1D3D-E475-49F5-BD20-E547FF823353}" type="datetimeFigureOut">
              <a:rPr lang="en-US" smtClean="0"/>
              <a:pPr/>
              <a:t>7/1/2012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14BE2-A47A-410F-B614-4214EE759A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Handle Pressure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Jean-Pierre M Tshimanga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Rest of the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Take time to pause and breathe</a:t>
            </a:r>
          </a:p>
          <a:p>
            <a:r>
              <a:rPr lang="en-US" dirty="0" smtClean="0"/>
              <a:t>Breathe through prayer</a:t>
            </a:r>
          </a:p>
          <a:p>
            <a:r>
              <a:rPr lang="en-US" dirty="0" smtClean="0"/>
              <a:t>David advice in Psalm 55:17, “Evening and morning and at noon I will pray, and cry aloud, and He shall hear my voice”</a:t>
            </a:r>
          </a:p>
          <a:p>
            <a:r>
              <a:rPr lang="en-US" dirty="0" smtClean="0"/>
              <a:t>Daniel prayed three times (Daniel 6:10) in order to remain vigilant and sound in order to fight the pressure of adversity.</a:t>
            </a:r>
          </a:p>
          <a:p>
            <a:r>
              <a:rPr lang="en-US" dirty="0" smtClean="0"/>
              <a:t>This way, the connection with the source of power is not broken and the pressure is mastered.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Recreation Is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extremes: those who say recreation is unholy, and should not be thought about and those who are extravagant about it.</a:t>
            </a:r>
          </a:p>
          <a:p>
            <a:r>
              <a:rPr lang="en-US" dirty="0" smtClean="0"/>
              <a:t>Middle ground: recreation is very important</a:t>
            </a:r>
          </a:p>
          <a:p>
            <a:r>
              <a:rPr lang="en-US" dirty="0" smtClean="0"/>
              <a:t>It renews strengths and improve performance</a:t>
            </a:r>
          </a:p>
          <a:p>
            <a:r>
              <a:rPr lang="en-US" dirty="0" smtClean="0"/>
              <a:t>It refreshes the spirits and invigorates the body; recreation is essential to work (EG White, Adventist Home, 943:1,2; 934:1,2.)</a:t>
            </a:r>
          </a:p>
          <a:p>
            <a:r>
              <a:rPr lang="en-US" dirty="0" smtClean="0"/>
              <a:t>Exercise, excursion, nature contemplation relaxes the mind and reduces pressure.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Expect pressure, it is normal if you really want to accomplish your tasks or do what you are expected of.</a:t>
            </a:r>
          </a:p>
          <a:p>
            <a:r>
              <a:rPr lang="en-US" dirty="0" smtClean="0"/>
              <a:t>The only thing you need is how to face it and handle it without losing focus on the essential, our Spiritual life</a:t>
            </a:r>
          </a:p>
          <a:p>
            <a:r>
              <a:rPr lang="en-US" dirty="0" smtClean="0"/>
              <a:t>This is found to be true, universally, that the religious enjoyment  through the day will be according to the state of the heart in the morning; and can be measured by our faithfulness in early secret prayer.</a:t>
            </a:r>
          </a:p>
          <a:p>
            <a:r>
              <a:rPr lang="en-US" dirty="0" smtClean="0"/>
              <a:t>Find a quiet time and place, have individual prayer time</a:t>
            </a:r>
          </a:p>
          <a:p>
            <a:r>
              <a:rPr lang="en-US" dirty="0" smtClean="0"/>
              <a:t>Our Savior paved the way for us, ours is to emulate Him.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Pressure?</a:t>
            </a:r>
          </a:p>
          <a:p>
            <a:r>
              <a:rPr lang="en-US" dirty="0" smtClean="0"/>
              <a:t>Dictionaries say: force, weight, heaviness, stress, strain, anxiety, demands, load, burden, bulldoze, hassle…</a:t>
            </a:r>
          </a:p>
          <a:p>
            <a:r>
              <a:rPr lang="en-US" dirty="0" smtClean="0"/>
              <a:t>Being under pressure is being compelled, </a:t>
            </a:r>
            <a:r>
              <a:rPr lang="en-US" sz="3500" dirty="0" smtClean="0"/>
              <a:t>pressed</a:t>
            </a:r>
            <a:r>
              <a:rPr lang="en-US" dirty="0" smtClean="0"/>
              <a:t>, compressed, forced, bulldozed, press-ganged, stressed…</a:t>
            </a:r>
          </a:p>
          <a:p>
            <a:r>
              <a:rPr lang="en-US" dirty="0" smtClean="0"/>
              <a:t>Pressure is caused by external forces, demands and solicitations of life duties and obligations.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Under Pressure, a Common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has never been under pressure?</a:t>
            </a:r>
          </a:p>
          <a:p>
            <a:r>
              <a:rPr lang="en-US" dirty="0" smtClean="0"/>
              <a:t>We always become very busy</a:t>
            </a:r>
          </a:p>
          <a:p>
            <a:r>
              <a:rPr lang="en-US" dirty="0" smtClean="0"/>
              <a:t>Sometimes, we like it because we think it is a sign that we work hard</a:t>
            </a:r>
          </a:p>
          <a:p>
            <a:r>
              <a:rPr lang="en-US" dirty="0" smtClean="0"/>
              <a:t>Some even say they can’t work unless they are under pressure</a:t>
            </a:r>
          </a:p>
          <a:p>
            <a:r>
              <a:rPr lang="en-US" dirty="0" smtClean="0"/>
              <a:t>We don’t have time for social life and meeting</a:t>
            </a:r>
          </a:p>
          <a:p>
            <a:r>
              <a:rPr lang="en-US" dirty="0" smtClean="0"/>
              <a:t>From bed, we go to work, meetings, evening classes, traffic jams, assignments, late suppers…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Then </a:t>
            </a:r>
            <a:r>
              <a:rPr lang="en-US" dirty="0"/>
              <a:t>F</a:t>
            </a:r>
            <a:r>
              <a:rPr lang="en-US" dirty="0" smtClean="0"/>
              <a:t>eel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</a:t>
            </a:r>
            <a:r>
              <a:rPr lang="en-US" dirty="0" smtClean="0"/>
              <a:t>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Time becomes too short to meet the duties</a:t>
            </a:r>
          </a:p>
          <a:p>
            <a:r>
              <a:rPr lang="en-US" dirty="0" smtClean="0"/>
              <a:t>Deadlines are threatening you</a:t>
            </a:r>
          </a:p>
          <a:p>
            <a:r>
              <a:rPr lang="en-US" dirty="0" smtClean="0"/>
              <a:t>Weekends are loaded and busier than weekdays</a:t>
            </a:r>
          </a:p>
          <a:p>
            <a:r>
              <a:rPr lang="en-US" dirty="0" smtClean="0"/>
              <a:t>You need more than 24 hours to meet your demands</a:t>
            </a:r>
          </a:p>
          <a:p>
            <a:r>
              <a:rPr lang="en-US" dirty="0" smtClean="0"/>
              <a:t>There is no time for relaxation and privacy</a:t>
            </a:r>
          </a:p>
          <a:p>
            <a:r>
              <a:rPr lang="en-US" dirty="0" smtClean="0"/>
              <a:t>You feel like you are going to break</a:t>
            </a:r>
          </a:p>
          <a:p>
            <a:r>
              <a:rPr lang="en-US" dirty="0" smtClean="0"/>
              <a:t>Then you lose focus on religion, devotion and piety to God. your mind is captured by the evil one and </a:t>
            </a:r>
            <a:r>
              <a:rPr lang="en-US" dirty="0" smtClean="0"/>
              <a:t>you</a:t>
            </a:r>
            <a:r>
              <a:rPr lang="en-US" dirty="0" smtClean="0"/>
              <a:t> </a:t>
            </a:r>
            <a:r>
              <a:rPr lang="en-US" dirty="0" smtClean="0"/>
              <a:t>are led into temptation when you are unprepared to fight the fight of faith. Most time we fail to succeed in the spiritual warfare.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Lord Christ Jesus Faced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 was always on errands</a:t>
            </a:r>
          </a:p>
          <a:p>
            <a:r>
              <a:rPr lang="en-US" dirty="0" smtClean="0"/>
              <a:t>People invited themselves to go see Him</a:t>
            </a:r>
          </a:p>
          <a:p>
            <a:r>
              <a:rPr lang="en-US" dirty="0" smtClean="0"/>
              <a:t>People took Him hostage and never wanted to release Him</a:t>
            </a:r>
          </a:p>
          <a:p>
            <a:r>
              <a:rPr lang="en-US" dirty="0" smtClean="0"/>
              <a:t>They followed Him everywhere and violated His privacy</a:t>
            </a:r>
          </a:p>
          <a:p>
            <a:r>
              <a:rPr lang="en-US" dirty="0" smtClean="0"/>
              <a:t>Even when He wanted to rest, He had no place or home to go to.</a:t>
            </a:r>
          </a:p>
          <a:p>
            <a:r>
              <a:rPr lang="en-US" dirty="0" smtClean="0"/>
              <a:t>Yet, He handled the pressure and accomplished His duty without losing focus on His father’s will</a:t>
            </a:r>
          </a:p>
          <a:p>
            <a:r>
              <a:rPr lang="en-US" dirty="0" smtClean="0"/>
              <a:t>Remember, like Jesus, we will always be under pressure as long as we live and are to play leadership roles.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serious was His Pressure?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Let’s turn to Mark, Chapter 1’</a:t>
            </a:r>
          </a:p>
          <a:p>
            <a:r>
              <a:rPr lang="en-US" dirty="0" smtClean="0"/>
              <a:t>Verse 9: He is baptized by John in the Jordan</a:t>
            </a:r>
          </a:p>
          <a:p>
            <a:r>
              <a:rPr lang="en-US" dirty="0" smtClean="0"/>
              <a:t>Verse 10:</a:t>
            </a:r>
            <a:r>
              <a:rPr lang="en-US" b="1" i="1" dirty="0" smtClean="0"/>
              <a:t> Immediately </a:t>
            </a:r>
            <a:r>
              <a:rPr lang="en-US" dirty="0" smtClean="0"/>
              <a:t>He is anointed by the Holy Spirit</a:t>
            </a:r>
          </a:p>
          <a:p>
            <a:r>
              <a:rPr lang="en-US" dirty="0" smtClean="0"/>
              <a:t>Verse 11: </a:t>
            </a:r>
            <a:r>
              <a:rPr lang="en-US" b="1" i="1" dirty="0" smtClean="0"/>
              <a:t>Immediately</a:t>
            </a:r>
            <a:r>
              <a:rPr lang="en-US" dirty="0" smtClean="0"/>
              <a:t> He is led to the wilderness to be tempted of the devil for 40 days- in other gospels, He fasts for 40 days and grows weary, then He is tempted </a:t>
            </a:r>
          </a:p>
          <a:p>
            <a:r>
              <a:rPr lang="en-US" dirty="0" smtClean="0"/>
              <a:t>Verse 14: After that, there is news for John’s imprisonment. He bears the news.</a:t>
            </a:r>
          </a:p>
          <a:p>
            <a:r>
              <a:rPr lang="en-US" dirty="0" smtClean="0"/>
              <a:t>Right away, Jesus proceed to Galilee.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Duty in Galilee: Mark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Mark 1: 16-20: He calls Andrews, Simon, James and John. They straightaway follows Him. There must be a Friday, because the following verse (21) talks about the Sabbath, where we find Him teaching in the synagogue.</a:t>
            </a:r>
          </a:p>
          <a:p>
            <a:r>
              <a:rPr lang="en-US" dirty="0" smtClean="0"/>
              <a:t>Verse 23-24: He heals a man with unclean spirit, during or after the sermon</a:t>
            </a:r>
          </a:p>
          <a:p>
            <a:r>
              <a:rPr lang="en-US" dirty="0" smtClean="0"/>
              <a:t>Verse 29-30: they come out, at lunch break probably, and go to Simon house and there He heals Simon’s mother in law</a:t>
            </a:r>
          </a:p>
          <a:p>
            <a:r>
              <a:rPr lang="en-US" dirty="0" smtClean="0"/>
              <a:t>Verse 32: At sunset, just stepping out of the synagogue, the all city is waiting for Him, after a long day </a:t>
            </a:r>
            <a:endParaRPr lang="en-US" dirty="0"/>
          </a:p>
          <a:p>
            <a:r>
              <a:rPr lang="en-US" dirty="0" smtClean="0"/>
              <a:t>He heals them by laying of hands on them ( which means one by one) –Ref. Luke 4:41 parallel story.</a:t>
            </a:r>
          </a:p>
          <a:p>
            <a:r>
              <a:rPr lang="en-US" dirty="0" smtClean="0"/>
              <a:t>Today’s pastors will switch of the phone and go to bed, but not with Christ.</a:t>
            </a:r>
          </a:p>
          <a:p>
            <a:r>
              <a:rPr lang="en-US" dirty="0" smtClean="0"/>
              <a:t>The Bible does not tell us where and how He slept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the next day: Mark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Verse 35-37: He rises up a great while before day ( it was still dark – may 3, 4 or 5 am) and went to a solitary place to pray</a:t>
            </a:r>
          </a:p>
          <a:p>
            <a:r>
              <a:rPr lang="en-US" dirty="0" smtClean="0"/>
              <a:t>After a long and busy day of Sabbath, Sunday is going to be even busier </a:t>
            </a:r>
          </a:p>
          <a:p>
            <a:r>
              <a:rPr lang="en-US" dirty="0" smtClean="0"/>
              <a:t>He appointed the Twelve  and preached the longest sermon- The sermon on the Mount…</a:t>
            </a:r>
          </a:p>
          <a:p>
            <a:r>
              <a:rPr lang="en-US" dirty="0" smtClean="0"/>
              <a:t>What a pressure? But what did he do in order to be able to face the pressure of the day?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 a Day of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Jesus regarded the duty of secret prayer as of great importance</a:t>
            </a:r>
          </a:p>
          <a:p>
            <a:r>
              <a:rPr lang="en-US" dirty="0" smtClean="0"/>
              <a:t>2. He looked for a quiet and solitary place for it</a:t>
            </a:r>
          </a:p>
          <a:p>
            <a:r>
              <a:rPr lang="en-US" dirty="0" smtClean="0"/>
              <a:t>3.He went away from the world, even from the disciples</a:t>
            </a:r>
          </a:p>
          <a:p>
            <a:r>
              <a:rPr lang="en-US" dirty="0" smtClean="0"/>
              <a:t>4. He scheduled prayer very early in the morning at the time when it could not be postponed or omitted- that’s the best time.</a:t>
            </a:r>
          </a:p>
          <a:p>
            <a:r>
              <a:rPr lang="en-US" dirty="0" smtClean="0"/>
              <a:t>5. He taught his disciples to emulate Him</a:t>
            </a:r>
          </a:p>
          <a:p>
            <a:r>
              <a:rPr lang="en-US" dirty="0" smtClean="0"/>
              <a:t>6. It helped to be ready and it prepared Him for the fight against the evil one, that is awaiting every human being daily.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Jean-Pierre M Tshimanga</TermName>
          <TermId xmlns="http://schemas.microsoft.com/office/infopath/2007/PartnerControls">9565e86c-8f28-4b78-976b-4e661a2ea065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Conflict Resolution</TermName>
          <TermId xmlns="http://schemas.microsoft.com/office/infopath/2007/PartnerControls">7def06b2-0df3-4bd6-b1eb-806f07b0b8bb</TermId>
        </TermInfo>
      </Terms>
    </j2a840a341ce45988eab089c2d811663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E39373-55CD-4A2B-85BD-4E7C06CF5ECB}"/>
</file>

<file path=customXml/itemProps2.xml><?xml version="1.0" encoding="utf-8"?>
<ds:datastoreItem xmlns:ds="http://schemas.openxmlformats.org/officeDocument/2006/customXml" ds:itemID="{9AD75BF2-33D7-4B32-87C0-B5D5ECB0C5EB}"/>
</file>

<file path=customXml/itemProps3.xml><?xml version="1.0" encoding="utf-8"?>
<ds:datastoreItem xmlns:ds="http://schemas.openxmlformats.org/officeDocument/2006/customXml" ds:itemID="{2F1371C1-EA74-4A66-838C-865EF6B5F9C0}"/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1089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Handle Pressure</vt:lpstr>
      <vt:lpstr>Introduction</vt:lpstr>
      <vt:lpstr>Being Under Pressure, a Common situation</vt:lpstr>
      <vt:lpstr>You Then Feel The Pressure</vt:lpstr>
      <vt:lpstr>The Lord Christ Jesus Faced Pressure</vt:lpstr>
      <vt:lpstr>How serious was His Pressure?</vt:lpstr>
      <vt:lpstr>His Duty in Galilee: Mark 1</vt:lpstr>
      <vt:lpstr>How is it the next day: Mark 1</vt:lpstr>
      <vt:lpstr>How To Start a Day of Pressure</vt:lpstr>
      <vt:lpstr>What About the Rest of the Day?</vt:lpstr>
      <vt:lpstr>Recreation Is Necessary</vt:lpstr>
      <vt:lpstr>Conclusion</vt:lpstr>
    </vt:vector>
  </TitlesOfParts>
  <Company>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Handle Pressure</dc:title>
  <dc:creator>mulumbaj</dc:creator>
  <cp:lastModifiedBy>PC</cp:lastModifiedBy>
  <cp:revision>21</cp:revision>
  <dcterms:created xsi:type="dcterms:W3CDTF">2012-03-13T05:02:00Z</dcterms:created>
  <dcterms:modified xsi:type="dcterms:W3CDTF">2012-06-30T21:33:48Z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14;#Jean-Pierre M Tshimanga|9565e86c-8f28-4b78-976b-4e661a2ea065</vt:lpwstr>
  </property>
  <property fmtid="{D5CDD505-2E9C-101B-9397-08002B2CF9AE}" pid="4" name="CurriculumCategories">
    <vt:lpwstr>24;#Conflict Resolution|7def06b2-0df3-4bd6-b1eb-806f07b0b8bb</vt:lpwstr>
  </property>
</Properties>
</file>