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73D5A-C71B-4A79-AF33-78F9B6B6871C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8BB27-B953-4767-85C5-BB48E07AE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39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8BB27-B953-4767-85C5-BB48E07AE7F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51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F0E3-0E7C-4B9F-BC62-5A762584E12E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AFF4-12E4-4789-907C-CEE8F104A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1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F0E3-0E7C-4B9F-BC62-5A762584E12E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AFF4-12E4-4789-907C-CEE8F104A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1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F0E3-0E7C-4B9F-BC62-5A762584E12E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AFF4-12E4-4789-907C-CEE8F104A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F0E3-0E7C-4B9F-BC62-5A762584E12E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AFF4-12E4-4789-907C-CEE8F104A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7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F0E3-0E7C-4B9F-BC62-5A762584E12E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AFF4-12E4-4789-907C-CEE8F104A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36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F0E3-0E7C-4B9F-BC62-5A762584E12E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AFF4-12E4-4789-907C-CEE8F104A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96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F0E3-0E7C-4B9F-BC62-5A762584E12E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AFF4-12E4-4789-907C-CEE8F104A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90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F0E3-0E7C-4B9F-BC62-5A762584E12E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AFF4-12E4-4789-907C-CEE8F104A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97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F0E3-0E7C-4B9F-BC62-5A762584E12E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AFF4-12E4-4789-907C-CEE8F104A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5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F0E3-0E7C-4B9F-BC62-5A762584E12E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AFF4-12E4-4789-907C-CEE8F104A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90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F0E3-0E7C-4B9F-BC62-5A762584E12E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AFF4-12E4-4789-907C-CEE8F104A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8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5F0E3-0E7C-4B9F-BC62-5A762584E12E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EAFF4-12E4-4789-907C-CEE8F104A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1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Fire fighting Leadership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Excessive Crisis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0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Should Leaders Manage Crisis?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By being proactive, making team work and unity to be pledged for by the people.</a:t>
            </a:r>
          </a:p>
          <a:p>
            <a:r>
              <a:rPr lang="en-US" dirty="0" smtClean="0"/>
              <a:t>By discouraging gossip and negative report</a:t>
            </a:r>
          </a:p>
          <a:p>
            <a:r>
              <a:rPr lang="en-US" dirty="0" smtClean="0"/>
              <a:t>By being impartial and professional in all interpersonal relationship and </a:t>
            </a:r>
          </a:p>
          <a:p>
            <a:r>
              <a:rPr lang="en-US" dirty="0" smtClean="0"/>
              <a:t>dealings</a:t>
            </a:r>
          </a:p>
          <a:p>
            <a:r>
              <a:rPr lang="en-US" dirty="0" smtClean="0"/>
              <a:t>By giving talks on Crisis Management </a:t>
            </a:r>
          </a:p>
          <a:p>
            <a:r>
              <a:rPr lang="en-US" dirty="0" smtClean="0"/>
              <a:t>By setting up a separate Conflict Resolution Taskforce or office to deal with the issues in Human Resources.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053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Solving problems and resolving conflicts are part of Leadership functions</a:t>
            </a:r>
          </a:p>
          <a:p>
            <a:r>
              <a:rPr lang="en-US" dirty="0" smtClean="0"/>
              <a:t>Unsolved issues can affect leadership negatively.</a:t>
            </a:r>
          </a:p>
          <a:p>
            <a:r>
              <a:rPr lang="en-US" dirty="0" smtClean="0"/>
              <a:t>But leadership is not limited to Conflict Resolution</a:t>
            </a:r>
          </a:p>
          <a:p>
            <a:r>
              <a:rPr lang="en-US" dirty="0" smtClean="0"/>
              <a:t>Spending too much time in doing will hinder the rest of the organization business and destroy the Leader’s image.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278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Managing crises are part of leader’s responsibilities</a:t>
            </a:r>
          </a:p>
          <a:p>
            <a:r>
              <a:rPr lang="en-US" dirty="0" smtClean="0"/>
              <a:t>It is good for the leader to attend to people or situations of crisis</a:t>
            </a:r>
          </a:p>
          <a:p>
            <a:r>
              <a:rPr lang="en-US" dirty="0" smtClean="0"/>
              <a:t>He needs to </a:t>
            </a:r>
            <a:r>
              <a:rPr lang="en-US" dirty="0" smtClean="0"/>
              <a:t>weigh </a:t>
            </a:r>
            <a:r>
              <a:rPr lang="en-US" dirty="0" smtClean="0"/>
              <a:t>crisis and delegate</a:t>
            </a:r>
          </a:p>
          <a:p>
            <a:r>
              <a:rPr lang="en-US" dirty="0" smtClean="0"/>
              <a:t>He needs to focus on main issues</a:t>
            </a:r>
          </a:p>
          <a:p>
            <a:r>
              <a:rPr lang="en-US" dirty="0" smtClean="0"/>
              <a:t>He needs to use and divide his time properly.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46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The Main Leadership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en-US" b="1" dirty="0" smtClean="0"/>
              <a:t>Serving the people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Knowing their needs and taking care of them</a:t>
            </a:r>
          </a:p>
          <a:p>
            <a:pPr marL="0" indent="0">
              <a:buNone/>
            </a:pPr>
            <a:r>
              <a:rPr lang="en-US" dirty="0" smtClean="0"/>
              <a:t>    2. </a:t>
            </a:r>
            <a:r>
              <a:rPr lang="en-US" b="1" dirty="0" smtClean="0"/>
              <a:t>Helping the people to grow</a:t>
            </a:r>
          </a:p>
          <a:p>
            <a:pPr>
              <a:buFontTx/>
              <a:buChar char="-"/>
            </a:pPr>
            <a:r>
              <a:rPr lang="en-US" dirty="0" smtClean="0"/>
              <a:t>Knowing their abilities and using them         accordingly</a:t>
            </a:r>
          </a:p>
          <a:p>
            <a:pPr>
              <a:buFontTx/>
              <a:buChar char="-"/>
            </a:pPr>
            <a:r>
              <a:rPr lang="en-US" dirty="0" smtClean="0"/>
              <a:t>Using mentoring, coaching, delegation…  </a:t>
            </a:r>
          </a:p>
          <a:p>
            <a:pPr marL="0" indent="0">
              <a:buNone/>
            </a:pPr>
            <a:r>
              <a:rPr lang="en-US" dirty="0" smtClean="0"/>
              <a:t>    3. </a:t>
            </a:r>
            <a:r>
              <a:rPr lang="en-US" b="1" dirty="0" smtClean="0"/>
              <a:t>Getting things done</a:t>
            </a:r>
            <a:r>
              <a:rPr lang="en-US" dirty="0" smtClean="0"/>
              <a:t>: it involves decision making, conflict resolution…</a:t>
            </a:r>
          </a:p>
        </p:txBody>
      </p:sp>
    </p:spTree>
    <p:extLst>
      <p:ext uri="{BB962C8B-B14F-4D97-AF65-F5344CB8AC3E}">
        <p14:creationId xmlns:p14="http://schemas.microsoft.com/office/powerpoint/2010/main" val="326677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Crisis Management and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Solving problems, settling conflicts and initiating peace is part of the Leadership role</a:t>
            </a:r>
          </a:p>
          <a:p>
            <a:r>
              <a:rPr lang="en-US" dirty="0" smtClean="0"/>
              <a:t>As long as people will live together, there will always be conflicts and misunderstanding</a:t>
            </a:r>
          </a:p>
          <a:p>
            <a:r>
              <a:rPr lang="en-US" dirty="0" smtClean="0"/>
              <a:t>These situations will lead to crisis, which will have to be managed to ensure a good and teamwork spirit among the workers</a:t>
            </a:r>
          </a:p>
          <a:p>
            <a:r>
              <a:rPr lang="en-US" dirty="0" smtClean="0"/>
              <a:t>Taking care of this will help in getting things done,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28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Crisis Management and Time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management is very important in Leadership, as time is not unlimited.</a:t>
            </a:r>
          </a:p>
          <a:p>
            <a:r>
              <a:rPr lang="en-US" dirty="0" smtClean="0"/>
              <a:t>Crisis management should not take much or all of our time, making us to lack time for other major things.</a:t>
            </a:r>
          </a:p>
          <a:p>
            <a:r>
              <a:rPr lang="en-US" dirty="0" smtClean="0"/>
              <a:t>Time must be used wisely and efficiently as to attend to other areas of 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483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Fire fighting Leadership?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is this kind of leadership that </a:t>
            </a:r>
            <a:r>
              <a:rPr lang="en-US" dirty="0" smtClean="0"/>
              <a:t>allocates </a:t>
            </a:r>
            <a:r>
              <a:rPr lang="en-US" dirty="0" smtClean="0"/>
              <a:t>most of its time in conflict and crisis management, solving problems , settling issues…  </a:t>
            </a:r>
          </a:p>
          <a:p>
            <a:r>
              <a:rPr lang="en-US" dirty="0" smtClean="0"/>
              <a:t>Leaders get joy and fulfillment in dealing with crisis; they build up their fame and attract the sympathy from their people by engaging in  conflict resolution. </a:t>
            </a:r>
          </a:p>
          <a:p>
            <a:r>
              <a:rPr lang="en-US" dirty="0" smtClean="0"/>
              <a:t>They therefore allocate most of their time in doing that, missing opportunities of dealing with other aspects of 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480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Leaders do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They think it is more important to solve crisis than to do anything else. </a:t>
            </a:r>
          </a:p>
          <a:p>
            <a:r>
              <a:rPr lang="en-US" dirty="0" smtClean="0"/>
              <a:t>2. They seek for  recognition by showing how much they care about their people</a:t>
            </a:r>
          </a:p>
          <a:p>
            <a:r>
              <a:rPr lang="en-US" dirty="0" smtClean="0"/>
              <a:t>3. Crisis give them a chance to attract the sympathy of their people</a:t>
            </a:r>
          </a:p>
          <a:p>
            <a:r>
              <a:rPr lang="en-US" dirty="0" smtClean="0"/>
              <a:t>4. They want to always please the people in order to gain popularity; so the more often there will be conflicts, the more popular they will be.</a:t>
            </a:r>
          </a:p>
          <a:p>
            <a:r>
              <a:rPr lang="en-US" dirty="0" smtClean="0"/>
              <a:t>They use popularity to cover up their weakness in Leadership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268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They Waste Their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By listening to any and all complaints from people</a:t>
            </a:r>
          </a:p>
          <a:p>
            <a:r>
              <a:rPr lang="en-US" dirty="0" smtClean="0"/>
              <a:t>2. By listening to gossip and giving it attention</a:t>
            </a:r>
          </a:p>
          <a:p>
            <a:r>
              <a:rPr lang="en-US" dirty="0" smtClean="0"/>
              <a:t>3. By trying to listen to everyone who brings an issue or a complaint</a:t>
            </a:r>
          </a:p>
          <a:p>
            <a:r>
              <a:rPr lang="en-US" dirty="0" smtClean="0"/>
              <a:t>4. By trying to find solutions to all issues, be them small or big or even ghost-issues.</a:t>
            </a:r>
          </a:p>
          <a:p>
            <a:r>
              <a:rPr lang="en-US" dirty="0" smtClean="0"/>
              <a:t>5. By trying to please all the complainants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511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Consequences of Firefighting Leadership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Leaders are popular but despised by their people</a:t>
            </a:r>
          </a:p>
          <a:p>
            <a:r>
              <a:rPr lang="en-US" dirty="0" smtClean="0"/>
              <a:t>Leaders are used and manipulated by their people to accomplish their plans</a:t>
            </a:r>
          </a:p>
          <a:p>
            <a:r>
              <a:rPr lang="en-US" dirty="0" smtClean="0"/>
              <a:t>Leaders create more conflicts between people by siding with some against others</a:t>
            </a:r>
          </a:p>
          <a:p>
            <a:r>
              <a:rPr lang="en-US" dirty="0" smtClean="0"/>
              <a:t>Leaders take biased and rushed decisions in order please parties in conflicts</a:t>
            </a:r>
          </a:p>
          <a:p>
            <a:r>
              <a:rPr lang="en-US" dirty="0" smtClean="0"/>
              <a:t>Leaders use manipulation and </a:t>
            </a:r>
            <a:r>
              <a:rPr lang="en-US" b="1" i="1" dirty="0" smtClean="0"/>
              <a:t>sweet- mouth talks </a:t>
            </a:r>
            <a:r>
              <a:rPr lang="en-US" dirty="0" smtClean="0"/>
              <a:t>in order to survive; they therefore display their incapability  to be upright and fair in </a:t>
            </a:r>
            <a:r>
              <a:rPr lang="en-US" dirty="0" err="1" smtClean="0"/>
              <a:t>judgement</a:t>
            </a:r>
            <a:r>
              <a:rPr lang="en-US" dirty="0" smtClean="0"/>
              <a:t> </a:t>
            </a:r>
          </a:p>
          <a:p>
            <a:r>
              <a:rPr lang="en-US" dirty="0" smtClean="0"/>
              <a:t>Leaders become impartial in conflict resolution</a:t>
            </a:r>
          </a:p>
          <a:p>
            <a:r>
              <a:rPr lang="en-US" dirty="0" smtClean="0"/>
              <a:t>Time is wasted that could have been used for other areas of Leadership</a:t>
            </a:r>
          </a:p>
          <a:p>
            <a:r>
              <a:rPr lang="en-US" dirty="0" smtClean="0"/>
              <a:t>Firefighting leadership is time consuming and unproductive activity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407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c564d6ebf4248c7833a610fa17582d5 xmlns="708c96bb-742e-4249-8e2b-6d89ee2a2a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Jean-Pierre M Tshimanga</TermName>
          <TermId xmlns="http://schemas.microsoft.com/office/infopath/2007/PartnerControls">9565e86c-8f28-4b78-976b-4e661a2ea065</TermId>
        </TermInfo>
      </Terms>
    </gc564d6ebf4248c7833a610fa17582d5>
    <j2a840a341ce45988eab089c2d811663 xmlns="708c96bb-742e-4249-8e2b-6d89ee2a2a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Conflict Resolution</TermName>
          <TermId xmlns="http://schemas.microsoft.com/office/infopath/2007/PartnerControls">7def06b2-0df3-4bd6-b1eb-806f07b0b8bb</TermId>
        </TermInfo>
      </Terms>
    </j2a840a341ce45988eab089c2d811663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6931C23B4E154BA7E8104755D6A6CD" ma:contentTypeVersion="1" ma:contentTypeDescription="Create a new document." ma:contentTypeScope="" ma:versionID="c8eee80a9397e942757032f22530b6af">
  <xsd:schema xmlns:xsd="http://www.w3.org/2001/XMLSchema" xmlns:xs="http://www.w3.org/2001/XMLSchema" xmlns:p="http://schemas.microsoft.com/office/2006/metadata/properties" xmlns:ns2="708c96bb-742e-4249-8e2b-6d89ee2a2a12" targetNamespace="http://schemas.microsoft.com/office/2006/metadata/properties" ma:root="true" ma:fieldsID="ed20ab612628702c9de8aa0a98ebc27b" ns2:_="">
    <xsd:import namespace="708c96bb-742e-4249-8e2b-6d89ee2a2a12"/>
    <xsd:element name="properties">
      <xsd:complexType>
        <xsd:sequence>
          <xsd:element name="documentManagement">
            <xsd:complexType>
              <xsd:all>
                <xsd:element ref="ns2:j2a840a341ce45988eab089c2d811663" minOccurs="0"/>
                <xsd:element ref="ns2:gc564d6ebf4248c7833a610fa17582d5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c96bb-742e-4249-8e2b-6d89ee2a2a12" elementFormDefault="qualified">
    <xsd:import namespace="http://schemas.microsoft.com/office/2006/documentManagement/types"/>
    <xsd:import namespace="http://schemas.microsoft.com/office/infopath/2007/PartnerControls"/>
    <xsd:element name="j2a840a341ce45988eab089c2d811663" ma:index="9" nillable="true" ma:taxonomy="true" ma:internalName="j2a840a341ce45988eab089c2d811663" ma:taxonomyFieldName="CurriculumCategories" ma:displayName="CurriculumCategories" ma:default="" ma:fieldId="{32a840a3-41ce-4598-8eab-089c2d811663}" ma:taxonomyMulti="true" ma:sspId="b5610599-cc4b-4dc8-9e5a-d998835b68b3" ma:termSetId="bf1c4c82-3a44-4d16-bb71-072355a7d518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gc564d6ebf4248c7833a610fa17582d5" ma:index="11" nillable="true" ma:taxonomy="true" ma:internalName="gc564d6ebf4248c7833a610fa17582d5" ma:taxonomyFieldName="Authors" ma:displayName="Authors" ma:default="" ma:fieldId="{0c564d6e-bf42-48c7-833a-610fa17582d5}" ma:taxonomyMulti="true" ma:sspId="b5610599-cc4b-4dc8-9e5a-d998835b68b3" ma:termSetId="f7ac89c2-ea02-468b-b02c-fe613d55204b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A00042-054A-466D-B151-751AABEF99BF}"/>
</file>

<file path=customXml/itemProps2.xml><?xml version="1.0" encoding="utf-8"?>
<ds:datastoreItem xmlns:ds="http://schemas.openxmlformats.org/officeDocument/2006/customXml" ds:itemID="{B8E78BDF-29EE-449D-98F5-9F62D82A4025}"/>
</file>

<file path=customXml/itemProps3.xml><?xml version="1.0" encoding="utf-8"?>
<ds:datastoreItem xmlns:ds="http://schemas.openxmlformats.org/officeDocument/2006/customXml" ds:itemID="{D4C51E08-6944-47F4-BB46-CA4A203577E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685</Words>
  <Application>Microsoft Office PowerPoint</Application>
  <PresentationFormat>On-screen Show (4:3)</PresentationFormat>
  <Paragraphs>62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Fire fighting Leadership</vt:lpstr>
      <vt:lpstr>Introduction</vt:lpstr>
      <vt:lpstr>The Main Leadership Roles</vt:lpstr>
      <vt:lpstr>Crisis Management and Leadership</vt:lpstr>
      <vt:lpstr>Crisis Management and Time Management</vt:lpstr>
      <vt:lpstr>What is Fire fighting Leadership?</vt:lpstr>
      <vt:lpstr>Why Do Leaders do This?</vt:lpstr>
      <vt:lpstr>How Do They Waste Their Time?</vt:lpstr>
      <vt:lpstr>Consequences of Firefighting Leadership Style</vt:lpstr>
      <vt:lpstr>How Should Leaders Manage Crisis?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Fire-Fighting Leadership</dc:title>
  <dc:creator>Jean-Pierre Mulumba Tshimanga</dc:creator>
  <cp:lastModifiedBy>Jean-Pierre Mulumba Tshimanga</cp:lastModifiedBy>
  <cp:revision>14</cp:revision>
  <dcterms:created xsi:type="dcterms:W3CDTF">2012-08-24T06:54:58Z</dcterms:created>
  <dcterms:modified xsi:type="dcterms:W3CDTF">2012-09-12T18:28:56Z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0x010100606931C23B4E154BA7E8104755D6A6CD</vt:lpwstr>
  </property>
  <property fmtid="{D5CDD505-2E9C-101B-9397-08002B2CF9AE}" pid="3" name="Authors">
    <vt:lpwstr>14;#Jean-Pierre M Tshimanga|9565e86c-8f28-4b78-976b-4e661a2ea065</vt:lpwstr>
  </property>
  <property fmtid="{D5CDD505-2E9C-101B-9397-08002B2CF9AE}" pid="4" name="CurriculumCategories">
    <vt:lpwstr>24;#Conflict Resolution|7def06b2-0df3-4bd6-b1eb-806f07b0b8bb</vt:lpwstr>
  </property>
</Properties>
</file>