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8" r:id="rId4"/>
    <p:sldId id="257" r:id="rId5"/>
    <p:sldId id="259" r:id="rId6"/>
    <p:sldId id="260" r:id="rId7"/>
    <p:sldId id="261" r:id="rId8"/>
    <p:sldId id="262" r:id="rId9"/>
    <p:sldId id="263" r:id="rId10"/>
    <p:sldId id="268" r:id="rId11"/>
    <p:sldId id="264" r:id="rId12"/>
    <p:sldId id="26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8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8579ED9-10E1-432F-90FB-5F607469B594}" type="datetimeFigureOut">
              <a:rPr lang="en-US" smtClean="0"/>
              <a:pPr/>
              <a:t>4/27/2012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EEC74065-4956-4CDD-8138-68E1C5A7B9F2}"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579ED9-10E1-432F-90FB-5F607469B594}" type="datetimeFigureOut">
              <a:rPr lang="en-US" smtClean="0"/>
              <a:pPr/>
              <a:t>4/27/2012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C74065-4956-4CDD-8138-68E1C5A7B9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579ED9-10E1-432F-90FB-5F607469B594}" type="datetimeFigureOut">
              <a:rPr lang="en-US" smtClean="0"/>
              <a:pPr/>
              <a:t>4/27/2012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C74065-4956-4CDD-8138-68E1C5A7B9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579ED9-10E1-432F-90FB-5F607469B594}" type="datetimeFigureOut">
              <a:rPr lang="en-US" smtClean="0"/>
              <a:pPr/>
              <a:t>4/27/2012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C74065-4956-4CDD-8138-68E1C5A7B9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579ED9-10E1-432F-90FB-5F607469B594}" type="datetimeFigureOut">
              <a:rPr lang="en-US" smtClean="0"/>
              <a:pPr/>
              <a:t>4/27/2012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EEC74065-4956-4CDD-8138-68E1C5A7B9F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579ED9-10E1-432F-90FB-5F607469B594}" type="datetimeFigureOut">
              <a:rPr lang="en-US" smtClean="0"/>
              <a:pPr/>
              <a:t>4/27/2012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C74065-4956-4CDD-8138-68E1C5A7B9F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579ED9-10E1-432F-90FB-5F607469B594}" type="datetimeFigureOut">
              <a:rPr lang="en-US" smtClean="0"/>
              <a:pPr/>
              <a:t>4/27/2012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EC74065-4956-4CDD-8138-68E1C5A7B9F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579ED9-10E1-432F-90FB-5F607469B594}" type="datetimeFigureOut">
              <a:rPr lang="en-US" smtClean="0"/>
              <a:pPr/>
              <a:t>4/27/2012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C74065-4956-4CDD-8138-68E1C5A7B9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579ED9-10E1-432F-90FB-5F607469B594}" type="datetimeFigureOut">
              <a:rPr lang="en-US" smtClean="0"/>
              <a:pPr/>
              <a:t>4/27/2012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EC74065-4956-4CDD-8138-68E1C5A7B9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579ED9-10E1-432F-90FB-5F607469B594}" type="datetimeFigureOut">
              <a:rPr lang="en-US" smtClean="0"/>
              <a:pPr/>
              <a:t>4/27/2012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C74065-4956-4CDD-8138-68E1C5A7B9F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579ED9-10E1-432F-90FB-5F607469B594}" type="datetimeFigureOut">
              <a:rPr lang="en-US" smtClean="0"/>
              <a:pPr/>
              <a:t>4/27/2012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C74065-4956-4CDD-8138-68E1C5A7B9F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8579ED9-10E1-432F-90FB-5F607469B594}" type="datetimeFigureOut">
              <a:rPr lang="en-US" smtClean="0"/>
              <a:pPr/>
              <a:t>4/27/2012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EC74065-4956-4CDD-8138-68E1C5A7B9F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4724400"/>
          </a:xfrm>
        </p:spPr>
        <p:txBody>
          <a:bodyPr>
            <a:normAutofit/>
          </a:bodyPr>
          <a:lstStyle/>
          <a:p>
            <a:r>
              <a:rPr lang="en-US" dirty="0" smtClean="0"/>
              <a:t>A Leader’s Profile According to </a:t>
            </a:r>
            <a:r>
              <a:rPr lang="en-US" dirty="0" smtClean="0"/>
              <a:t>Moses</a:t>
            </a:r>
            <a:br>
              <a:rPr lang="en-US" dirty="0" smtClean="0"/>
            </a:br>
            <a:r>
              <a:rPr lang="en-US" dirty="0" smtClean="0"/>
              <a:t/>
            </a:r>
            <a:br>
              <a:rPr lang="en-US" dirty="0" smtClean="0"/>
            </a:br>
            <a:r>
              <a:rPr lang="en-US" dirty="0" smtClean="0"/>
              <a:t>A  STUDY OF DEUT.17:14-20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 of Prophecy</a:t>
            </a:r>
            <a:endParaRPr lang="en-US" dirty="0"/>
          </a:p>
        </p:txBody>
      </p:sp>
      <p:sp>
        <p:nvSpPr>
          <p:cNvPr id="3" name="Content Placeholder 2"/>
          <p:cNvSpPr>
            <a:spLocks noGrp="1"/>
          </p:cNvSpPr>
          <p:nvPr>
            <p:ph idx="1"/>
          </p:nvPr>
        </p:nvSpPr>
        <p:spPr/>
        <p:txBody>
          <a:bodyPr>
            <a:normAutofit lnSpcReduction="10000"/>
          </a:bodyPr>
          <a:lstStyle/>
          <a:p>
            <a:r>
              <a:rPr lang="en-US" dirty="0" smtClean="0"/>
              <a:t>“The path of men who are placed as leaders is not an easy one. But they are to see in every difficulty a call to prayer. Never are they to fail of consulting the great Source of wisdom. Strengthened and enlightened by the Master Worker, they will ne enabled to stand firm against unholy influences and to discern right from wrong, good from evil. They will approve that which God approves, and will strive earnestly against the introduction of wrong principles into His cause”. PK 31</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 must study God’s word: Deut.17:19</a:t>
            </a:r>
            <a:endParaRPr lang="en-US" dirty="0"/>
          </a:p>
        </p:txBody>
      </p:sp>
      <p:sp>
        <p:nvSpPr>
          <p:cNvPr id="3" name="Content Placeholder 2"/>
          <p:cNvSpPr>
            <a:spLocks noGrp="1"/>
          </p:cNvSpPr>
          <p:nvPr>
            <p:ph idx="1"/>
          </p:nvPr>
        </p:nvSpPr>
        <p:spPr/>
        <p:txBody>
          <a:bodyPr/>
          <a:lstStyle/>
          <a:p>
            <a:r>
              <a:rPr lang="en-US" dirty="0" smtClean="0"/>
              <a:t>He must read God’s word regularly</a:t>
            </a:r>
          </a:p>
          <a:p>
            <a:r>
              <a:rPr lang="en-US" dirty="0" smtClean="0"/>
              <a:t>He must study and meditate and ponder over it in order to acquire wisdom and direction</a:t>
            </a:r>
          </a:p>
          <a:p>
            <a:r>
              <a:rPr lang="en-US" dirty="0" smtClean="0"/>
              <a:t>The reading of the Word will help him/her to fear God and observe His commandments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 must be humble: Deut.17:20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 must not be proud and engage into self-exaltation</a:t>
            </a:r>
          </a:p>
          <a:p>
            <a:r>
              <a:rPr lang="en-US" dirty="0" smtClean="0"/>
              <a:t>Pride goes before fall</a:t>
            </a:r>
          </a:p>
          <a:p>
            <a:r>
              <a:rPr lang="en-US" dirty="0" smtClean="0"/>
              <a:t>He who exalts himself be humble. He is failure bound </a:t>
            </a:r>
          </a:p>
          <a:p>
            <a:r>
              <a:rPr lang="en-US" dirty="0" smtClean="0"/>
              <a:t>He must have the spirit that was in Jesus Christ ( Phil.2:5-11)</a:t>
            </a:r>
          </a:p>
          <a:p>
            <a:r>
              <a:rPr lang="en-US" dirty="0" smtClean="0"/>
              <a:t>He must avoid to become high-mind</a:t>
            </a:r>
          </a:p>
          <a:p>
            <a:r>
              <a:rPr lang="en-US" dirty="0" smtClean="0"/>
              <a:t>A leader is a humble servant of the Lord and an imitator of Christ; this will prolong his days in leadership.</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Moses’ life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 Must Be A King: Deut. 17:14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God was the true King of His people</a:t>
            </a:r>
          </a:p>
          <a:p>
            <a:r>
              <a:rPr lang="en-US" dirty="0" smtClean="0"/>
              <a:t>Jesus was the Prince, the Heir of His Father</a:t>
            </a:r>
          </a:p>
          <a:p>
            <a:r>
              <a:rPr lang="en-US" dirty="0" smtClean="0"/>
              <a:t>God was a democratic leader, He never impose His will over them.</a:t>
            </a:r>
          </a:p>
          <a:p>
            <a:r>
              <a:rPr lang="en-US" dirty="0" smtClean="0"/>
              <a:t>He ruled over the people with equity and freedom was the foundation of His reign</a:t>
            </a:r>
          </a:p>
          <a:p>
            <a:r>
              <a:rPr lang="en-US" dirty="0" smtClean="0"/>
              <a:t>Israel was to find someone with the character of God.</a:t>
            </a:r>
          </a:p>
          <a:p>
            <a:r>
              <a:rPr lang="en-US" dirty="0" smtClean="0"/>
              <a:t>Someone dependable, integer and just; someone who would be there for all.</a:t>
            </a:r>
          </a:p>
          <a:p>
            <a:r>
              <a:rPr lang="en-US" dirty="0" smtClean="0"/>
              <a:t>Moses knew they would want to have a KING just like the people around them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 Must Be Chosen By God: Deut.17:15a</a:t>
            </a:r>
            <a:endParaRPr lang="en-US" dirty="0"/>
          </a:p>
        </p:txBody>
      </p:sp>
      <p:sp>
        <p:nvSpPr>
          <p:cNvPr id="3" name="Content Placeholder 2"/>
          <p:cNvSpPr>
            <a:spLocks noGrp="1"/>
          </p:cNvSpPr>
          <p:nvPr>
            <p:ph idx="1"/>
          </p:nvPr>
        </p:nvSpPr>
        <p:spPr/>
        <p:txBody>
          <a:bodyPr>
            <a:normAutofit lnSpcReduction="10000"/>
          </a:bodyPr>
          <a:lstStyle/>
          <a:p>
            <a:r>
              <a:rPr lang="en-US" dirty="0" smtClean="0"/>
              <a:t>A good leader is the one that is chosen by Himself.</a:t>
            </a:r>
          </a:p>
          <a:p>
            <a:r>
              <a:rPr lang="en-US" dirty="0" smtClean="0"/>
              <a:t>God knows every person and his character, abilities and talents</a:t>
            </a:r>
          </a:p>
          <a:p>
            <a:r>
              <a:rPr lang="en-US" dirty="0" smtClean="0"/>
              <a:t>Human beings cannot see the heart, but God sees ( 1Sam.16:6.7)</a:t>
            </a:r>
          </a:p>
          <a:p>
            <a:r>
              <a:rPr lang="en-US" dirty="0" smtClean="0"/>
              <a:t>God will use His representatives to make the choice, just the way He guided Samuel in the choice of </a:t>
            </a:r>
            <a:r>
              <a:rPr lang="en-US" b="1" dirty="0" smtClean="0">
                <a:solidFill>
                  <a:srgbClr val="FFC000"/>
                </a:solidFill>
              </a:rPr>
              <a:t>the King-after-my-heart</a:t>
            </a:r>
            <a:r>
              <a:rPr lang="en-US" dirty="0" smtClean="0"/>
              <a:t>.</a:t>
            </a:r>
          </a:p>
          <a:p>
            <a:r>
              <a:rPr lang="en-US" dirty="0" smtClean="0"/>
              <a:t>God’s representative must be integer and just, for him/her to be used and guided by God.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 Must Be of God’s people: Deut.17:15b</a:t>
            </a:r>
            <a:endParaRPr lang="en-US" dirty="0"/>
          </a:p>
        </p:txBody>
      </p:sp>
      <p:sp>
        <p:nvSpPr>
          <p:cNvPr id="3" name="Content Placeholder 2"/>
          <p:cNvSpPr>
            <a:spLocks noGrp="1"/>
          </p:cNvSpPr>
          <p:nvPr>
            <p:ph idx="1"/>
          </p:nvPr>
        </p:nvSpPr>
        <p:spPr/>
        <p:txBody>
          <a:bodyPr>
            <a:normAutofit lnSpcReduction="10000"/>
          </a:bodyPr>
          <a:lstStyle/>
          <a:p>
            <a:r>
              <a:rPr lang="en-US" dirty="0" smtClean="0"/>
              <a:t>A stranger ( paganus</a:t>
            </a:r>
            <a:r>
              <a:rPr lang="en-US" dirty="0"/>
              <a:t> </a:t>
            </a:r>
            <a:r>
              <a:rPr lang="en-US" dirty="0" smtClean="0"/>
              <a:t>in Latin- pagan in English) is the one who is not of our faith, who does not know God…</a:t>
            </a:r>
          </a:p>
          <a:p>
            <a:r>
              <a:rPr lang="en-US" dirty="0" smtClean="0"/>
              <a:t>A stranger is the one who does not lift up God as His Creator and the Creator of the Universe</a:t>
            </a:r>
          </a:p>
          <a:p>
            <a:r>
              <a:rPr lang="en-US" dirty="0" smtClean="0"/>
              <a:t>A stranger is the one who does not uphold God’s commands and follow them all they days of his/her life.</a:t>
            </a:r>
          </a:p>
          <a:p>
            <a:r>
              <a:rPr lang="en-US" dirty="0" smtClean="0"/>
              <a:t>Your</a:t>
            </a:r>
            <a:r>
              <a:rPr lang="en-US" b="1" i="1" dirty="0" smtClean="0"/>
              <a:t> brother</a:t>
            </a:r>
            <a:r>
              <a:rPr lang="en-US" dirty="0" smtClean="0"/>
              <a:t> </a:t>
            </a:r>
            <a:r>
              <a:rPr lang="en-US" dirty="0"/>
              <a:t> </a:t>
            </a:r>
            <a:r>
              <a:rPr lang="en-US" dirty="0" smtClean="0"/>
              <a:t>is a Hebrew, later on, the one who believes in Jesus and his death on the cross for his/her salvation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one who trusts God for protection: Deut. 17: 16</a:t>
            </a:r>
            <a:endParaRPr lang="en-US" dirty="0"/>
          </a:p>
        </p:txBody>
      </p:sp>
      <p:sp>
        <p:nvSpPr>
          <p:cNvPr id="3" name="Content Placeholder 2"/>
          <p:cNvSpPr>
            <a:spLocks noGrp="1"/>
          </p:cNvSpPr>
          <p:nvPr>
            <p:ph idx="1"/>
          </p:nvPr>
        </p:nvSpPr>
        <p:spPr/>
        <p:txBody>
          <a:bodyPr>
            <a:normAutofit/>
          </a:bodyPr>
          <a:lstStyle/>
          <a:p>
            <a:r>
              <a:rPr lang="en-US" dirty="0" smtClean="0"/>
              <a:t>Only God should be the guide, the defender and the protector of a leader</a:t>
            </a:r>
          </a:p>
          <a:p>
            <a:r>
              <a:rPr lang="en-US" dirty="0" smtClean="0"/>
              <a:t>He must not count on godfathers for appointment and protection, but on God</a:t>
            </a:r>
          </a:p>
          <a:p>
            <a:r>
              <a:rPr lang="en-US" dirty="0" smtClean="0"/>
              <a:t>He </a:t>
            </a:r>
            <a:r>
              <a:rPr lang="en-US" dirty="0"/>
              <a:t>m</a:t>
            </a:r>
            <a:r>
              <a:rPr lang="en-US" dirty="0" smtClean="0"/>
              <a:t>ust not count on human alliances in order to be chosen and protected – Horses and Egypt</a:t>
            </a:r>
          </a:p>
          <a:p>
            <a:r>
              <a:rPr lang="en-US" dirty="0" smtClean="0"/>
              <a:t>He must not aim to conquer and acquire more power using this tricks; by so doing he will set a precedent and an example for the followers</a:t>
            </a:r>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must not be idolatrous</a:t>
            </a:r>
            <a:endParaRPr lang="en-US" dirty="0"/>
          </a:p>
        </p:txBody>
      </p:sp>
      <p:sp>
        <p:nvSpPr>
          <p:cNvPr id="3" name="Content Placeholder 2"/>
          <p:cNvSpPr>
            <a:spLocks noGrp="1"/>
          </p:cNvSpPr>
          <p:nvPr>
            <p:ph idx="1"/>
          </p:nvPr>
        </p:nvSpPr>
        <p:spPr/>
        <p:txBody>
          <a:bodyPr/>
          <a:lstStyle/>
          <a:p>
            <a:r>
              <a:rPr lang="en-US" dirty="0" smtClean="0"/>
              <a:t>He must be morally sound, faithful to God and to God alone.</a:t>
            </a:r>
          </a:p>
          <a:p>
            <a:r>
              <a:rPr lang="en-US" dirty="0" smtClean="0"/>
              <a:t>He must display a spirit of  trust in God, even when things seem not to be in his favor</a:t>
            </a:r>
          </a:p>
          <a:p>
            <a:r>
              <a:rPr lang="en-US" dirty="0" smtClean="0"/>
              <a:t>He must not entertain political interests and alliances, rejecting fidelity and trust in God alone.</a:t>
            </a:r>
          </a:p>
          <a:p>
            <a:r>
              <a:rPr lang="en-US" dirty="0" smtClean="0"/>
              <a:t>He must be a husband of one literal  wife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 must not make money an aim: Deut.17:17</a:t>
            </a:r>
            <a:endParaRPr lang="en-US" dirty="0"/>
          </a:p>
        </p:txBody>
      </p:sp>
      <p:sp>
        <p:nvSpPr>
          <p:cNvPr id="3" name="Content Placeholder 2"/>
          <p:cNvSpPr>
            <a:spLocks noGrp="1"/>
          </p:cNvSpPr>
          <p:nvPr>
            <p:ph idx="1"/>
          </p:nvPr>
        </p:nvSpPr>
        <p:spPr/>
        <p:txBody>
          <a:bodyPr/>
          <a:lstStyle/>
          <a:p>
            <a:r>
              <a:rPr lang="en-US" dirty="0" smtClean="0"/>
              <a:t>It is difficult to serve God and money </a:t>
            </a:r>
          </a:p>
          <a:p>
            <a:r>
              <a:rPr lang="en-US" dirty="0" smtClean="0"/>
              <a:t>The love of money is the root of all evil</a:t>
            </a:r>
          </a:p>
          <a:p>
            <a:r>
              <a:rPr lang="en-US" dirty="0" smtClean="0"/>
              <a:t>He must not accept bribe and gifts for they will alter his judgment </a:t>
            </a:r>
          </a:p>
          <a:p>
            <a:r>
              <a:rPr lang="en-US" dirty="0" smtClean="0"/>
              <a:t>He must not seek for monetary favors and look for ways to become rich</a:t>
            </a:r>
          </a:p>
          <a:p>
            <a:r>
              <a:rPr lang="en-US" dirty="0" smtClean="0"/>
              <a:t>He must not manipulate policies to favor himself financially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Allegiance to the word of God: Deut.17:18</a:t>
            </a:r>
            <a:endParaRPr lang="en-US" dirty="0"/>
          </a:p>
        </p:txBody>
      </p:sp>
      <p:sp>
        <p:nvSpPr>
          <p:cNvPr id="3" name="Content Placeholder 2"/>
          <p:cNvSpPr>
            <a:spLocks noGrp="1"/>
          </p:cNvSpPr>
          <p:nvPr>
            <p:ph idx="1"/>
          </p:nvPr>
        </p:nvSpPr>
        <p:spPr/>
        <p:txBody>
          <a:bodyPr>
            <a:normAutofit/>
          </a:bodyPr>
          <a:lstStyle/>
          <a:p>
            <a:r>
              <a:rPr lang="en-US" dirty="0" smtClean="0"/>
              <a:t>He must have faith in the Inspired Word</a:t>
            </a:r>
          </a:p>
          <a:p>
            <a:r>
              <a:rPr lang="en-US" dirty="0" smtClean="0"/>
              <a:t>He must not give way to false or distorted interpretation of God’s word</a:t>
            </a:r>
          </a:p>
          <a:p>
            <a:r>
              <a:rPr lang="en-US" dirty="0" smtClean="0"/>
              <a:t>He must believe in it and be determined to be guided by it</a:t>
            </a:r>
          </a:p>
          <a:p>
            <a:r>
              <a:rPr lang="en-US" dirty="0" smtClean="0"/>
              <a:t>Prayer must follow the reading in order to build up faith in God</a:t>
            </a:r>
          </a:p>
          <a:p>
            <a:r>
              <a:rPr lang="en-US" dirty="0" smtClean="0"/>
              <a:t>This would strengthen their faith and the people’s confidence in him and his ruling as originated from God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Jean-Pierre M Tshimanga</TermName>
          <TermId xmlns="http://schemas.microsoft.com/office/infopath/2007/PartnerControls">9565e86c-8f28-4b78-976b-4e661a2ea065</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Christian Leadership</TermName>
          <TermId xmlns="http://schemas.microsoft.com/office/infopath/2007/PartnerControls">5565b234-10d3-4eb1-9439-2d6ac5aabd60</TermId>
        </TermInfo>
      </Terms>
    </j2a840a341ce45988eab089c2d811663>
  </documentManagement>
</p:properties>
</file>

<file path=customXml/itemProps1.xml><?xml version="1.0" encoding="utf-8"?>
<ds:datastoreItem xmlns:ds="http://schemas.openxmlformats.org/officeDocument/2006/customXml" ds:itemID="{EAE9F98C-D23D-4270-9C79-2BF59D883254}"/>
</file>

<file path=customXml/itemProps2.xml><?xml version="1.0" encoding="utf-8"?>
<ds:datastoreItem xmlns:ds="http://schemas.openxmlformats.org/officeDocument/2006/customXml" ds:itemID="{7C6BE1EF-9584-4107-B2F7-4CE3B92C5F6A}"/>
</file>

<file path=customXml/itemProps3.xml><?xml version="1.0" encoding="utf-8"?>
<ds:datastoreItem xmlns:ds="http://schemas.openxmlformats.org/officeDocument/2006/customXml" ds:itemID="{48DE73B8-2379-4EB1-950E-29E6AC8E80D2}"/>
</file>

<file path=docProps/app.xml><?xml version="1.0" encoding="utf-8"?>
<Properties xmlns="http://schemas.openxmlformats.org/officeDocument/2006/extended-properties" xmlns:vt="http://schemas.openxmlformats.org/officeDocument/2006/docPropsVTypes">
  <Template>Apex</Template>
  <TotalTime>1077</TotalTime>
  <Words>796</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A Leader’s Profile According to Moses  A  STUDY OF DEUT.17:14-20 </vt:lpstr>
      <vt:lpstr>Introduction</vt:lpstr>
      <vt:lpstr>He Must Be A King: Deut. 17:14</vt:lpstr>
      <vt:lpstr>He Must Be Chosen By God: Deut.17:15a</vt:lpstr>
      <vt:lpstr>He Must Be of God’s people: Deut.17:15b</vt:lpstr>
      <vt:lpstr>The one who trusts God for protection: Deut. 17: 16</vt:lpstr>
      <vt:lpstr>He must not be idolatrous</vt:lpstr>
      <vt:lpstr>He must not make money an aim: Deut.17:17</vt:lpstr>
      <vt:lpstr>Total Allegiance to the word of God: Deut.17:18</vt:lpstr>
      <vt:lpstr>Spirit of Prophecy</vt:lpstr>
      <vt:lpstr>He must study God’s word: Deut.17:19</vt:lpstr>
      <vt:lpstr>He must be humble: Deut.17:20</vt:lpstr>
      <vt:lpstr>Conclusion</vt:lpstr>
    </vt:vector>
  </TitlesOfParts>
  <Company>ECD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Leader According to Moses</dc:title>
  <dc:creator>mulumbaj</dc:creator>
  <cp:lastModifiedBy>mulumbaj</cp:lastModifiedBy>
  <cp:revision>12</cp:revision>
  <dcterms:created xsi:type="dcterms:W3CDTF">2012-03-20T12:22:56Z</dcterms:created>
  <dcterms:modified xsi:type="dcterms:W3CDTF">2012-04-27T09:12:02Z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14;#Jean-Pierre M Tshimanga|9565e86c-8f28-4b78-976b-4e661a2ea065</vt:lpwstr>
  </property>
  <property fmtid="{D5CDD505-2E9C-101B-9397-08002B2CF9AE}" pid="4" name="CurriculumCategories">
    <vt:lpwstr>4;#Christian Leadership|5565b234-10d3-4eb1-9439-2d6ac5aabd60</vt:lpwstr>
  </property>
</Properties>
</file>