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Lst>
  <p:sldSz cy="7620000" cx="10160000"/>
  <p:notesSz cy="10160000" cx="7620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39" Type="http://schemas.openxmlformats.org/officeDocument/2006/relationships/slide" Target="slides/slide34.xml"/><Relationship Id="rId18" Type="http://schemas.openxmlformats.org/officeDocument/2006/relationships/slide" Target="slides/slide13.xml"/><Relationship Id="rId13" Type="http://schemas.openxmlformats.org/officeDocument/2006/relationships/slide" Target="slides/slide8.xml"/><Relationship Id="rId26" Type="http://schemas.openxmlformats.org/officeDocument/2006/relationships/slide" Target="slides/slide21.xml"/><Relationship Id="rId34" Type="http://schemas.openxmlformats.org/officeDocument/2006/relationships/slide" Target="slides/slide29.xml"/><Relationship Id="rId47" Type="http://schemas.openxmlformats.org/officeDocument/2006/relationships/slide" Target="slides/slide42.xml"/><Relationship Id="rId42" Type="http://schemas.openxmlformats.org/officeDocument/2006/relationships/slide" Target="slides/slide37.xml"/><Relationship Id="rId50" Type="http://schemas.openxmlformats.org/officeDocument/2006/relationships/slide" Target="slides/slide45.xml"/><Relationship Id="rId21" Type="http://schemas.openxmlformats.org/officeDocument/2006/relationships/slide" Target="slides/slide16.xml"/><Relationship Id="rId7" Type="http://schemas.openxmlformats.org/officeDocument/2006/relationships/slide" Target="slides/slide2.xml"/><Relationship Id="rId2" Type="http://schemas.openxmlformats.org/officeDocument/2006/relationships/presProps" Target="presProps.xml"/><Relationship Id="rId16" Type="http://schemas.openxmlformats.org/officeDocument/2006/relationships/slide" Target="slides/slide11.xml"/><Relationship Id="rId29" Type="http://schemas.openxmlformats.org/officeDocument/2006/relationships/slide" Target="slides/slide24.xml"/><Relationship Id="rId37" Type="http://schemas.openxmlformats.org/officeDocument/2006/relationships/slide" Target="slides/slide32.xml"/><Relationship Id="rId32" Type="http://schemas.openxmlformats.org/officeDocument/2006/relationships/slide" Target="slides/slide27.xml"/><Relationship Id="rId40" Type="http://schemas.openxmlformats.org/officeDocument/2006/relationships/slide" Target="slides/slide35.xml"/><Relationship Id="rId45" Type="http://schemas.openxmlformats.org/officeDocument/2006/relationships/slide" Target="slides/slide40.xml"/><Relationship Id="rId11" Type="http://schemas.openxmlformats.org/officeDocument/2006/relationships/slide" Target="slides/slide6.xml"/><Relationship Id="rId24" Type="http://schemas.openxmlformats.org/officeDocument/2006/relationships/slide" Target="slides/slide19.xml"/><Relationship Id="rId53" Type="http://schemas.openxmlformats.org/officeDocument/2006/relationships/customXml" Target="../customXml/item3.xml"/><Relationship Id="rId5" Type="http://schemas.openxmlformats.org/officeDocument/2006/relationships/notesMaster" Target="notesMasters/notesMaster1.xml"/><Relationship Id="rId31" Type="http://schemas.openxmlformats.org/officeDocument/2006/relationships/slide" Target="slides/slide26.xml"/><Relationship Id="rId44" Type="http://schemas.openxmlformats.org/officeDocument/2006/relationships/slide" Target="slides/slide39.xml"/><Relationship Id="rId19" Type="http://schemas.openxmlformats.org/officeDocument/2006/relationships/slide" Target="slides/slide14.xml"/><Relationship Id="rId10" Type="http://schemas.openxmlformats.org/officeDocument/2006/relationships/slide" Target="slides/slide5.xml"/><Relationship Id="rId52" Type="http://schemas.openxmlformats.org/officeDocument/2006/relationships/customXml" Target="../customXml/item2.xml"/><Relationship Id="rId30" Type="http://schemas.openxmlformats.org/officeDocument/2006/relationships/slide" Target="slides/slide25.xml"/><Relationship Id="rId35" Type="http://schemas.openxmlformats.org/officeDocument/2006/relationships/slide" Target="slides/slide30.xml"/><Relationship Id="rId48" Type="http://schemas.openxmlformats.org/officeDocument/2006/relationships/slide" Target="slides/slide43.xml"/><Relationship Id="rId4" Type="http://schemas.openxmlformats.org/officeDocument/2006/relationships/slideMaster" Target="slideMasters/slideMaster1.xml"/><Relationship Id="rId43" Type="http://schemas.openxmlformats.org/officeDocument/2006/relationships/slide" Target="slides/slide38.xml"/><Relationship Id="rId9" Type="http://schemas.openxmlformats.org/officeDocument/2006/relationships/slide" Target="slides/slide4.xml"/><Relationship Id="rId14" Type="http://schemas.openxmlformats.org/officeDocument/2006/relationships/slide" Target="slides/slide9.xml"/><Relationship Id="rId27" Type="http://schemas.openxmlformats.org/officeDocument/2006/relationships/slide" Target="slides/slide22.xml"/><Relationship Id="rId22" Type="http://schemas.openxmlformats.org/officeDocument/2006/relationships/slide" Target="slides/slide17.xml"/><Relationship Id="rId8" Type="http://schemas.openxmlformats.org/officeDocument/2006/relationships/slide" Target="slides/slide3.xml"/><Relationship Id="rId51" Type="http://schemas.openxmlformats.org/officeDocument/2006/relationships/customXml" Target="../customXml/item1.xml"/><Relationship Id="rId3" Type="http://schemas.openxmlformats.org/officeDocument/2006/relationships/tableStyles" Target="tableStyles.xml"/><Relationship Id="rId38" Type="http://schemas.openxmlformats.org/officeDocument/2006/relationships/slide" Target="slides/slide33.xml"/><Relationship Id="rId33" Type="http://schemas.openxmlformats.org/officeDocument/2006/relationships/slide" Target="slides/slide28.xml"/><Relationship Id="rId46" Type="http://schemas.openxmlformats.org/officeDocument/2006/relationships/slide" Target="slides/slide41.xml"/><Relationship Id="rId17" Type="http://schemas.openxmlformats.org/officeDocument/2006/relationships/slide" Target="slides/slide12.xml"/><Relationship Id="rId12" Type="http://schemas.openxmlformats.org/officeDocument/2006/relationships/slide" Target="slides/slide7.xml"/><Relationship Id="rId25" Type="http://schemas.openxmlformats.org/officeDocument/2006/relationships/slide" Target="slides/slide20.xml"/><Relationship Id="rId41" Type="http://schemas.openxmlformats.org/officeDocument/2006/relationships/slide" Target="slides/slide36.xml"/><Relationship Id="rId20" Type="http://schemas.openxmlformats.org/officeDocument/2006/relationships/slide" Target="slides/slide15.xml"/><Relationship Id="rId1" Type="http://schemas.openxmlformats.org/officeDocument/2006/relationships/theme" Target="theme/theme1.xml"/><Relationship Id="rId6" Type="http://schemas.openxmlformats.org/officeDocument/2006/relationships/slide" Target="slides/slide1.xml"/><Relationship Id="rId36" Type="http://schemas.openxmlformats.org/officeDocument/2006/relationships/slide" Target="slides/slide31.xml"/><Relationship Id="rId49" Type="http://schemas.openxmlformats.org/officeDocument/2006/relationships/slide" Target="slides/slide44.xml"/><Relationship Id="rId15" Type="http://schemas.openxmlformats.org/officeDocument/2006/relationships/slide" Target="slides/slide10.xml"/><Relationship Id="rId28" Type="http://schemas.openxmlformats.org/officeDocument/2006/relationships/slide" Target="slides/slide23.xml"/><Relationship Id="rId23"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826000" x="762000"/>
            <a:ext cy="4572000" cx="6096000"/>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 name="Shape 21"/>
        <p:cNvGrpSpPr/>
        <p:nvPr/>
      </p:nvGrpSpPr>
      <p:grpSpPr>
        <a:xfrm>
          <a:off y="0" x="0"/>
          <a:ext cy="0" cx="0"/>
          <a:chOff y="0" x="0"/>
          <a:chExt cy="0" cx="0"/>
        </a:xfrm>
      </p:grpSpPr>
      <p:sp>
        <p:nvSpPr>
          <p:cNvPr id="22" name="Shape 2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3" name="Shape 2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0" name="Shape 100"/>
        <p:cNvGrpSpPr/>
        <p:nvPr/>
      </p:nvGrpSpPr>
      <p:grpSpPr>
        <a:xfrm>
          <a:off y="0" x="0"/>
          <a:ext cy="0" cx="0"/>
          <a:chOff y="0" x="0"/>
          <a:chExt cy="0" cx="0"/>
        </a:xfrm>
      </p:grpSpPr>
      <p:sp>
        <p:nvSpPr>
          <p:cNvPr id="101" name="Shape 10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02" name="Shape 10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0" name="Shape 110"/>
        <p:cNvGrpSpPr/>
        <p:nvPr/>
      </p:nvGrpSpPr>
      <p:grpSpPr>
        <a:xfrm>
          <a:off y="0" x="0"/>
          <a:ext cy="0" cx="0"/>
          <a:chOff y="0" x="0"/>
          <a:chExt cy="0" cx="0"/>
        </a:xfrm>
      </p:grpSpPr>
      <p:sp>
        <p:nvSpPr>
          <p:cNvPr id="111" name="Shape 11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12" name="Shape 11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2" name="Shape 122"/>
        <p:cNvGrpSpPr/>
        <p:nvPr/>
      </p:nvGrpSpPr>
      <p:grpSpPr>
        <a:xfrm>
          <a:off y="0" x="0"/>
          <a:ext cy="0" cx="0"/>
          <a:chOff y="0" x="0"/>
          <a:chExt cy="0" cx="0"/>
        </a:xfrm>
      </p:grpSpPr>
      <p:sp>
        <p:nvSpPr>
          <p:cNvPr id="123" name="Shape 12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24" name="Shape 124"/>
          <p:cNvSpPr txBox="1"/>
          <p:nvPr>
            <p:ph idx="1" type="body"/>
          </p:nvPr>
        </p:nvSpPr>
        <p:spPr>
          <a:xfrm>
            <a:off y="4826000" x="762000"/>
            <a:ext cy="4572000" cx="6096000"/>
          </a:xfrm>
          <a:prstGeom prst="rect">
            <a:avLst/>
          </a:prstGeom>
        </p:spPr>
        <p:txBody>
          <a:bodyPr bIns="91425" rIns="91425" lIns="91425" tIns="91425" anchor="t" anchorCtr="0">
            <a:noAutofit/>
          </a:bodyPr>
          <a:lstStyle/>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Presentation copy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8" name="Shape 128"/>
        <p:cNvGrpSpPr/>
        <p:nvPr/>
      </p:nvGrpSpPr>
      <p:grpSpPr>
        <a:xfrm>
          <a:off y="0" x="0"/>
          <a:ext cy="0" cx="0"/>
          <a:chOff y="0" x="0"/>
          <a:chExt cy="0" cx="0"/>
        </a:xfrm>
      </p:grpSpPr>
      <p:sp>
        <p:nvSpPr>
          <p:cNvPr id="129" name="Shape 12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30" name="Shape 13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4" name="Shape 134"/>
        <p:cNvGrpSpPr/>
        <p:nvPr/>
      </p:nvGrpSpPr>
      <p:grpSpPr>
        <a:xfrm>
          <a:off y="0" x="0"/>
          <a:ext cy="0" cx="0"/>
          <a:chOff y="0" x="0"/>
          <a:chExt cy="0" cx="0"/>
        </a:xfrm>
      </p:grpSpPr>
      <p:sp>
        <p:nvSpPr>
          <p:cNvPr id="135" name="Shape 13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36" name="Shape 13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1" name="Shape 141"/>
        <p:cNvGrpSpPr/>
        <p:nvPr/>
      </p:nvGrpSpPr>
      <p:grpSpPr>
        <a:xfrm>
          <a:off y="0" x="0"/>
          <a:ext cy="0" cx="0"/>
          <a:chOff y="0" x="0"/>
          <a:chExt cy="0" cx="0"/>
        </a:xfrm>
      </p:grpSpPr>
      <p:sp>
        <p:nvSpPr>
          <p:cNvPr id="142" name="Shape 14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43" name="Shape 14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7" name="Shape 147"/>
        <p:cNvGrpSpPr/>
        <p:nvPr/>
      </p:nvGrpSpPr>
      <p:grpSpPr>
        <a:xfrm>
          <a:off y="0" x="0"/>
          <a:ext cy="0" cx="0"/>
          <a:chOff y="0" x="0"/>
          <a:chExt cy="0" cx="0"/>
        </a:xfrm>
      </p:grpSpPr>
      <p:sp>
        <p:nvSpPr>
          <p:cNvPr id="148" name="Shape 14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49" name="Shape 14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8" name="Shape 158"/>
        <p:cNvGrpSpPr/>
        <p:nvPr/>
      </p:nvGrpSpPr>
      <p:grpSpPr>
        <a:xfrm>
          <a:off y="0" x="0"/>
          <a:ext cy="0" cx="0"/>
          <a:chOff y="0" x="0"/>
          <a:chExt cy="0" cx="0"/>
        </a:xfrm>
      </p:grpSpPr>
      <p:sp>
        <p:nvSpPr>
          <p:cNvPr id="159" name="Shape 15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60" name="Shape 16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4" name="Shape 164"/>
        <p:cNvGrpSpPr/>
        <p:nvPr/>
      </p:nvGrpSpPr>
      <p:grpSpPr>
        <a:xfrm>
          <a:off y="0" x="0"/>
          <a:ext cy="0" cx="0"/>
          <a:chOff y="0" x="0"/>
          <a:chExt cy="0" cx="0"/>
        </a:xfrm>
      </p:grpSpPr>
      <p:sp>
        <p:nvSpPr>
          <p:cNvPr id="165" name="Shape 16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66" name="Shape 16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0" name="Shape 170"/>
        <p:cNvGrpSpPr/>
        <p:nvPr/>
      </p:nvGrpSpPr>
      <p:grpSpPr>
        <a:xfrm>
          <a:off y="0" x="0"/>
          <a:ext cy="0" cx="0"/>
          <a:chOff y="0" x="0"/>
          <a:chExt cy="0" cx="0"/>
        </a:xfrm>
      </p:grpSpPr>
      <p:sp>
        <p:nvSpPr>
          <p:cNvPr id="171" name="Shape 17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72" name="Shape 17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 name="Shape 29"/>
        <p:cNvGrpSpPr/>
        <p:nvPr/>
      </p:nvGrpSpPr>
      <p:grpSpPr>
        <a:xfrm>
          <a:off y="0" x="0"/>
          <a:ext cy="0" cx="0"/>
          <a:chOff y="0" x="0"/>
          <a:chExt cy="0" cx="0"/>
        </a:xfrm>
      </p:grpSpPr>
      <p:sp>
        <p:nvSpPr>
          <p:cNvPr id="30" name="Shape 3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1" name="Shape 3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6" name="Shape 176"/>
        <p:cNvGrpSpPr/>
        <p:nvPr/>
      </p:nvGrpSpPr>
      <p:grpSpPr>
        <a:xfrm>
          <a:off y="0" x="0"/>
          <a:ext cy="0" cx="0"/>
          <a:chOff y="0" x="0"/>
          <a:chExt cy="0" cx="0"/>
        </a:xfrm>
      </p:grpSpPr>
      <p:sp>
        <p:nvSpPr>
          <p:cNvPr id="177" name="Shape 17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78" name="Shape 17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3" name="Shape 183"/>
        <p:cNvGrpSpPr/>
        <p:nvPr/>
      </p:nvGrpSpPr>
      <p:grpSpPr>
        <a:xfrm>
          <a:off y="0" x="0"/>
          <a:ext cy="0" cx="0"/>
          <a:chOff y="0" x="0"/>
          <a:chExt cy="0" cx="0"/>
        </a:xfrm>
      </p:grpSpPr>
      <p:sp>
        <p:nvSpPr>
          <p:cNvPr id="184" name="Shape 18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85" name="Shape 18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3" name="Shape 193"/>
        <p:cNvGrpSpPr/>
        <p:nvPr/>
      </p:nvGrpSpPr>
      <p:grpSpPr>
        <a:xfrm>
          <a:off y="0" x="0"/>
          <a:ext cy="0" cx="0"/>
          <a:chOff y="0" x="0"/>
          <a:chExt cy="0" cx="0"/>
        </a:xfrm>
      </p:grpSpPr>
      <p:sp>
        <p:nvSpPr>
          <p:cNvPr id="194" name="Shape 19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95" name="Shape 19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9" name="Shape 199"/>
        <p:cNvGrpSpPr/>
        <p:nvPr/>
      </p:nvGrpSpPr>
      <p:grpSpPr>
        <a:xfrm>
          <a:off y="0" x="0"/>
          <a:ext cy="0" cx="0"/>
          <a:chOff y="0" x="0"/>
          <a:chExt cy="0" cx="0"/>
        </a:xfrm>
      </p:grpSpPr>
      <p:sp>
        <p:nvSpPr>
          <p:cNvPr id="200" name="Shape 20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01" name="Shape 20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8" name="Shape 208"/>
        <p:cNvGrpSpPr/>
        <p:nvPr/>
      </p:nvGrpSpPr>
      <p:grpSpPr>
        <a:xfrm>
          <a:off y="0" x="0"/>
          <a:ext cy="0" cx="0"/>
          <a:chOff y="0" x="0"/>
          <a:chExt cy="0" cx="0"/>
        </a:xfrm>
      </p:grpSpPr>
      <p:sp>
        <p:nvSpPr>
          <p:cNvPr id="209" name="Shape 20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10" name="Shape 21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7" name="Shape 217"/>
        <p:cNvGrpSpPr/>
        <p:nvPr/>
      </p:nvGrpSpPr>
      <p:grpSpPr>
        <a:xfrm>
          <a:off y="0" x="0"/>
          <a:ext cy="0" cx="0"/>
          <a:chOff y="0" x="0"/>
          <a:chExt cy="0" cx="0"/>
        </a:xfrm>
      </p:grpSpPr>
      <p:sp>
        <p:nvSpPr>
          <p:cNvPr id="218" name="Shape 21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19" name="Shape 21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4" name="Shape 224"/>
        <p:cNvGrpSpPr/>
        <p:nvPr/>
      </p:nvGrpSpPr>
      <p:grpSpPr>
        <a:xfrm>
          <a:off y="0" x="0"/>
          <a:ext cy="0" cx="0"/>
          <a:chOff y="0" x="0"/>
          <a:chExt cy="0" cx="0"/>
        </a:xfrm>
      </p:grpSpPr>
      <p:sp>
        <p:nvSpPr>
          <p:cNvPr id="225" name="Shape 22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26" name="Shape 22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5" name="Shape 235"/>
        <p:cNvGrpSpPr/>
        <p:nvPr/>
      </p:nvGrpSpPr>
      <p:grpSpPr>
        <a:xfrm>
          <a:off y="0" x="0"/>
          <a:ext cy="0" cx="0"/>
          <a:chOff y="0" x="0"/>
          <a:chExt cy="0" cx="0"/>
        </a:xfrm>
      </p:grpSpPr>
      <p:sp>
        <p:nvSpPr>
          <p:cNvPr id="236" name="Shape 23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37" name="Shape 23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5" name="Shape 245"/>
        <p:cNvGrpSpPr/>
        <p:nvPr/>
      </p:nvGrpSpPr>
      <p:grpSpPr>
        <a:xfrm>
          <a:off y="0" x="0"/>
          <a:ext cy="0" cx="0"/>
          <a:chOff y="0" x="0"/>
          <a:chExt cy="0" cx="0"/>
        </a:xfrm>
      </p:grpSpPr>
      <p:sp>
        <p:nvSpPr>
          <p:cNvPr id="246" name="Shape 24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47" name="Shape 24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5" name="Shape 255"/>
        <p:cNvGrpSpPr/>
        <p:nvPr/>
      </p:nvGrpSpPr>
      <p:grpSpPr>
        <a:xfrm>
          <a:off y="0" x="0"/>
          <a:ext cy="0" cx="0"/>
          <a:chOff y="0" x="0"/>
          <a:chExt cy="0" cx="0"/>
        </a:xfrm>
      </p:grpSpPr>
      <p:sp>
        <p:nvSpPr>
          <p:cNvPr id="256" name="Shape 25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57" name="Shape 25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 name="Shape 42"/>
        <p:cNvGrpSpPr/>
        <p:nvPr/>
      </p:nvGrpSpPr>
      <p:grpSpPr>
        <a:xfrm>
          <a:off y="0" x="0"/>
          <a:ext cy="0" cx="0"/>
          <a:chOff y="0" x="0"/>
          <a:chExt cy="0" cx="0"/>
        </a:xfrm>
      </p:grpSpPr>
      <p:sp>
        <p:nvSpPr>
          <p:cNvPr id="43" name="Shape 4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4" name="Shape 4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1" name="Shape 261"/>
        <p:cNvGrpSpPr/>
        <p:nvPr/>
      </p:nvGrpSpPr>
      <p:grpSpPr>
        <a:xfrm>
          <a:off y="0" x="0"/>
          <a:ext cy="0" cx="0"/>
          <a:chOff y="0" x="0"/>
          <a:chExt cy="0" cx="0"/>
        </a:xfrm>
      </p:grpSpPr>
      <p:sp>
        <p:nvSpPr>
          <p:cNvPr id="262" name="Shape 26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63" name="Shape 26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9" name="Shape 269"/>
        <p:cNvGrpSpPr/>
        <p:nvPr/>
      </p:nvGrpSpPr>
      <p:grpSpPr>
        <a:xfrm>
          <a:off y="0" x="0"/>
          <a:ext cy="0" cx="0"/>
          <a:chOff y="0" x="0"/>
          <a:chExt cy="0" cx="0"/>
        </a:xfrm>
      </p:grpSpPr>
      <p:sp>
        <p:nvSpPr>
          <p:cNvPr id="270" name="Shape 27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71" name="Shape 27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8" name="Shape 278"/>
        <p:cNvGrpSpPr/>
        <p:nvPr/>
      </p:nvGrpSpPr>
      <p:grpSpPr>
        <a:xfrm>
          <a:off y="0" x="0"/>
          <a:ext cy="0" cx="0"/>
          <a:chOff y="0" x="0"/>
          <a:chExt cy="0" cx="0"/>
        </a:xfrm>
      </p:grpSpPr>
      <p:sp>
        <p:nvSpPr>
          <p:cNvPr id="279" name="Shape 27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80" name="Shape 28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5" name="Shape 285"/>
        <p:cNvGrpSpPr/>
        <p:nvPr/>
      </p:nvGrpSpPr>
      <p:grpSpPr>
        <a:xfrm>
          <a:off y="0" x="0"/>
          <a:ext cy="0" cx="0"/>
          <a:chOff y="0" x="0"/>
          <a:chExt cy="0" cx="0"/>
        </a:xfrm>
      </p:grpSpPr>
      <p:sp>
        <p:nvSpPr>
          <p:cNvPr id="286" name="Shape 28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87" name="Shape 28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1" name="Shape 291"/>
        <p:cNvGrpSpPr/>
        <p:nvPr/>
      </p:nvGrpSpPr>
      <p:grpSpPr>
        <a:xfrm>
          <a:off y="0" x="0"/>
          <a:ext cy="0" cx="0"/>
          <a:chOff y="0" x="0"/>
          <a:chExt cy="0" cx="0"/>
        </a:xfrm>
      </p:grpSpPr>
      <p:sp>
        <p:nvSpPr>
          <p:cNvPr id="292" name="Shape 29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93" name="Shape 29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8" name="Shape 298"/>
        <p:cNvGrpSpPr/>
        <p:nvPr/>
      </p:nvGrpSpPr>
      <p:grpSpPr>
        <a:xfrm>
          <a:off y="0" x="0"/>
          <a:ext cy="0" cx="0"/>
          <a:chOff y="0" x="0"/>
          <a:chExt cy="0" cx="0"/>
        </a:xfrm>
      </p:grpSpPr>
      <p:sp>
        <p:nvSpPr>
          <p:cNvPr id="299" name="Shape 29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00" name="Shape 30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5" name="Shape 305"/>
        <p:cNvGrpSpPr/>
        <p:nvPr/>
      </p:nvGrpSpPr>
      <p:grpSpPr>
        <a:xfrm>
          <a:off y="0" x="0"/>
          <a:ext cy="0" cx="0"/>
          <a:chOff y="0" x="0"/>
          <a:chExt cy="0" cx="0"/>
        </a:xfrm>
      </p:grpSpPr>
      <p:sp>
        <p:nvSpPr>
          <p:cNvPr id="306" name="Shape 30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07" name="Shape 30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2" name="Shape 312"/>
        <p:cNvGrpSpPr/>
        <p:nvPr/>
      </p:nvGrpSpPr>
      <p:grpSpPr>
        <a:xfrm>
          <a:off y="0" x="0"/>
          <a:ext cy="0" cx="0"/>
          <a:chOff y="0" x="0"/>
          <a:chExt cy="0" cx="0"/>
        </a:xfrm>
      </p:grpSpPr>
      <p:sp>
        <p:nvSpPr>
          <p:cNvPr id="313" name="Shape 31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14" name="Shape 31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8" name="Shape 318"/>
        <p:cNvGrpSpPr/>
        <p:nvPr/>
      </p:nvGrpSpPr>
      <p:grpSpPr>
        <a:xfrm>
          <a:off y="0" x="0"/>
          <a:ext cy="0" cx="0"/>
          <a:chOff y="0" x="0"/>
          <a:chExt cy="0" cx="0"/>
        </a:xfrm>
      </p:grpSpPr>
      <p:sp>
        <p:nvSpPr>
          <p:cNvPr id="319" name="Shape 31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20" name="Shape 32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8" name="Shape 328"/>
        <p:cNvGrpSpPr/>
        <p:nvPr/>
      </p:nvGrpSpPr>
      <p:grpSpPr>
        <a:xfrm>
          <a:off y="0" x="0"/>
          <a:ext cy="0" cx="0"/>
          <a:chOff y="0" x="0"/>
          <a:chExt cy="0" cx="0"/>
        </a:xfrm>
      </p:grpSpPr>
      <p:sp>
        <p:nvSpPr>
          <p:cNvPr id="329" name="Shape 32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30" name="Shape 33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6" name="Shape 56"/>
        <p:cNvGrpSpPr/>
        <p:nvPr/>
      </p:nvGrpSpPr>
      <p:grpSpPr>
        <a:xfrm>
          <a:off y="0" x="0"/>
          <a:ext cy="0" cx="0"/>
          <a:chOff y="0" x="0"/>
          <a:chExt cy="0" cx="0"/>
        </a:xfrm>
      </p:grpSpPr>
      <p:sp>
        <p:nvSpPr>
          <p:cNvPr id="57" name="Shape 5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58" name="Shape 5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9" name="Shape 349"/>
        <p:cNvGrpSpPr/>
        <p:nvPr/>
      </p:nvGrpSpPr>
      <p:grpSpPr>
        <a:xfrm>
          <a:off y="0" x="0"/>
          <a:ext cy="0" cx="0"/>
          <a:chOff y="0" x="0"/>
          <a:chExt cy="0" cx="0"/>
        </a:xfrm>
      </p:grpSpPr>
      <p:sp>
        <p:nvSpPr>
          <p:cNvPr id="350" name="Shape 35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51" name="Shape 35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8" name="Shape 358"/>
        <p:cNvGrpSpPr/>
        <p:nvPr/>
      </p:nvGrpSpPr>
      <p:grpSpPr>
        <a:xfrm>
          <a:off y="0" x="0"/>
          <a:ext cy="0" cx="0"/>
          <a:chOff y="0" x="0"/>
          <a:chExt cy="0" cx="0"/>
        </a:xfrm>
      </p:grpSpPr>
      <p:sp>
        <p:nvSpPr>
          <p:cNvPr id="359" name="Shape 35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60" name="Shape 360"/>
          <p:cNvSpPr txBox="1"/>
          <p:nvPr>
            <p:ph idx="1" type="body"/>
          </p:nvPr>
        </p:nvSpPr>
        <p:spPr>
          <a:xfrm>
            <a:off y="4826000" x="762000"/>
            <a:ext cy="4572000" cx="6096000"/>
          </a:xfrm>
          <a:prstGeom prst="rect">
            <a:avLst/>
          </a:prstGeom>
        </p:spPr>
        <p:txBody>
          <a:bodyPr bIns="91425" rIns="91425" lIns="91425" tIns="91425" anchor="t" anchorCtr="0">
            <a:noAutofit/>
          </a:bodyPr>
          <a:lstStyle/>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Presentation copy</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4" name="Shape 364"/>
        <p:cNvGrpSpPr/>
        <p:nvPr/>
      </p:nvGrpSpPr>
      <p:grpSpPr>
        <a:xfrm>
          <a:off y="0" x="0"/>
          <a:ext cy="0" cx="0"/>
          <a:chOff y="0" x="0"/>
          <a:chExt cy="0" cx="0"/>
        </a:xfrm>
      </p:grpSpPr>
      <p:sp>
        <p:nvSpPr>
          <p:cNvPr id="365" name="Shape 36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66" name="Shape 36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2" name="Shape 372"/>
        <p:cNvGrpSpPr/>
        <p:nvPr/>
      </p:nvGrpSpPr>
      <p:grpSpPr>
        <a:xfrm>
          <a:off y="0" x="0"/>
          <a:ext cy="0" cx="0"/>
          <a:chOff y="0" x="0"/>
          <a:chExt cy="0" cx="0"/>
        </a:xfrm>
      </p:grpSpPr>
      <p:sp>
        <p:nvSpPr>
          <p:cNvPr id="373" name="Shape 37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74" name="Shape 37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8" name="Shape 378"/>
        <p:cNvGrpSpPr/>
        <p:nvPr/>
      </p:nvGrpSpPr>
      <p:grpSpPr>
        <a:xfrm>
          <a:off y="0" x="0"/>
          <a:ext cy="0" cx="0"/>
          <a:chOff y="0" x="0"/>
          <a:chExt cy="0" cx="0"/>
        </a:xfrm>
      </p:grpSpPr>
      <p:sp>
        <p:nvSpPr>
          <p:cNvPr id="379" name="Shape 37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80" name="Shape 38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6" name="Shape 386"/>
        <p:cNvGrpSpPr/>
        <p:nvPr/>
      </p:nvGrpSpPr>
      <p:grpSpPr>
        <a:xfrm>
          <a:off y="0" x="0"/>
          <a:ext cy="0" cx="0"/>
          <a:chOff y="0" x="0"/>
          <a:chExt cy="0" cx="0"/>
        </a:xfrm>
      </p:grpSpPr>
      <p:sp>
        <p:nvSpPr>
          <p:cNvPr id="387" name="Shape 38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88" name="Shape 38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3" name="Shape 63"/>
        <p:cNvGrpSpPr/>
        <p:nvPr/>
      </p:nvGrpSpPr>
      <p:grpSpPr>
        <a:xfrm>
          <a:off y="0" x="0"/>
          <a:ext cy="0" cx="0"/>
          <a:chOff y="0" x="0"/>
          <a:chExt cy="0" cx="0"/>
        </a:xfrm>
      </p:grpSpPr>
      <p:sp>
        <p:nvSpPr>
          <p:cNvPr id="64" name="Shape 6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65" name="Shape 6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1" name="Shape 71"/>
        <p:cNvGrpSpPr/>
        <p:nvPr/>
      </p:nvGrpSpPr>
      <p:grpSpPr>
        <a:xfrm>
          <a:off y="0" x="0"/>
          <a:ext cy="0" cx="0"/>
          <a:chOff y="0" x="0"/>
          <a:chExt cy="0" cx="0"/>
        </a:xfrm>
      </p:grpSpPr>
      <p:sp>
        <p:nvSpPr>
          <p:cNvPr id="72" name="Shape 7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73" name="Shape 7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1" name="Shape 81"/>
        <p:cNvGrpSpPr/>
        <p:nvPr/>
      </p:nvGrpSpPr>
      <p:grpSpPr>
        <a:xfrm>
          <a:off y="0" x="0"/>
          <a:ext cy="0" cx="0"/>
          <a:chOff y="0" x="0"/>
          <a:chExt cy="0" cx="0"/>
        </a:xfrm>
      </p:grpSpPr>
      <p:sp>
        <p:nvSpPr>
          <p:cNvPr id="82" name="Shape 8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83" name="Shape 8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7" name="Shape 87"/>
        <p:cNvGrpSpPr/>
        <p:nvPr/>
      </p:nvGrpSpPr>
      <p:grpSpPr>
        <a:xfrm>
          <a:off y="0" x="0"/>
          <a:ext cy="0" cx="0"/>
          <a:chOff y="0" x="0"/>
          <a:chExt cy="0" cx="0"/>
        </a:xfrm>
      </p:grpSpPr>
      <p:sp>
        <p:nvSpPr>
          <p:cNvPr id="88" name="Shape 8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89" name="Shape 8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3" name="Shape 93"/>
        <p:cNvGrpSpPr/>
        <p:nvPr/>
      </p:nvGrpSpPr>
      <p:grpSpPr>
        <a:xfrm>
          <a:off y="0" x="0"/>
          <a:ext cy="0" cx="0"/>
          <a:chOff y="0" x="0"/>
          <a:chExt cy="0" cx="0"/>
        </a:xfrm>
      </p:grpSpPr>
      <p:sp>
        <p:nvSpPr>
          <p:cNvPr id="94" name="Shape 9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95" name="Shape 9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id="5" name="Shape 5"/>
        <p:cNvGrpSpPr/>
        <p:nvPr/>
      </p:nvGrpSpPr>
      <p:grpSpPr>
        <a:xfrm>
          <a:off y="0" x="0"/>
          <a:ext cy="0" cx="0"/>
          <a:chOff y="0" x="0"/>
          <a:chExt cy="0" cx="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id="6" name="Shape 6"/>
        <p:cNvGrpSpPr/>
        <p:nvPr/>
      </p:nvGrpSpPr>
      <p:grpSpPr>
        <a:xfrm>
          <a:off y="0" x="0"/>
          <a:ext cy="0" cx="0"/>
          <a:chOff y="0" x="0"/>
          <a:chExt cy="0" cx="0"/>
        </a:xfrm>
      </p:grpSpPr>
      <p:sp>
        <p:nvSpPr>
          <p:cNvPr id="7" name="Shape 7"/>
          <p:cNvSpPr txBox="1"/>
          <p:nvPr>
            <p:ph type="ctrTitle"/>
          </p:nvPr>
        </p:nvSpPr>
        <p:spPr>
          <a:xfrm>
            <a:off y="3048000" x="914400"/>
            <a:ext cy="1219199" cx="8331200"/>
          </a:xfrm>
          <a:prstGeom prst="rect">
            <a:avLst/>
          </a:prstGeom>
        </p:spPr>
        <p:txBody>
          <a:bodyPr bIns="91425" rIns="91425" lIns="91425" tIns="91425" anchor="t" anchorCtr="0"/>
          <a:lstStyle>
            <a:lvl1pPr algn="ctr">
              <a:buSzPct val="100000"/>
              <a:defRPr sz="4800"/>
            </a:lvl1pPr>
            <a:lvl2pPr algn="ctr">
              <a:buSzPct val="100000"/>
              <a:defRPr sz="4800"/>
            </a:lvl2pPr>
            <a:lvl3pPr algn="ctr">
              <a:buSzPct val="100000"/>
              <a:defRPr sz="4800"/>
            </a:lvl3pPr>
            <a:lvl4pPr algn="ctr">
              <a:buSzPct val="100000"/>
              <a:defRPr sz="4800"/>
            </a:lvl4pPr>
            <a:lvl5pPr algn="ctr">
              <a:buSzPct val="100000"/>
              <a:defRPr sz="4800"/>
            </a:lvl5pPr>
            <a:lvl6pPr algn="ctr">
              <a:buSzPct val="100000"/>
              <a:defRPr sz="4800"/>
            </a:lvl6pPr>
            <a:lvl7pPr algn="ctr">
              <a:buSzPct val="100000"/>
              <a:defRPr sz="4800"/>
            </a:lvl7pPr>
            <a:lvl8pPr algn="ctr">
              <a:buSzPct val="100000"/>
              <a:defRPr sz="4800"/>
            </a:lvl8pPr>
            <a:lvl9pPr algn="ctr">
              <a:buSzPct val="100000"/>
              <a:defRPr sz="4800"/>
            </a:lvl9pPr>
          </a:lstStyle>
          <a:p/>
        </p:txBody>
      </p:sp>
      <p:sp>
        <p:nvSpPr>
          <p:cNvPr id="8" name="Shape 8"/>
          <p:cNvSpPr txBox="1"/>
          <p:nvPr>
            <p:ph idx="1" type="subTitle"/>
          </p:nvPr>
        </p:nvSpPr>
        <p:spPr>
          <a:xfrm>
            <a:off y="4572000" x="1828800"/>
            <a:ext cy="914400" cx="6502399"/>
          </a:xfrm>
          <a:prstGeom prst="rect">
            <a:avLst/>
          </a:prstGeom>
        </p:spPr>
        <p:txBody>
          <a:bodyPr bIns="91425" rIns="91425" lIns="91425" t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id="9" name="Shape 9"/>
        <p:cNvGrpSpPr/>
        <p:nvPr/>
      </p:nvGrpSpPr>
      <p:grpSpPr>
        <a:xfrm>
          <a:off y="0" x="0"/>
          <a:ext cy="0" cx="0"/>
          <a:chOff y="0" x="0"/>
          <a:chExt cy="0" cx="0"/>
        </a:xfrm>
      </p:grpSpPr>
      <p:sp>
        <p:nvSpPr>
          <p:cNvPr id="10" name="Shape 10"/>
          <p:cNvSpPr txBox="1"/>
          <p:nvPr>
            <p:ph type="title"/>
          </p:nvPr>
        </p:nvSpPr>
        <p:spPr>
          <a:xfrm>
            <a:off y="304800" x="304800"/>
            <a:ext cy="914400" cx="9550400"/>
          </a:xfrm>
          <a:prstGeom prst="rect">
            <a:avLst/>
          </a:prstGeom>
        </p:spPr>
        <p:txBody>
          <a:bodyPr bIns="91425" rIns="91425" lIns="91425" t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p:txBody>
      </p:sp>
      <p:sp>
        <p:nvSpPr>
          <p:cNvPr id="11" name="Shape 11"/>
          <p:cNvSpPr txBox="1"/>
          <p:nvPr>
            <p:ph idx="1" type="body"/>
          </p:nvPr>
        </p:nvSpPr>
        <p:spPr>
          <a:xfrm>
            <a:off y="1828800" x="304800"/>
            <a:ext cy="5486399" cx="9550400"/>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id="12" name="Shape 12"/>
        <p:cNvGrpSpPr/>
        <p:nvPr/>
      </p:nvGrpSpPr>
      <p:grpSpPr>
        <a:xfrm>
          <a:off y="0" x="0"/>
          <a:ext cy="0" cx="0"/>
          <a:chOff y="0" x="0"/>
          <a:chExt cy="0" cx="0"/>
        </a:xfrm>
      </p:grpSpPr>
      <p:sp>
        <p:nvSpPr>
          <p:cNvPr id="13" name="Shape 13"/>
          <p:cNvSpPr txBox="1"/>
          <p:nvPr>
            <p:ph type="title"/>
          </p:nvPr>
        </p:nvSpPr>
        <p:spPr>
          <a:xfrm>
            <a:off y="304800" x="304800"/>
            <a:ext cy="914400" cx="9550400"/>
          </a:xfrm>
          <a:prstGeom prst="rect">
            <a:avLst/>
          </a:prstGeom>
        </p:spPr>
        <p:txBody>
          <a:bodyPr bIns="91425" rIns="91425" lIns="91425" t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p:txBody>
      </p:sp>
      <p:sp>
        <p:nvSpPr>
          <p:cNvPr id="14" name="Shape 14"/>
          <p:cNvSpPr txBox="1"/>
          <p:nvPr>
            <p:ph idx="1" type="body"/>
          </p:nvPr>
        </p:nvSpPr>
        <p:spPr>
          <a:xfrm>
            <a:off y="1828800" x="304800"/>
            <a:ext cy="5486399" cx="4470399"/>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
        <p:nvSpPr>
          <p:cNvPr id="15" name="Shape 15"/>
          <p:cNvSpPr txBox="1"/>
          <p:nvPr>
            <p:ph idx="2" type="body"/>
          </p:nvPr>
        </p:nvSpPr>
        <p:spPr>
          <a:xfrm>
            <a:off y="1828800" x="5384800"/>
            <a:ext cy="5486399" cx="4470399"/>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id="16" name="Shape 16"/>
        <p:cNvGrpSpPr/>
        <p:nvPr/>
      </p:nvGrpSpPr>
      <p:grpSpPr>
        <a:xfrm>
          <a:off y="0" x="0"/>
          <a:ext cy="0" cx="0"/>
          <a:chOff y="0" x="0"/>
          <a:chExt cy="0" cx="0"/>
        </a:xfrm>
      </p:grpSpPr>
      <p:sp>
        <p:nvSpPr>
          <p:cNvPr id="17" name="Shape 17"/>
          <p:cNvSpPr txBox="1"/>
          <p:nvPr>
            <p:ph idx="1" type="body"/>
          </p:nvPr>
        </p:nvSpPr>
        <p:spPr>
          <a:xfrm>
            <a:off y="6705600" x="304800"/>
            <a:ext cy="609599" cx="9550400"/>
          </a:xfrm>
          <a:prstGeom prst="rect">
            <a:avLst/>
          </a:prstGeom>
        </p:spPr>
        <p:txBody>
          <a:bodyPr bIns="91425" rIns="91425" lIns="91425" t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theme/theme2.xml" Type="http://schemas.openxmlformats.org/officeDocument/2006/relationships/theme" Id="rId6"/><Relationship Target="../slideLayouts/slideLayout5.xml" Type="http://schemas.openxmlformats.org/officeDocument/2006/relationships/slideLayout" Id="rId5"/></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4" name="Shape 4"/>
        <p:cNvGrpSpPr/>
        <p:nvPr/>
      </p:nvGrpSpPr>
      <p:grpSpPr>
        <a:xfrm>
          <a:off y="0" x="0"/>
          <a:ext cy="0" cx="0"/>
          <a:chOff y="0" x="0"/>
          <a:chExt cy="0" cx="0"/>
        </a:xfrm>
      </p:grpSpPr>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15.jpg" Type="http://schemas.openxmlformats.org/officeDocument/2006/relationships/image" Id="rId4"/><Relationship Target="../media/image06.pn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1.xml" Type="http://schemas.openxmlformats.org/officeDocument/2006/relationships/slideLayout" Id="rId1"/><Relationship Target="../media/image19.jpg" Type="http://schemas.openxmlformats.org/officeDocument/2006/relationships/image" Id="rId4"/><Relationship Target="../media/image06.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1.xml" Type="http://schemas.openxmlformats.org/officeDocument/2006/relationships/slideLayout" Id="rId1"/><Relationship Target="../media/image17.jpg" Type="http://schemas.openxmlformats.org/officeDocument/2006/relationships/image" Id="rId4"/><Relationship Target="../media/image06.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1.xml" Type="http://schemas.openxmlformats.org/officeDocument/2006/relationships/slideLayout" Id="rId1"/><Relationship Target="../media/image20.jpg" Type="http://schemas.openxmlformats.org/officeDocument/2006/relationships/image" Id="rId4"/><Relationship Target="../media/image06.png" Type="http://schemas.openxmlformats.org/officeDocument/2006/relationships/image" Id="rId3"/><Relationship Target="../media/image11.png" Type="http://schemas.openxmlformats.org/officeDocument/2006/relationships/image" Id="rId6"/><Relationship Target="../media/image10.png" Type="http://schemas.openxmlformats.org/officeDocument/2006/relationships/image" Id="rId5"/><Relationship Target="../media/image12.png" Type="http://schemas.openxmlformats.org/officeDocument/2006/relationships/image" Id="rId7"/></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1.xml" Type="http://schemas.openxmlformats.org/officeDocument/2006/relationships/slideLayout" Id="rId1"/><Relationship Target="../media/image22.jpg" Type="http://schemas.openxmlformats.org/officeDocument/2006/relationships/image" Id="rId4"/><Relationship Target="../media/image06.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1.xml" Type="http://schemas.openxmlformats.org/officeDocument/2006/relationships/slideLayout" Id="rId1"/><Relationship Target="../media/image28.jpg" Type="http://schemas.openxmlformats.org/officeDocument/2006/relationships/image" Id="rId4"/><Relationship Target="../media/image06.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1.xml" Type="http://schemas.openxmlformats.org/officeDocument/2006/relationships/slideLayout" Id="rId1"/><Relationship Target="../media/image21.jpg" Type="http://schemas.openxmlformats.org/officeDocument/2006/relationships/image" Id="rId4"/><Relationship Target="../media/image06.pn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1.xml" Type="http://schemas.openxmlformats.org/officeDocument/2006/relationships/slideLayout" Id="rId1"/><Relationship Target="../media/image30.jpg" Type="http://schemas.openxmlformats.org/officeDocument/2006/relationships/image" Id="rId4"/><Relationship Target="../media/image06.pn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1.xml" Type="http://schemas.openxmlformats.org/officeDocument/2006/relationships/slideLayout" Id="rId1"/><Relationship Target="../media/image27.jpg" Type="http://schemas.openxmlformats.org/officeDocument/2006/relationships/image" Id="rId4"/><Relationship Target="../media/image06.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1.xml" Type="http://schemas.openxmlformats.org/officeDocument/2006/relationships/slideLayout" Id="rId1"/><Relationship Target="../media/image25.jpg" Type="http://schemas.openxmlformats.org/officeDocument/2006/relationships/image" Id="rId4"/><Relationship Target="../media/image06.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1.xml" Type="http://schemas.openxmlformats.org/officeDocument/2006/relationships/slideLayout" Id="rId1"/><Relationship Target="../media/image36.jpg" Type="http://schemas.openxmlformats.org/officeDocument/2006/relationships/image" Id="rId4"/><Relationship Target="../media/image06.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1.xml" Type="http://schemas.openxmlformats.org/officeDocument/2006/relationships/slideLayout" Id="rId1"/><Relationship Target="../media/image08.jpg" Type="http://schemas.openxmlformats.org/officeDocument/2006/relationships/image" Id="rId4"/><Relationship Target="../media/image06.pn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1.xml" Type="http://schemas.openxmlformats.org/officeDocument/2006/relationships/slideLayout" Id="rId1"/><Relationship Target="../media/image32.jpg" Type="http://schemas.openxmlformats.org/officeDocument/2006/relationships/image" Id="rId4"/><Relationship Target="../media/image06.pn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1.xml" Type="http://schemas.openxmlformats.org/officeDocument/2006/relationships/slideLayout" Id="rId1"/><Relationship Target="../media/image31.jpg" Type="http://schemas.openxmlformats.org/officeDocument/2006/relationships/image" Id="rId4"/><Relationship Target="../media/image06.pn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1.xml" Type="http://schemas.openxmlformats.org/officeDocument/2006/relationships/slideLayout" Id="rId1"/><Relationship Target="../media/image22.jpg" Type="http://schemas.openxmlformats.org/officeDocument/2006/relationships/image" Id="rId4"/><Relationship Target="../media/image06.png" Type="http://schemas.openxmlformats.org/officeDocument/2006/relationships/image" Id="rId3"/><Relationship Target="../media/image24.png" Type="http://schemas.openxmlformats.org/officeDocument/2006/relationships/image" Id="rId6"/><Relationship Target="../media/image23.png" Type="http://schemas.openxmlformats.org/officeDocument/2006/relationships/image" Id="rId5"/><Relationship Target="../media/image26.png" Type="http://schemas.openxmlformats.org/officeDocument/2006/relationships/image" Id="rId7"/></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1.xml" Type="http://schemas.openxmlformats.org/officeDocument/2006/relationships/slideLayout" Id="rId1"/><Relationship Target="../media/image41.jpg" Type="http://schemas.openxmlformats.org/officeDocument/2006/relationships/image" Id="rId4"/><Relationship Target="../media/image06.pn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1.xml" Type="http://schemas.openxmlformats.org/officeDocument/2006/relationships/slideLayout" Id="rId1"/><Relationship Target="../media/image43.jpg" Type="http://schemas.openxmlformats.org/officeDocument/2006/relationships/image" Id="rId4"/><Relationship Target="../media/image06.pn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1.xml" Type="http://schemas.openxmlformats.org/officeDocument/2006/relationships/slideLayout" Id="rId1"/><Relationship Target="../media/image37.jpg" Type="http://schemas.openxmlformats.org/officeDocument/2006/relationships/image" Id="rId4"/><Relationship Target="../media/image06.png" Type="http://schemas.openxmlformats.org/officeDocument/2006/relationships/image" Id="rId3"/><Relationship Target="../media/image29.png" Type="http://schemas.openxmlformats.org/officeDocument/2006/relationships/image" Id="rId5"/></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1.xml" Type="http://schemas.openxmlformats.org/officeDocument/2006/relationships/slideLayout" Id="rId1"/><Relationship Target="../media/image40.jpg" Type="http://schemas.openxmlformats.org/officeDocument/2006/relationships/image" Id="rId4"/><Relationship Target="../media/image06.png" Type="http://schemas.openxmlformats.org/officeDocument/2006/relationships/imag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1.xml" Type="http://schemas.openxmlformats.org/officeDocument/2006/relationships/slideLayout" Id="rId1"/><Relationship Target="../media/image44.jpg" Type="http://schemas.openxmlformats.org/officeDocument/2006/relationships/image" Id="rId4"/><Relationship Target="../media/image06.png" Type="http://schemas.openxmlformats.org/officeDocument/2006/relationships/image" Id="rId3"/><Relationship Target="../media/image38.png" Type="http://schemas.openxmlformats.org/officeDocument/2006/relationships/image" Id="rId6"/><Relationship Target="../media/image34.png" Type="http://schemas.openxmlformats.org/officeDocument/2006/relationships/image" Id="rId5"/><Relationship Target="../media/image29.png" Type="http://schemas.openxmlformats.org/officeDocument/2006/relationships/image" Id="rId7"/></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1.xml" Type="http://schemas.openxmlformats.org/officeDocument/2006/relationships/slideLayout" Id="rId1"/><Relationship Target="../media/image42.jpg" Type="http://schemas.openxmlformats.org/officeDocument/2006/relationships/image" Id="rId4"/><Relationship Target="../media/image06.png" Type="http://schemas.openxmlformats.org/officeDocument/2006/relationships/image" Id="rId3"/><Relationship Target="../media/image35.png" Type="http://schemas.openxmlformats.org/officeDocument/2006/relationships/image" Id="rId6"/><Relationship Target="../media/image33.png" Type="http://schemas.openxmlformats.org/officeDocument/2006/relationships/image" Id="rId5"/></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1.xml" Type="http://schemas.openxmlformats.org/officeDocument/2006/relationships/slideLayout" Id="rId1"/><Relationship Target="../media/image45.jpg" Type="http://schemas.openxmlformats.org/officeDocument/2006/relationships/image" Id="rId4"/><Relationship Target="../media/image06.png" Type="http://schemas.openxmlformats.org/officeDocument/2006/relationships/image" Id="rId3"/><Relationship Target="../media/image29.png" Type="http://schemas.openxmlformats.org/officeDocument/2006/relationships/image" Id="rId5"/></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1.xml" Type="http://schemas.openxmlformats.org/officeDocument/2006/relationships/slideLayout" Id="rId1"/><Relationship Target="../media/image04.png" Type="http://schemas.openxmlformats.org/officeDocument/2006/relationships/image" Id="rId10"/><Relationship Target="../media/image07.jpg" Type="http://schemas.openxmlformats.org/officeDocument/2006/relationships/image" Id="rId4"/><Relationship Target="../media/image06.png" Type="http://schemas.openxmlformats.org/officeDocument/2006/relationships/image" Id="rId3"/><Relationship Target="../media/image05.png" Type="http://schemas.openxmlformats.org/officeDocument/2006/relationships/image" Id="rId9"/><Relationship Target="../media/image00.png" Type="http://schemas.openxmlformats.org/officeDocument/2006/relationships/image" Id="rId6"/><Relationship Target="../media/image01.png" Type="http://schemas.openxmlformats.org/officeDocument/2006/relationships/image" Id="rId5"/><Relationship Target="../media/image02.png" Type="http://schemas.openxmlformats.org/officeDocument/2006/relationships/image" Id="rId8"/><Relationship Target="../media/image03.png" Type="http://schemas.openxmlformats.org/officeDocument/2006/relationships/image" Id="rId7"/></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1.xml" Type="http://schemas.openxmlformats.org/officeDocument/2006/relationships/slideLayout" Id="rId1"/><Relationship Target="../media/image47.jpg" Type="http://schemas.openxmlformats.org/officeDocument/2006/relationships/image" Id="rId4"/><Relationship Target="../media/image06.png" Type="http://schemas.openxmlformats.org/officeDocument/2006/relationships/image" Id="rId3"/></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1.xml" Type="http://schemas.openxmlformats.org/officeDocument/2006/relationships/slideLayout" Id="rId1"/><Relationship Target="../media/image59.jpg" Type="http://schemas.openxmlformats.org/officeDocument/2006/relationships/image" Id="rId4"/><Relationship Target="../media/image06.png" Type="http://schemas.openxmlformats.org/officeDocument/2006/relationships/image" Id="rId3"/><Relationship Target="../media/image39.png" Type="http://schemas.openxmlformats.org/officeDocument/2006/relationships/image" Id="rId5"/></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1.xml" Type="http://schemas.openxmlformats.org/officeDocument/2006/relationships/slideLayout" Id="rId1"/><Relationship Target="../media/image48.jpg" Type="http://schemas.openxmlformats.org/officeDocument/2006/relationships/image" Id="rId4"/><Relationship Target="../media/image06.png" Type="http://schemas.openxmlformats.org/officeDocument/2006/relationships/image" Id="rId3"/></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1.xml" Type="http://schemas.openxmlformats.org/officeDocument/2006/relationships/slideLayout" Id="rId1"/><Relationship Target="../media/image49.jpg" Type="http://schemas.openxmlformats.org/officeDocument/2006/relationships/image" Id="rId4"/><Relationship Target="../media/image06.png" Type="http://schemas.openxmlformats.org/officeDocument/2006/relationships/image" Id="rId3"/><Relationship Target="../media/image29.png" Type="http://schemas.openxmlformats.org/officeDocument/2006/relationships/image" Id="rId5"/></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1.xml" Type="http://schemas.openxmlformats.org/officeDocument/2006/relationships/slideLayout" Id="rId1"/><Relationship Target="../media/image56.jpg" Type="http://schemas.openxmlformats.org/officeDocument/2006/relationships/image" Id="rId4"/><Relationship Target="../media/image06.png" Type="http://schemas.openxmlformats.org/officeDocument/2006/relationships/image" Id="rId3"/></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1.xml" Type="http://schemas.openxmlformats.org/officeDocument/2006/relationships/slideLayout" Id="rId1"/><Relationship Target="../media/image46.jpg" Type="http://schemas.openxmlformats.org/officeDocument/2006/relationships/image" Id="rId4"/><Relationship Target="../media/image06.png" Type="http://schemas.openxmlformats.org/officeDocument/2006/relationships/image" Id="rId3"/></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1.xml" Type="http://schemas.openxmlformats.org/officeDocument/2006/relationships/slideLayout" Id="rId1"/><Relationship Target="../media/image50.jpg" Type="http://schemas.openxmlformats.org/officeDocument/2006/relationships/image" Id="rId4"/><Relationship Target="../media/image06.png" Type="http://schemas.openxmlformats.org/officeDocument/2006/relationships/image" Id="rId3"/></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1.xml" Type="http://schemas.openxmlformats.org/officeDocument/2006/relationships/slideLayout" Id="rId1"/><Relationship Target="../media/image60.jpg" Type="http://schemas.openxmlformats.org/officeDocument/2006/relationships/image" Id="rId4"/><Relationship Target="../media/image06.png" Type="http://schemas.openxmlformats.org/officeDocument/2006/relationships/image" Id="rId3"/></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1.xml" Type="http://schemas.openxmlformats.org/officeDocument/2006/relationships/slideLayout" Id="rId1"/><Relationship Target="../media/image57.jpg" Type="http://schemas.openxmlformats.org/officeDocument/2006/relationships/image" Id="rId4"/><Relationship Target="../media/image06.png" Type="http://schemas.openxmlformats.org/officeDocument/2006/relationships/image" Id="rId3"/></Relationships>
</file>

<file path=ppt/slides/_rels/slide39.xml.rels><?xml version="1.0" encoding="UTF-8" standalone="yes"?><Relationships xmlns="http://schemas.openxmlformats.org/package/2006/relationships"><Relationship Target="../notesSlides/notesSlide39.xml" Type="http://schemas.openxmlformats.org/officeDocument/2006/relationships/notesSlide" Id="rId2"/><Relationship Target="../slideLayouts/slideLayout1.xml" Type="http://schemas.openxmlformats.org/officeDocument/2006/relationships/slideLayout" Id="rId1"/><Relationship Target="../media/image54.jpg" Type="http://schemas.openxmlformats.org/officeDocument/2006/relationships/image" Id="rId4"/><Relationship Target="../media/image06.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1.xml" Type="http://schemas.openxmlformats.org/officeDocument/2006/relationships/slideLayout" Id="rId1"/><Relationship Target="../media/image13.jpg" Type="http://schemas.openxmlformats.org/officeDocument/2006/relationships/image" Id="rId4"/><Relationship Target="../media/image06.png" Type="http://schemas.openxmlformats.org/officeDocument/2006/relationships/image" Id="rId3"/><Relationship Target="../media/image00.png" Type="http://schemas.openxmlformats.org/officeDocument/2006/relationships/image" Id="rId6"/><Relationship Target="../media/image01.png" Type="http://schemas.openxmlformats.org/officeDocument/2006/relationships/image" Id="rId5"/></Relationships>
</file>

<file path=ppt/slides/_rels/slide40.xml.rels><?xml version="1.0" encoding="UTF-8" standalone="yes"?><Relationships xmlns="http://schemas.openxmlformats.org/package/2006/relationships"><Relationship Target="../media/image66.png" Type="http://schemas.openxmlformats.org/officeDocument/2006/relationships/image" Id="rId17"/><Relationship Target="../media/image68.png" Type="http://schemas.openxmlformats.org/officeDocument/2006/relationships/image" Id="rId16"/><Relationship Target="../media/image67.png" Type="http://schemas.openxmlformats.org/officeDocument/2006/relationships/image" Id="rId15"/><Relationship Target="../media/image64.png" Type="http://schemas.openxmlformats.org/officeDocument/2006/relationships/image" Id="rId14"/><Relationship Target="../notesSlides/notesSlide40.xml" Type="http://schemas.openxmlformats.org/officeDocument/2006/relationships/notesSlide" Id="rId2"/><Relationship Target="../media/image62.png" Type="http://schemas.openxmlformats.org/officeDocument/2006/relationships/image" Id="rId12"/><Relationship Target="../slideLayouts/slideLayout1.xml" Type="http://schemas.openxmlformats.org/officeDocument/2006/relationships/slideLayout" Id="rId1"/><Relationship Target="../media/image65.png" Type="http://schemas.openxmlformats.org/officeDocument/2006/relationships/image" Id="rId13"/><Relationship Target="../media/image63.jpg" Type="http://schemas.openxmlformats.org/officeDocument/2006/relationships/image" Id="rId4"/><Relationship Target="../media/image69.png" Type="http://schemas.openxmlformats.org/officeDocument/2006/relationships/image" Id="rId10"/><Relationship Target="../media/image06.png" Type="http://schemas.openxmlformats.org/officeDocument/2006/relationships/image" Id="rId3"/><Relationship Target="../media/image61.png" Type="http://schemas.openxmlformats.org/officeDocument/2006/relationships/image" Id="rId11"/><Relationship Target="../media/image58.png" Type="http://schemas.openxmlformats.org/officeDocument/2006/relationships/image" Id="rId9"/><Relationship Target="../media/image52.png" Type="http://schemas.openxmlformats.org/officeDocument/2006/relationships/image" Id="rId6"/><Relationship Target="../media/image51.png" Type="http://schemas.openxmlformats.org/officeDocument/2006/relationships/image" Id="rId5"/><Relationship Target="../media/image55.png" Type="http://schemas.openxmlformats.org/officeDocument/2006/relationships/image" Id="rId8"/><Relationship Target="../media/image53.png" Type="http://schemas.openxmlformats.org/officeDocument/2006/relationships/image" Id="rId7"/></Relationships>
</file>

<file path=ppt/slides/_rels/slide41.xml.rels><?xml version="1.0" encoding="UTF-8" standalone="yes"?><Relationships xmlns="http://schemas.openxmlformats.org/package/2006/relationships"><Relationship Target="../notesSlides/notesSlide41.xml" Type="http://schemas.openxmlformats.org/officeDocument/2006/relationships/notesSlide" Id="rId2"/><Relationship Target="../slideLayouts/slideLayout1.xml" Type="http://schemas.openxmlformats.org/officeDocument/2006/relationships/slideLayout" Id="rId1"/><Relationship Target="../media/image71.jpg" Type="http://schemas.openxmlformats.org/officeDocument/2006/relationships/image" Id="rId4"/><Relationship Target="../media/image06.png" Type="http://schemas.openxmlformats.org/officeDocument/2006/relationships/image" Id="rId3"/></Relationships>
</file>

<file path=ppt/slides/_rels/slide42.xml.rels><?xml version="1.0" encoding="UTF-8" standalone="yes"?><Relationships xmlns="http://schemas.openxmlformats.org/package/2006/relationships"><Relationship Target="../notesSlides/notesSlide42.xml" Type="http://schemas.openxmlformats.org/officeDocument/2006/relationships/notesSlide" Id="rId2"/><Relationship Target="../slideLayouts/slideLayout1.xml" Type="http://schemas.openxmlformats.org/officeDocument/2006/relationships/slideLayout" Id="rId1"/><Relationship Target="../media/image73.jpg" Type="http://schemas.openxmlformats.org/officeDocument/2006/relationships/image" Id="rId4"/><Relationship Target="../media/image06.png" Type="http://schemas.openxmlformats.org/officeDocument/2006/relationships/image" Id="rId3"/></Relationships>
</file>

<file path=ppt/slides/_rels/slide43.xml.rels><?xml version="1.0" encoding="UTF-8" standalone="yes"?><Relationships xmlns="http://schemas.openxmlformats.org/package/2006/relationships"><Relationship Target="../notesSlides/notesSlide43.xml" Type="http://schemas.openxmlformats.org/officeDocument/2006/relationships/notesSlide" Id="rId2"/><Relationship Target="../slideLayouts/slideLayout1.xml" Type="http://schemas.openxmlformats.org/officeDocument/2006/relationships/slideLayout" Id="rId1"/><Relationship Target="../media/image70.jpg" Type="http://schemas.openxmlformats.org/officeDocument/2006/relationships/image" Id="rId4"/><Relationship Target="../media/image06.png" Type="http://schemas.openxmlformats.org/officeDocument/2006/relationships/image" Id="rId3"/></Relationships>
</file>

<file path=ppt/slides/_rels/slide44.xml.rels><?xml version="1.0" encoding="UTF-8" standalone="yes"?><Relationships xmlns="http://schemas.openxmlformats.org/package/2006/relationships"><Relationship Target="../notesSlides/notesSlide44.xml" Type="http://schemas.openxmlformats.org/officeDocument/2006/relationships/notesSlide" Id="rId2"/><Relationship Target="../slideLayouts/slideLayout1.xml" Type="http://schemas.openxmlformats.org/officeDocument/2006/relationships/slideLayout" Id="rId1"/><Relationship Target="../media/image72.jpg" Type="http://schemas.openxmlformats.org/officeDocument/2006/relationships/image" Id="rId4"/><Relationship Target="../media/image06.png" Type="http://schemas.openxmlformats.org/officeDocument/2006/relationships/image" Id="rId3"/></Relationships>
</file>

<file path=ppt/slides/_rels/slide45.xml.rels><?xml version="1.0" encoding="UTF-8" standalone="yes"?><Relationships xmlns="http://schemas.openxmlformats.org/package/2006/relationships"><Relationship Target="../notesSlides/notesSlide45.xml" Type="http://schemas.openxmlformats.org/officeDocument/2006/relationships/notesSlide" Id="rId2"/><Relationship Target="../slideLayouts/slideLayout1.xml" Type="http://schemas.openxmlformats.org/officeDocument/2006/relationships/slideLayout" Id="rId1"/><Relationship Target="../media/image74.jpg" Type="http://schemas.openxmlformats.org/officeDocument/2006/relationships/image" Id="rId4"/><Relationship Target="../media/image06.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1.xml" Type="http://schemas.openxmlformats.org/officeDocument/2006/relationships/slideLayout" Id="rId1"/><Relationship Target="../media/image09.jpg" Type="http://schemas.openxmlformats.org/officeDocument/2006/relationships/image" Id="rId4"/><Relationship Target="../media/image06.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1.xml" Type="http://schemas.openxmlformats.org/officeDocument/2006/relationships/slideLayout" Id="rId1"/><Relationship Target="../media/image14.jpg" Type="http://schemas.openxmlformats.org/officeDocument/2006/relationships/image" Id="rId4"/><Relationship Target="../media/image06.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1.xml" Type="http://schemas.openxmlformats.org/officeDocument/2006/relationships/slideLayout" Id="rId1"/><Relationship Target="../media/image17.jpg" Type="http://schemas.openxmlformats.org/officeDocument/2006/relationships/image" Id="rId4"/><Relationship Target="../media/image06.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1.xml" Type="http://schemas.openxmlformats.org/officeDocument/2006/relationships/slideLayout" Id="rId1"/><Relationship Target="../media/image18.jpg" Type="http://schemas.openxmlformats.org/officeDocument/2006/relationships/image" Id="rId4"/><Relationship Target="../media/image06.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1.xml" Type="http://schemas.openxmlformats.org/officeDocument/2006/relationships/slideLayout" Id="rId1"/><Relationship Target="../media/image16.jpg" Type="http://schemas.openxmlformats.org/officeDocument/2006/relationships/image" Id="rId4"/><Relationship Target="../media/image06.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8" name="Shape 18"/>
        <p:cNvGrpSpPr/>
        <p:nvPr/>
      </p:nvGrpSpPr>
      <p:grpSpPr>
        <a:xfrm>
          <a:off y="0" x="0"/>
          <a:ext cy="0" cx="0"/>
          <a:chOff y="0" x="0"/>
          <a:chExt cy="0" cx="0"/>
        </a:xfrm>
      </p:grpSpPr>
      <p:sp>
        <p:nvSpPr>
          <p:cNvPr id="19" name="Shape 19"/>
          <p:cNvSpPr/>
          <p:nvPr/>
        </p:nvSpPr>
        <p:spPr>
          <a:xfrm>
            <a:off y="0" x="0"/>
            <a:ext cy="7620000" cx="10160000"/>
          </a:xfrm>
          <a:prstGeom prst="rect">
            <a:avLst/>
          </a:prstGeom>
          <a:blipFill>
            <a:blip r:embed="rId4"/>
            <a:stretch>
              <a:fillRect/>
            </a:stretch>
          </a:blipFill>
        </p:spPr>
      </p:sp>
      <p:sp>
        <p:nvSpPr>
          <p:cNvPr id="20" name="Shape 20"/>
          <p:cNvSpPr txBox="1"/>
          <p:nvPr/>
        </p:nvSpPr>
        <p:spPr>
          <a:xfrm>
            <a:off y="5385150" x="1541625"/>
            <a:ext cy="1892999" cx="7406900"/>
          </a:xfrm>
          <a:prstGeom prst="rect">
            <a:avLst/>
          </a:prstGeom>
        </p:spPr>
        <p:txBody>
          <a:bodyPr bIns="38100" rIns="38100" lIns="38100" tIns="38100" anchor="t" anchorCtr="0">
            <a:noAutofit/>
          </a:bodyPr>
          <a:lstStyle/>
          <a:p>
            <a:pPr algn="ctr" marR="0" indent="0" marL="0">
              <a:lnSpc>
                <a:spcPct val="119791"/>
              </a:lnSpc>
              <a:spcBef>
                <a:spcPts val="0"/>
              </a:spcBef>
              <a:spcAft>
                <a:spcPts val="0"/>
              </a:spcAft>
              <a:buNone/>
            </a:pPr>
            <a:r>
              <a:rPr b="1" sz="2666" lang="en-US">
                <a:solidFill>
                  <a:srgbClr val="FFFFFF"/>
                </a:solidFill>
                <a:latin typeface="Arial"/>
                <a:ea typeface="Arial"/>
                <a:cs typeface="Arial"/>
                <a:sym typeface="Arial"/>
              </a:rPr>
              <a:t>A LEADERSHIP WORKSHOP</a:t>
            </a:r>
          </a:p>
          <a:p>
            <a:pPr algn="ctr" marR="0" indent="0" marL="0">
              <a:lnSpc>
                <a:spcPct val="156250"/>
              </a:lnSpc>
              <a:spcBef>
                <a:spcPts val="0"/>
              </a:spcBef>
              <a:spcAft>
                <a:spcPts val="0"/>
              </a:spcAft>
              <a:buNone/>
            </a:pPr>
            <a:r>
              <a:rPr sz="1777" lang="en-US" i="1">
                <a:solidFill>
                  <a:srgbClr val="E2E3CC"/>
                </a:solidFill>
                <a:latin typeface="Arial"/>
                <a:ea typeface="Arial"/>
                <a:cs typeface="Arial"/>
                <a:sym typeface="Arial"/>
              </a:rPr>
              <a:t>Based on the Collected Papers</a:t>
            </a:r>
          </a:p>
          <a:p>
            <a:pPr algn="ctr" marR="0" indent="0" marL="0">
              <a:lnSpc>
                <a:spcPct val="156250"/>
              </a:lnSpc>
              <a:spcBef>
                <a:spcPts val="0"/>
              </a:spcBef>
              <a:spcAft>
                <a:spcPts val="0"/>
              </a:spcAft>
              <a:buNone/>
            </a:pPr>
            <a:r>
              <a:rPr sz="1777" lang="en-US" i="1">
                <a:solidFill>
                  <a:srgbClr val="E2E3CC"/>
                </a:solidFill>
                <a:latin typeface="Arial"/>
                <a:ea typeface="Arial"/>
                <a:cs typeface="Arial"/>
                <a:sym typeface="Arial"/>
              </a:rPr>
              <a:t>from the Leadership Symposium</a:t>
            </a:r>
          </a:p>
          <a:p>
            <a:pPr algn="ctr" marR="0" indent="0" marL="0">
              <a:lnSpc>
                <a:spcPct val="156250"/>
              </a:lnSpc>
              <a:spcBef>
                <a:spcPts val="0"/>
              </a:spcBef>
              <a:spcAft>
                <a:spcPts val="0"/>
              </a:spcAft>
              <a:buNone/>
            </a:pPr>
            <a:r>
              <a:rPr sz="1777" lang="en-US" i="1">
                <a:solidFill>
                  <a:srgbClr val="E2E3CC"/>
                </a:solidFill>
                <a:latin typeface="Arial"/>
                <a:ea typeface="Arial"/>
                <a:cs typeface="Arial"/>
                <a:sym typeface="Arial"/>
              </a:rPr>
              <a:t>General Conference Session</a:t>
            </a:r>
          </a:p>
          <a:p>
            <a:pPr algn="ctr" marR="0" indent="0" marL="0">
              <a:lnSpc>
                <a:spcPct val="156250"/>
              </a:lnSpc>
              <a:spcBef>
                <a:spcPts val="0"/>
              </a:spcBef>
              <a:spcAft>
                <a:spcPts val="0"/>
              </a:spcAft>
              <a:buNone/>
            </a:pPr>
            <a:r>
              <a:rPr sz="1777" lang="en-US" i="1">
                <a:solidFill>
                  <a:srgbClr val="E2E3CC"/>
                </a:solidFill>
                <a:latin typeface="Arial"/>
                <a:ea typeface="Arial"/>
                <a:cs typeface="Arial"/>
                <a:sym typeface="Arial"/>
              </a:rPr>
              <a:t>July 3-7, 2005</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96" name="Shape 96"/>
        <p:cNvGrpSpPr/>
        <p:nvPr/>
      </p:nvGrpSpPr>
      <p:grpSpPr>
        <a:xfrm>
          <a:off y="0" x="0"/>
          <a:ext cy="0" cx="0"/>
          <a:chOff y="0" x="0"/>
          <a:chExt cy="0" cx="0"/>
        </a:xfrm>
      </p:grpSpPr>
      <p:sp>
        <p:nvSpPr>
          <p:cNvPr id="97" name="Shape 97"/>
          <p:cNvSpPr/>
          <p:nvPr/>
        </p:nvSpPr>
        <p:spPr>
          <a:xfrm>
            <a:off y="275150" x="0"/>
            <a:ext cy="7344825" cx="10160000"/>
          </a:xfrm>
          <a:prstGeom prst="rect">
            <a:avLst/>
          </a:prstGeom>
          <a:blipFill>
            <a:blip r:embed="rId4"/>
            <a:stretch>
              <a:fillRect/>
            </a:stretch>
          </a:blipFill>
        </p:spPr>
      </p:sp>
      <p:sp>
        <p:nvSpPr>
          <p:cNvPr id="98" name="Shape 98"/>
          <p:cNvSpPr txBox="1"/>
          <p:nvPr/>
        </p:nvSpPr>
        <p:spPr>
          <a:xfrm>
            <a:off y="762000" x="1270000"/>
            <a:ext cy="1907099"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The </a:t>
            </a:r>
            <a:r>
              <a:rPr b="1" sz="4000" lang="en-US">
                <a:solidFill>
                  <a:srgbClr val="6C1C2F"/>
                </a:solidFill>
                <a:latin typeface="Arial"/>
                <a:ea typeface="Arial"/>
                <a:cs typeface="Arial"/>
                <a:sym typeface="Arial"/>
              </a:rPr>
              <a:t>unity</a:t>
            </a:r>
            <a:r>
              <a:rPr sz="4000" lang="en-US">
                <a:solidFill>
                  <a:srgbClr val="000000"/>
                </a:solidFill>
                <a:latin typeface="Arial"/>
                <a:ea typeface="Arial"/>
                <a:cs typeface="Arial"/>
                <a:sym typeface="Arial"/>
              </a:rPr>
              <a:t> of the church enables the global church to speak with one voice to the world</a:t>
            </a:r>
          </a:p>
        </p:txBody>
      </p:sp>
      <p:sp>
        <p:nvSpPr>
          <p:cNvPr id="99" name="Shape 99"/>
          <p:cNvSpPr txBox="1"/>
          <p:nvPr/>
        </p:nvSpPr>
        <p:spPr>
          <a:xfrm>
            <a:off y="2709325" x="1270000"/>
            <a:ext cy="3127725" cx="7696199"/>
          </a:xfrm>
          <a:prstGeom prst="rect">
            <a:avLst/>
          </a:prstGeom>
        </p:spPr>
        <p:txBody>
          <a:bodyPr bIns="38100" rIns="38100" lIns="38100" tIns="38100" anchor="t" anchorCtr="0">
            <a:noAutofit/>
          </a:bodyPr>
          <a:lstStyle/>
          <a:p>
            <a:pPr algn="l" lvl="0" marR="0" indent="-304800" marL="381000">
              <a:lnSpc>
                <a:spcPct val="120138"/>
              </a:lnSpc>
              <a:spcBef>
                <a:spcPts val="0"/>
              </a:spcBef>
              <a:spcAft>
                <a:spcPts val="0"/>
              </a:spcAft>
              <a:buClr>
                <a:srgbClr val="000000"/>
              </a:buClr>
              <a:buSzPct val="166666"/>
              <a:buFont typeface="Arial"/>
              <a:buChar char="•"/>
            </a:pPr>
            <a:r>
              <a:rPr sz="4000" lang="en-US" i="1">
                <a:solidFill>
                  <a:srgbClr val="000000"/>
                </a:solidFill>
                <a:latin typeface="Arial"/>
                <a:ea typeface="Arial"/>
                <a:cs typeface="Arial"/>
                <a:sym typeface="Arial"/>
              </a:rPr>
              <a:t>in proclaiming the </a:t>
            </a:r>
            <a:br>
              <a:rPr sz="4000" lang="en-US" i="1">
                <a:solidFill>
                  <a:srgbClr val="000000"/>
                </a:solidFill>
                <a:latin typeface="Arial"/>
                <a:ea typeface="Arial"/>
                <a:cs typeface="Arial"/>
                <a:sym typeface="Arial"/>
              </a:rPr>
            </a:br>
            <a:r>
              <a:rPr sz="4000" lang="en-US" i="1">
                <a:solidFill>
                  <a:srgbClr val="000000"/>
                </a:solidFill>
                <a:latin typeface="Arial"/>
                <a:ea typeface="Arial"/>
                <a:cs typeface="Arial"/>
                <a:sym typeface="Arial"/>
              </a:rPr>
              <a:t>message of the </a:t>
            </a:r>
            <a:br>
              <a:rPr sz="4000" lang="en-US" i="1">
                <a:solidFill>
                  <a:srgbClr val="000000"/>
                </a:solidFill>
                <a:latin typeface="Arial"/>
                <a:ea typeface="Arial"/>
                <a:cs typeface="Arial"/>
                <a:sym typeface="Arial"/>
              </a:rPr>
            </a:br>
            <a:r>
              <a:rPr sz="4000" lang="en-US" i="1">
                <a:solidFill>
                  <a:srgbClr val="000000"/>
                </a:solidFill>
                <a:latin typeface="Arial"/>
                <a:ea typeface="Arial"/>
                <a:cs typeface="Arial"/>
                <a:sym typeface="Arial"/>
              </a:rPr>
              <a:t>church</a:t>
            </a:r>
          </a:p>
          <a:p>
            <a:pPr algn="l" lvl="0" marR="0" indent="-304800" marL="381000">
              <a:lnSpc>
                <a:spcPct val="120138"/>
              </a:lnSpc>
              <a:spcBef>
                <a:spcPts val="0"/>
              </a:spcBef>
              <a:spcAft>
                <a:spcPts val="0"/>
              </a:spcAft>
              <a:buClr>
                <a:srgbClr val="000000"/>
              </a:buClr>
              <a:buSzPct val="166666"/>
              <a:buFont typeface="Arial"/>
              <a:buChar char="•"/>
            </a:pPr>
            <a:r>
              <a:rPr sz="4000" lang="en-US" i="1">
                <a:solidFill>
                  <a:srgbClr val="000000"/>
                </a:solidFill>
                <a:latin typeface="Arial"/>
                <a:ea typeface="Arial"/>
                <a:cs typeface="Arial"/>
                <a:sym typeface="Arial"/>
              </a:rPr>
              <a:t>in fulfilling its </a:t>
            </a:r>
            <a:br>
              <a:rPr sz="4000" lang="en-US" i="1">
                <a:solidFill>
                  <a:srgbClr val="000000"/>
                </a:solidFill>
                <a:latin typeface="Arial"/>
                <a:ea typeface="Arial"/>
                <a:cs typeface="Arial"/>
                <a:sym typeface="Arial"/>
              </a:rPr>
            </a:br>
            <a:r>
              <a:rPr sz="4000" lang="en-US" i="1">
                <a:solidFill>
                  <a:srgbClr val="000000"/>
                </a:solidFill>
                <a:latin typeface="Arial"/>
                <a:ea typeface="Arial"/>
                <a:cs typeface="Arial"/>
                <a:sym typeface="Arial"/>
              </a:rPr>
              <a:t>mission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03" name="Shape 103"/>
        <p:cNvGrpSpPr/>
        <p:nvPr/>
      </p:nvGrpSpPr>
      <p:grpSpPr>
        <a:xfrm>
          <a:off y="0" x="0"/>
          <a:ext cy="0" cx="0"/>
          <a:chOff y="0" x="0"/>
          <a:chExt cy="0" cx="0"/>
        </a:xfrm>
      </p:grpSpPr>
      <p:sp>
        <p:nvSpPr>
          <p:cNvPr id="104" name="Shape 104"/>
          <p:cNvSpPr/>
          <p:nvPr/>
        </p:nvSpPr>
        <p:spPr>
          <a:xfrm>
            <a:off y="275150" x="0"/>
            <a:ext cy="7344825" cx="10160000"/>
          </a:xfrm>
          <a:prstGeom prst="rect">
            <a:avLst/>
          </a:prstGeom>
          <a:blipFill>
            <a:blip r:embed="rId4"/>
            <a:stretch>
              <a:fillRect/>
            </a:stretch>
          </a:blipFill>
        </p:spPr>
      </p:sp>
      <p:sp>
        <p:nvSpPr>
          <p:cNvPr id="105" name="Shape 105"/>
          <p:cNvSpPr txBox="1"/>
          <p:nvPr/>
        </p:nvSpPr>
        <p:spPr>
          <a:xfrm>
            <a:off y="1575150" x="6452300"/>
            <a:ext cy="1293274" cx="1903575"/>
          </a:xfrm>
          <a:prstGeom prst="rect">
            <a:avLst/>
          </a:prstGeom>
        </p:spPr>
        <p:txBody>
          <a:bodyPr bIns="38100" rIns="38100" lIns="38100" tIns="38100" anchor="t" anchorCtr="0">
            <a:noAutofit/>
          </a:bodyPr>
          <a:lstStyle/>
          <a:p>
            <a:pPr algn="ctr" marR="0" indent="0" marL="0">
              <a:lnSpc>
                <a:spcPct val="119791"/>
              </a:lnSpc>
              <a:spcBef>
                <a:spcPts val="0"/>
              </a:spcBef>
              <a:spcAft>
                <a:spcPts val="0"/>
              </a:spcAft>
              <a:buNone/>
            </a:pPr>
            <a:r>
              <a:rPr b="1" sz="2666" lang="en-US">
                <a:solidFill>
                  <a:srgbClr val="000000"/>
                </a:solidFill>
                <a:latin typeface="Arial"/>
                <a:ea typeface="Arial"/>
                <a:cs typeface="Arial"/>
                <a:sym typeface="Arial"/>
              </a:rPr>
              <a:t>integrity of the biblical message</a:t>
            </a:r>
          </a:p>
        </p:txBody>
      </p:sp>
      <p:sp>
        <p:nvSpPr>
          <p:cNvPr id="106" name="Shape 106"/>
          <p:cNvSpPr txBox="1"/>
          <p:nvPr/>
        </p:nvSpPr>
        <p:spPr>
          <a:xfrm>
            <a:off y="3776475" x="5266950"/>
            <a:ext cy="1293274" cx="1903575"/>
          </a:xfrm>
          <a:prstGeom prst="rect">
            <a:avLst/>
          </a:prstGeom>
        </p:spPr>
        <p:txBody>
          <a:bodyPr bIns="38100" rIns="38100" lIns="38100" tIns="38100" anchor="t" anchorCtr="0">
            <a:noAutofit/>
          </a:bodyPr>
          <a:lstStyle/>
          <a:p>
            <a:pPr algn="ctr" marR="0" indent="0" marL="0">
              <a:lnSpc>
                <a:spcPct val="119791"/>
              </a:lnSpc>
              <a:spcBef>
                <a:spcPts val="0"/>
              </a:spcBef>
              <a:spcAft>
                <a:spcPts val="0"/>
              </a:spcAft>
              <a:buNone/>
            </a:pPr>
            <a:r>
              <a:rPr b="1" sz="2666" lang="en-US">
                <a:solidFill>
                  <a:srgbClr val="000000"/>
                </a:solidFill>
                <a:latin typeface="Arial"/>
                <a:ea typeface="Arial"/>
                <a:cs typeface="Arial"/>
                <a:sym typeface="Arial"/>
              </a:rPr>
              <a:t>realization of the mission</a:t>
            </a:r>
          </a:p>
        </p:txBody>
      </p:sp>
      <p:sp>
        <p:nvSpPr>
          <p:cNvPr id="107" name="Shape 107"/>
          <p:cNvSpPr txBox="1"/>
          <p:nvPr/>
        </p:nvSpPr>
        <p:spPr>
          <a:xfrm>
            <a:off y="3776475" x="7722300"/>
            <a:ext cy="1293274" cx="1734250"/>
          </a:xfrm>
          <a:prstGeom prst="rect">
            <a:avLst/>
          </a:prstGeom>
        </p:spPr>
        <p:txBody>
          <a:bodyPr bIns="38100" rIns="38100" lIns="38100" tIns="38100" anchor="t" anchorCtr="0">
            <a:noAutofit/>
          </a:bodyPr>
          <a:lstStyle/>
          <a:p>
            <a:pPr algn="ctr" marR="0" indent="0" marL="0">
              <a:lnSpc>
                <a:spcPct val="119791"/>
              </a:lnSpc>
              <a:spcBef>
                <a:spcPts val="0"/>
              </a:spcBef>
              <a:spcAft>
                <a:spcPts val="0"/>
              </a:spcAft>
              <a:buNone/>
            </a:pPr>
            <a:r>
              <a:rPr b="1" sz="2666" lang="en-US">
                <a:solidFill>
                  <a:srgbClr val="000000"/>
                </a:solidFill>
                <a:latin typeface="Arial"/>
                <a:ea typeface="Arial"/>
                <a:cs typeface="Arial"/>
                <a:sym typeface="Arial"/>
              </a:rPr>
              <a:t>global unity of the church</a:t>
            </a:r>
          </a:p>
        </p:txBody>
      </p:sp>
      <p:sp>
        <p:nvSpPr>
          <p:cNvPr id="108" name="Shape 108"/>
          <p:cNvSpPr txBox="1"/>
          <p:nvPr/>
        </p:nvSpPr>
        <p:spPr>
          <a:xfrm>
            <a:off y="507975" x="1270000"/>
            <a:ext cy="686499" cx="4394200"/>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This triad</a:t>
            </a:r>
          </a:p>
        </p:txBody>
      </p:sp>
      <p:sp>
        <p:nvSpPr>
          <p:cNvPr id="109" name="Shape 109"/>
          <p:cNvSpPr txBox="1"/>
          <p:nvPr/>
        </p:nvSpPr>
        <p:spPr>
          <a:xfrm>
            <a:off y="1269975" x="1270000"/>
            <a:ext cy="6244500" cx="7950199"/>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defines the sphere within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which leaders are to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exercise their authority</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creates the parameters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within which proper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use or misuse of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authority can be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identified</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could be the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fundamental criterion</a:t>
            </a:r>
          </a:p>
          <a:p>
            <a:pPr algn="l" lvl="1" marR="0" indent="-248355" marL="762000">
              <a:lnSpc>
                <a:spcPct val="120089"/>
              </a:lnSpc>
              <a:spcBef>
                <a:spcPts val="0"/>
              </a:spcBef>
              <a:spcAft>
                <a:spcPts val="0"/>
              </a:spcAft>
              <a:buClr>
                <a:srgbClr val="000000"/>
              </a:buClr>
              <a:buSzPct val="100358"/>
              <a:buFont typeface="Courier New"/>
              <a:buChar char="o"/>
            </a:pPr>
            <a:r>
              <a:rPr sz="3111" lang="en-US" i="1">
                <a:solidFill>
                  <a:srgbClr val="000000"/>
                </a:solidFill>
                <a:latin typeface="Arial"/>
                <a:ea typeface="Arial"/>
                <a:cs typeface="Arial"/>
                <a:sym typeface="Arial"/>
              </a:rPr>
              <a:t>for the exercise of ecclesiastical authority</a:t>
            </a:r>
          </a:p>
          <a:p>
            <a:pPr algn="l" lvl="1" marR="0" indent="-248355" marL="762000">
              <a:lnSpc>
                <a:spcPct val="120089"/>
              </a:lnSpc>
              <a:spcBef>
                <a:spcPts val="0"/>
              </a:spcBef>
              <a:spcAft>
                <a:spcPts val="0"/>
              </a:spcAft>
              <a:buClr>
                <a:srgbClr val="000000"/>
              </a:buClr>
              <a:buSzPct val="100358"/>
              <a:buFont typeface="Courier New"/>
              <a:buChar char="o"/>
            </a:pPr>
            <a:r>
              <a:rPr sz="3111" lang="en-US" i="1">
                <a:solidFill>
                  <a:srgbClr val="000000"/>
                </a:solidFill>
                <a:latin typeface="Arial"/>
                <a:ea typeface="Arial"/>
                <a:cs typeface="Arial"/>
                <a:sym typeface="Arial"/>
              </a:rPr>
              <a:t>to free leaders from the threat of authoritarianism and self-service</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13" name="Shape 113"/>
        <p:cNvGrpSpPr/>
        <p:nvPr/>
      </p:nvGrpSpPr>
      <p:grpSpPr>
        <a:xfrm>
          <a:off y="0" x="0"/>
          <a:ext cy="0" cx="0"/>
          <a:chOff y="0" x="0"/>
          <a:chExt cy="0" cx="0"/>
        </a:xfrm>
      </p:grpSpPr>
      <p:sp>
        <p:nvSpPr>
          <p:cNvPr id="114" name="Shape 114"/>
          <p:cNvSpPr/>
          <p:nvPr/>
        </p:nvSpPr>
        <p:spPr>
          <a:xfrm>
            <a:off y="275150" x="0"/>
            <a:ext cy="7344825" cx="10160000"/>
          </a:xfrm>
          <a:prstGeom prst="rect">
            <a:avLst/>
          </a:prstGeom>
          <a:blipFill>
            <a:blip r:embed="rId4"/>
            <a:stretch>
              <a:fillRect/>
            </a:stretch>
          </a:blipFill>
        </p:spPr>
      </p:sp>
      <p:sp>
        <p:nvSpPr>
          <p:cNvPr id="115" name="Shape 115"/>
          <p:cNvSpPr txBox="1"/>
          <p:nvPr/>
        </p:nvSpPr>
        <p:spPr>
          <a:xfrm>
            <a:off y="1100650" x="1270000"/>
            <a:ext cy="2764350" cx="7780850"/>
          </a:xfrm>
          <a:prstGeom prst="rect">
            <a:avLst/>
          </a:prstGeom>
        </p:spPr>
        <p:txBody>
          <a:bodyPr bIns="38100" rIns="38100" lIns="38100" tIns="38100" anchor="t" anchorCtr="0">
            <a:noAutofit/>
          </a:bodyPr>
          <a:lstStyle/>
          <a:p>
            <a:pPr algn="ctr" marR="0" indent="0" marL="0">
              <a:lnSpc>
                <a:spcPct val="132291"/>
              </a:lnSpc>
              <a:spcBef>
                <a:spcPts val="0"/>
              </a:spcBef>
              <a:spcAft>
                <a:spcPts val="0"/>
              </a:spcAft>
              <a:buNone/>
            </a:pPr>
            <a:r>
              <a:rPr sz="4000" lang="en-US">
                <a:solidFill>
                  <a:srgbClr val="000000"/>
                </a:solidFill>
                <a:latin typeface="Arial"/>
                <a:ea typeface="Arial"/>
                <a:cs typeface="Arial"/>
                <a:sym typeface="Arial"/>
              </a:rPr>
              <a:t>Every plan, decision, and appointment can be evaluated </a:t>
            </a:r>
          </a:p>
          <a:p>
            <a:pPr algn="ctr" marR="0" indent="0" marL="0">
              <a:lnSpc>
                <a:spcPct val="132291"/>
              </a:lnSpc>
              <a:spcBef>
                <a:spcPts val="0"/>
              </a:spcBef>
              <a:spcAft>
                <a:spcPts val="0"/>
              </a:spcAft>
              <a:buNone/>
            </a:pPr>
            <a:r>
              <a:rPr sz="4000" lang="en-US">
                <a:solidFill>
                  <a:srgbClr val="000000"/>
                </a:solidFill>
                <a:latin typeface="Arial"/>
                <a:ea typeface="Arial"/>
                <a:cs typeface="Arial"/>
                <a:sym typeface="Arial"/>
              </a:rPr>
              <a:t>through the prism of </a:t>
            </a:r>
            <a:r>
              <a:rPr b="1" sz="4000" lang="en-US">
                <a:solidFill>
                  <a:srgbClr val="6C1C2F"/>
                </a:solidFill>
                <a:latin typeface="Arial"/>
                <a:ea typeface="Arial"/>
                <a:cs typeface="Arial"/>
                <a:sym typeface="Arial"/>
              </a:rPr>
              <a:t>message</a:t>
            </a:r>
            <a:r>
              <a:rPr sz="4000" lang="en-US">
                <a:solidFill>
                  <a:srgbClr val="000000"/>
                </a:solidFill>
                <a:latin typeface="Arial"/>
                <a:ea typeface="Arial"/>
                <a:cs typeface="Arial"/>
                <a:sym typeface="Arial"/>
              </a:rPr>
              <a:t>, </a:t>
            </a:r>
            <a:r>
              <a:rPr b="1" sz="4000" lang="en-US">
                <a:solidFill>
                  <a:srgbClr val="6C1C2F"/>
                </a:solidFill>
                <a:latin typeface="Arial"/>
                <a:ea typeface="Arial"/>
                <a:cs typeface="Arial"/>
                <a:sym typeface="Arial"/>
              </a:rPr>
              <a:t>mission</a:t>
            </a:r>
            <a:r>
              <a:rPr sz="4000" lang="en-US">
                <a:solidFill>
                  <a:srgbClr val="000000"/>
                </a:solidFill>
                <a:latin typeface="Arial"/>
                <a:ea typeface="Arial"/>
                <a:cs typeface="Arial"/>
                <a:sym typeface="Arial"/>
              </a:rPr>
              <a:t>, and </a:t>
            </a:r>
            <a:r>
              <a:rPr b="1" sz="4000" lang="en-US">
                <a:solidFill>
                  <a:srgbClr val="6C1C2F"/>
                </a:solidFill>
                <a:latin typeface="Arial"/>
                <a:ea typeface="Arial"/>
                <a:cs typeface="Arial"/>
                <a:sym typeface="Arial"/>
              </a:rPr>
              <a:t>unity</a:t>
            </a:r>
            <a:r>
              <a:rPr sz="4000" lang="en-US">
                <a:solidFill>
                  <a:srgbClr val="000000"/>
                </a:solidFill>
                <a:latin typeface="Arial"/>
                <a:ea typeface="Arial"/>
                <a:cs typeface="Arial"/>
                <a:sym typeface="Arial"/>
              </a:rPr>
              <a:t>.</a:t>
            </a:r>
          </a:p>
        </p:txBody>
      </p:sp>
      <p:sp>
        <p:nvSpPr>
          <p:cNvPr id="116" name="Shape 116"/>
          <p:cNvSpPr/>
          <p:nvPr/>
        </p:nvSpPr>
        <p:spPr>
          <a:xfrm>
            <a:off y="5492750" x="1248825"/>
            <a:ext cy="1566325" cx="2063750"/>
          </a:xfrm>
          <a:prstGeom prst="rect">
            <a:avLst/>
          </a:prstGeom>
          <a:blipFill>
            <a:blip r:embed="rId5"/>
            <a:stretch>
              <a:fillRect/>
            </a:stretch>
          </a:blipFill>
        </p:spPr>
      </p:sp>
      <p:sp>
        <p:nvSpPr>
          <p:cNvPr id="117" name="Shape 117"/>
          <p:cNvSpPr txBox="1"/>
          <p:nvPr/>
        </p:nvSpPr>
        <p:spPr>
          <a:xfrm>
            <a:off y="5561525" x="1367000"/>
            <a:ext cy="1501399" cx="1896525"/>
          </a:xfrm>
          <a:prstGeom prst="rect">
            <a:avLst/>
          </a:prstGeom>
        </p:spPr>
        <p:txBody>
          <a:bodyPr bIns="38100" rIns="38100" lIns="38100" tIns="38100" anchor="t" anchorCtr="0">
            <a:noAutofit/>
          </a:bodyPr>
          <a:lstStyle/>
          <a:p>
            <a:pPr algn="ctr" marR="0" indent="0" marL="0">
              <a:lnSpc>
                <a:spcPct val="120238"/>
              </a:lnSpc>
              <a:spcBef>
                <a:spcPts val="0"/>
              </a:spcBef>
              <a:spcAft>
                <a:spcPts val="0"/>
              </a:spcAft>
              <a:buNone/>
            </a:pPr>
            <a:r>
              <a:rPr b="1" sz="2333" lang="en-US">
                <a:solidFill>
                  <a:srgbClr val="FFFFFF"/>
                </a:solidFill>
                <a:latin typeface="Arial"/>
                <a:ea typeface="Arial"/>
                <a:cs typeface="Arial"/>
                <a:sym typeface="Arial"/>
              </a:rPr>
              <a:t>INITIAL</a:t>
            </a:r>
          </a:p>
          <a:p>
            <a:pPr algn="ctr" marR="0" indent="0" marL="0">
              <a:lnSpc>
                <a:spcPct val="120238"/>
              </a:lnSpc>
              <a:spcBef>
                <a:spcPts val="0"/>
              </a:spcBef>
              <a:spcAft>
                <a:spcPts val="0"/>
              </a:spcAft>
              <a:buNone/>
            </a:pPr>
            <a:r>
              <a:rPr sz="2333" lang="en-US">
                <a:solidFill>
                  <a:srgbClr val="FFFFFF"/>
                </a:solidFill>
                <a:latin typeface="Arial"/>
                <a:ea typeface="Arial"/>
                <a:cs typeface="Arial"/>
                <a:sym typeface="Arial"/>
              </a:rPr>
              <a:t>plans</a:t>
            </a:r>
          </a:p>
          <a:p>
            <a:pPr algn="ctr" marR="0" indent="0" marL="0">
              <a:lnSpc>
                <a:spcPct val="120238"/>
              </a:lnSpc>
              <a:spcBef>
                <a:spcPts val="0"/>
              </a:spcBef>
              <a:spcAft>
                <a:spcPts val="0"/>
              </a:spcAft>
              <a:buNone/>
            </a:pPr>
            <a:r>
              <a:rPr sz="2333" lang="en-US">
                <a:solidFill>
                  <a:srgbClr val="FFFFFF"/>
                </a:solidFill>
                <a:latin typeface="Arial"/>
                <a:ea typeface="Arial"/>
                <a:cs typeface="Arial"/>
                <a:sym typeface="Arial"/>
              </a:rPr>
              <a:t>decisions</a:t>
            </a:r>
          </a:p>
          <a:p>
            <a:pPr algn="ctr" marR="0" indent="0" marL="0">
              <a:lnSpc>
                <a:spcPct val="120238"/>
              </a:lnSpc>
              <a:spcBef>
                <a:spcPts val="0"/>
              </a:spcBef>
              <a:spcAft>
                <a:spcPts val="0"/>
              </a:spcAft>
              <a:buNone/>
            </a:pPr>
            <a:r>
              <a:rPr sz="2333" lang="en-US">
                <a:solidFill>
                  <a:srgbClr val="FFFFFF"/>
                </a:solidFill>
                <a:latin typeface="Arial"/>
                <a:ea typeface="Arial"/>
                <a:cs typeface="Arial"/>
                <a:sym typeface="Arial"/>
              </a:rPr>
              <a:t>appointments</a:t>
            </a:r>
          </a:p>
        </p:txBody>
      </p:sp>
      <p:sp>
        <p:nvSpPr>
          <p:cNvPr id="118" name="Shape 118"/>
          <p:cNvSpPr/>
          <p:nvPr/>
        </p:nvSpPr>
        <p:spPr>
          <a:xfrm>
            <a:off y="5492750" x="7016750"/>
            <a:ext cy="1566325" cx="2063750"/>
          </a:xfrm>
          <a:prstGeom prst="rect">
            <a:avLst/>
          </a:prstGeom>
          <a:blipFill>
            <a:blip r:embed="rId6"/>
            <a:stretch>
              <a:fillRect/>
            </a:stretch>
          </a:blipFill>
        </p:spPr>
      </p:sp>
      <p:sp>
        <p:nvSpPr>
          <p:cNvPr id="119" name="Shape 119"/>
          <p:cNvSpPr txBox="1"/>
          <p:nvPr/>
        </p:nvSpPr>
        <p:spPr>
          <a:xfrm>
            <a:off y="5561525" x="7136675"/>
            <a:ext cy="1501399" cx="1896525"/>
          </a:xfrm>
          <a:prstGeom prst="rect">
            <a:avLst/>
          </a:prstGeom>
        </p:spPr>
        <p:txBody>
          <a:bodyPr bIns="38100" rIns="38100" lIns="38100" tIns="38100" anchor="t" anchorCtr="0">
            <a:noAutofit/>
          </a:bodyPr>
          <a:lstStyle/>
          <a:p>
            <a:pPr algn="ctr" marR="0" indent="0" marL="0">
              <a:lnSpc>
                <a:spcPct val="120238"/>
              </a:lnSpc>
              <a:spcBef>
                <a:spcPts val="0"/>
              </a:spcBef>
              <a:spcAft>
                <a:spcPts val="0"/>
              </a:spcAft>
              <a:buNone/>
            </a:pPr>
            <a:r>
              <a:rPr b="1" sz="2333" lang="en-US">
                <a:solidFill>
                  <a:srgbClr val="FFFFFF"/>
                </a:solidFill>
                <a:latin typeface="Arial"/>
                <a:ea typeface="Arial"/>
                <a:cs typeface="Arial"/>
                <a:sym typeface="Arial"/>
              </a:rPr>
              <a:t>FINAL</a:t>
            </a:r>
          </a:p>
          <a:p>
            <a:pPr algn="ctr" marR="0" indent="0" marL="0">
              <a:lnSpc>
                <a:spcPct val="120238"/>
              </a:lnSpc>
              <a:spcBef>
                <a:spcPts val="0"/>
              </a:spcBef>
              <a:spcAft>
                <a:spcPts val="0"/>
              </a:spcAft>
              <a:buNone/>
            </a:pPr>
            <a:r>
              <a:rPr sz="2333" lang="en-US">
                <a:solidFill>
                  <a:srgbClr val="FFFFFF"/>
                </a:solidFill>
                <a:latin typeface="Arial"/>
                <a:ea typeface="Arial"/>
                <a:cs typeface="Arial"/>
                <a:sym typeface="Arial"/>
              </a:rPr>
              <a:t>plans</a:t>
            </a:r>
          </a:p>
          <a:p>
            <a:pPr algn="ctr" marR="0" indent="0" marL="0">
              <a:lnSpc>
                <a:spcPct val="120238"/>
              </a:lnSpc>
              <a:spcBef>
                <a:spcPts val="0"/>
              </a:spcBef>
              <a:spcAft>
                <a:spcPts val="0"/>
              </a:spcAft>
              <a:buNone/>
            </a:pPr>
            <a:r>
              <a:rPr sz="2333" lang="en-US">
                <a:solidFill>
                  <a:srgbClr val="FFFFFF"/>
                </a:solidFill>
                <a:latin typeface="Arial"/>
                <a:ea typeface="Arial"/>
                <a:cs typeface="Arial"/>
                <a:sym typeface="Arial"/>
              </a:rPr>
              <a:t>decisions</a:t>
            </a:r>
          </a:p>
          <a:p>
            <a:pPr algn="ctr" marR="0" indent="0" marL="0">
              <a:lnSpc>
                <a:spcPct val="120238"/>
              </a:lnSpc>
              <a:spcBef>
                <a:spcPts val="0"/>
              </a:spcBef>
              <a:spcAft>
                <a:spcPts val="0"/>
              </a:spcAft>
              <a:buNone/>
            </a:pPr>
            <a:r>
              <a:rPr sz="2333" lang="en-US">
                <a:solidFill>
                  <a:srgbClr val="FFFFFF"/>
                </a:solidFill>
                <a:latin typeface="Arial"/>
                <a:ea typeface="Arial"/>
                <a:cs typeface="Arial"/>
                <a:sym typeface="Arial"/>
              </a:rPr>
              <a:t>appointments</a:t>
            </a:r>
          </a:p>
        </p:txBody>
      </p:sp>
      <p:sp>
        <p:nvSpPr>
          <p:cNvPr id="120" name="Shape 120"/>
          <p:cNvSpPr/>
          <p:nvPr/>
        </p:nvSpPr>
        <p:spPr>
          <a:xfrm>
            <a:off y="6085400" x="4466150"/>
            <a:ext cy="497400" cx="1248824"/>
          </a:xfrm>
          <a:prstGeom prst="rect">
            <a:avLst/>
          </a:prstGeom>
          <a:blipFill>
            <a:blip r:embed="rId7"/>
            <a:stretch>
              <a:fillRect/>
            </a:stretch>
          </a:blipFill>
        </p:spPr>
      </p:sp>
      <p:sp>
        <p:nvSpPr>
          <p:cNvPr id="121" name="Shape 121"/>
          <p:cNvSpPr txBox="1"/>
          <p:nvPr/>
        </p:nvSpPr>
        <p:spPr>
          <a:xfrm>
            <a:off y="6154200" x="4582575"/>
            <a:ext cy="432499" cx="1079850"/>
          </a:xfrm>
          <a:prstGeom prst="rect">
            <a:avLst/>
          </a:prstGeom>
        </p:spPr>
        <p:txBody>
          <a:bodyPr bIns="38100" rIns="38100" lIns="38100" tIns="38100" anchor="t" anchorCtr="0">
            <a:noAutofit/>
          </a:bodyPr>
          <a:lstStyle/>
          <a:p>
            <a:pPr algn="ctr" marR="0" indent="0" marL="0">
              <a:lnSpc>
                <a:spcPct val="120238"/>
              </a:lnSpc>
              <a:spcBef>
                <a:spcPts val="0"/>
              </a:spcBef>
              <a:spcAft>
                <a:spcPts val="0"/>
              </a:spcAft>
              <a:buNone/>
            </a:pPr>
            <a:r>
              <a:rPr b="1" sz="2333" lang="en-US">
                <a:solidFill>
                  <a:srgbClr val="FFFFFF"/>
                </a:solidFill>
                <a:latin typeface="Arial"/>
                <a:ea typeface="Arial"/>
                <a:cs typeface="Arial"/>
                <a:sym typeface="Arial"/>
              </a:rPr>
              <a:t>TRIAD</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25" name="Shape 125"/>
        <p:cNvGrpSpPr/>
        <p:nvPr/>
      </p:nvGrpSpPr>
      <p:grpSpPr>
        <a:xfrm>
          <a:off y="0" x="0"/>
          <a:ext cy="0" cx="0"/>
          <a:chOff y="0" x="0"/>
          <a:chExt cy="0" cx="0"/>
        </a:xfrm>
      </p:grpSpPr>
      <p:sp>
        <p:nvSpPr>
          <p:cNvPr id="126" name="Shape 126"/>
          <p:cNvSpPr/>
          <p:nvPr/>
        </p:nvSpPr>
        <p:spPr>
          <a:xfrm>
            <a:off y="275150" x="0"/>
            <a:ext cy="7344825" cx="10160000"/>
          </a:xfrm>
          <a:prstGeom prst="rect">
            <a:avLst/>
          </a:prstGeom>
          <a:blipFill>
            <a:blip r:embed="rId4"/>
            <a:stretch>
              <a:fillRect/>
            </a:stretch>
          </a:blipFill>
        </p:spPr>
      </p:sp>
      <p:sp>
        <p:nvSpPr>
          <p:cNvPr id="127" name="Shape 127"/>
          <p:cNvSpPr txBox="1"/>
          <p:nvPr/>
        </p:nvSpPr>
        <p:spPr>
          <a:xfrm>
            <a:off y="592650" x="1270000"/>
            <a:ext cy="6770150" cx="7696199"/>
          </a:xfrm>
          <a:prstGeom prst="rect">
            <a:avLst/>
          </a:prstGeom>
        </p:spPr>
        <p:txBody>
          <a:bodyPr bIns="38100" rIns="38100" lIns="38100" tIns="38100" anchor="t" anchorCtr="0">
            <a:noAutofit/>
          </a:bodyPr>
          <a:lstStyle/>
          <a:p>
            <a:pPr algn="l" marR="0" indent="0" marL="0">
              <a:lnSpc>
                <a:spcPct val="107986"/>
              </a:lnSpc>
              <a:spcBef>
                <a:spcPts val="0"/>
              </a:spcBef>
              <a:spcAft>
                <a:spcPts val="0"/>
              </a:spcAft>
              <a:buNone/>
            </a:pPr>
            <a:r>
              <a:rPr b="1" sz="4000" lang="en-US">
                <a:solidFill>
                  <a:srgbClr val="6C1C2F"/>
                </a:solidFill>
                <a:latin typeface="Arial"/>
                <a:ea typeface="Arial"/>
                <a:cs typeface="Arial"/>
                <a:sym typeface="Arial"/>
              </a:rPr>
              <a:t>D. Ecclesiastical Authority and Final Authority</a:t>
            </a:r>
          </a:p>
          <a:p>
            <a:r>
              <a:t/>
            </a:r>
          </a:p>
          <a:p>
            <a:pPr algn="l" marR="0" indent="0" marL="0">
              <a:lnSpc>
                <a:spcPct val="108035"/>
              </a:lnSpc>
              <a:spcBef>
                <a:spcPts val="0"/>
              </a:spcBef>
              <a:spcAft>
                <a:spcPts val="0"/>
              </a:spcAft>
              <a:buNone/>
            </a:pPr>
            <a:r>
              <a:rPr sz="3111" lang="en-US">
                <a:solidFill>
                  <a:srgbClr val="000000"/>
                </a:solidFill>
                <a:latin typeface="Arial"/>
                <a:ea typeface="Arial"/>
                <a:cs typeface="Arial"/>
                <a:sym typeface="Arial"/>
              </a:rPr>
              <a:t>Although delegated authority is used by</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different leaders and at different levels </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around the world, there is a final authority </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in the church.</a:t>
            </a:r>
          </a:p>
          <a:p>
            <a:r>
              <a:t/>
            </a:r>
          </a:p>
          <a:p>
            <a:pPr algn="l" marR="0" indent="0" marL="0">
              <a:lnSpc>
                <a:spcPct val="108035"/>
              </a:lnSpc>
              <a:spcBef>
                <a:spcPts val="0"/>
              </a:spcBef>
              <a:spcAft>
                <a:spcPts val="0"/>
              </a:spcAft>
              <a:buNone/>
            </a:pPr>
            <a:r>
              <a:rPr sz="3111" lang="en-US">
                <a:solidFill>
                  <a:srgbClr val="000000"/>
                </a:solidFill>
                <a:latin typeface="Arial"/>
                <a:ea typeface="Arial"/>
                <a:cs typeface="Arial"/>
                <a:sym typeface="Arial"/>
              </a:rPr>
              <a:t>The challenge is to define</a:t>
            </a:r>
          </a:p>
          <a:p>
            <a:pPr algn="l" lvl="0" marR="0" indent="-248355" marL="381000">
              <a:lnSpc>
                <a:spcPct val="108035"/>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how that authority is expressed</a:t>
            </a:r>
          </a:p>
          <a:p>
            <a:pPr algn="l" lvl="0" marR="0" indent="-248355" marL="381000">
              <a:lnSpc>
                <a:spcPct val="108035"/>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who should exercise it</a:t>
            </a:r>
          </a:p>
          <a:p>
            <a:pPr algn="l" lvl="0" marR="0" indent="-248355" marL="381000">
              <a:lnSpc>
                <a:spcPct val="108035"/>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what could limit it</a:t>
            </a:r>
          </a:p>
          <a:p>
            <a:r>
              <a:t/>
            </a:r>
          </a:p>
          <a:p>
            <a:pPr algn="l" marR="0" indent="0" marL="0">
              <a:lnSpc>
                <a:spcPct val="108035"/>
              </a:lnSpc>
              <a:spcBef>
                <a:spcPts val="0"/>
              </a:spcBef>
              <a:spcAft>
                <a:spcPts val="0"/>
              </a:spcAft>
              <a:buNone/>
            </a:pPr>
            <a:r>
              <a:rPr sz="3111" lang="en-US">
                <a:solidFill>
                  <a:srgbClr val="000000"/>
                </a:solidFill>
                <a:latin typeface="Arial"/>
                <a:ea typeface="Arial"/>
                <a:cs typeface="Arial"/>
                <a:sym typeface="Arial"/>
              </a:rPr>
              <a:t>Adventist ecclesiology doesn’t allow </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ultimate authority to rest on a </a:t>
            </a:r>
            <a:r>
              <a:rPr b="1" sz="3111" lang="en-US">
                <a:solidFill>
                  <a:srgbClr val="000000"/>
                </a:solidFill>
                <a:latin typeface="Arial"/>
                <a:ea typeface="Arial"/>
                <a:cs typeface="Arial"/>
                <a:sym typeface="Arial"/>
              </a:rPr>
              <a:t>person</a:t>
            </a:r>
            <a:r>
              <a:rPr sz="3111" lang="en-US">
                <a:solidFill>
                  <a:srgbClr val="000000"/>
                </a:solidFill>
                <a:latin typeface="Arial"/>
                <a:ea typeface="Arial"/>
                <a:cs typeface="Arial"/>
                <a:sym typeface="Arial"/>
              </a:rPr>
              <a:t>, </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a group of </a:t>
            </a:r>
            <a:r>
              <a:rPr b="1" sz="3111" lang="en-US">
                <a:solidFill>
                  <a:srgbClr val="000000"/>
                </a:solidFill>
                <a:latin typeface="Arial"/>
                <a:ea typeface="Arial"/>
                <a:cs typeface="Arial"/>
                <a:sym typeface="Arial"/>
              </a:rPr>
              <a:t>clergy</a:t>
            </a:r>
            <a:r>
              <a:rPr sz="3111" lang="en-US">
                <a:solidFill>
                  <a:srgbClr val="000000"/>
                </a:solidFill>
                <a:latin typeface="Arial"/>
                <a:ea typeface="Arial"/>
                <a:cs typeface="Arial"/>
                <a:sym typeface="Arial"/>
              </a:rPr>
              <a:t>, or </a:t>
            </a:r>
            <a:r>
              <a:rPr b="1" sz="3111" lang="en-US">
                <a:solidFill>
                  <a:srgbClr val="000000"/>
                </a:solidFill>
                <a:latin typeface="Arial"/>
                <a:ea typeface="Arial"/>
                <a:cs typeface="Arial"/>
                <a:sym typeface="Arial"/>
              </a:rPr>
              <a:t>theologians</a:t>
            </a:r>
            <a:r>
              <a:rPr sz="3111" lang="en-US">
                <a:solidFill>
                  <a:srgbClr val="000000"/>
                </a:solidFill>
                <a:latin typeface="Arial"/>
                <a:ea typeface="Arial"/>
                <a:cs typeface="Arial"/>
                <a:sym typeface="Arial"/>
              </a:rPr>
              <a:t>.</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31" name="Shape 131"/>
        <p:cNvGrpSpPr/>
        <p:nvPr/>
      </p:nvGrpSpPr>
      <p:grpSpPr>
        <a:xfrm>
          <a:off y="0" x="0"/>
          <a:ext cy="0" cx="0"/>
          <a:chOff y="0" x="0"/>
          <a:chExt cy="0" cx="0"/>
        </a:xfrm>
      </p:grpSpPr>
      <p:sp>
        <p:nvSpPr>
          <p:cNvPr id="132" name="Shape 132"/>
          <p:cNvSpPr/>
          <p:nvPr/>
        </p:nvSpPr>
        <p:spPr>
          <a:xfrm>
            <a:off y="275150" x="0"/>
            <a:ext cy="7344825" cx="10160000"/>
          </a:xfrm>
          <a:prstGeom prst="rect">
            <a:avLst/>
          </a:prstGeom>
          <a:blipFill>
            <a:blip r:embed="rId4"/>
            <a:stretch>
              <a:fillRect/>
            </a:stretch>
          </a:blipFill>
        </p:spPr>
      </p:sp>
      <p:sp>
        <p:nvSpPr>
          <p:cNvPr id="133" name="Shape 133"/>
          <p:cNvSpPr txBox="1"/>
          <p:nvPr/>
        </p:nvSpPr>
        <p:spPr>
          <a:xfrm>
            <a:off y="762000" x="1270000"/>
            <a:ext cy="6627274" cx="7696199"/>
          </a:xfrm>
          <a:prstGeom prst="rect">
            <a:avLst/>
          </a:prstGeom>
        </p:spPr>
        <p:txBody>
          <a:bodyPr bIns="38100" rIns="38100" lIns="38100" tIns="38100" anchor="t" anchorCtr="0">
            <a:noAutofit/>
          </a:bodyPr>
          <a:lstStyle/>
          <a:p>
            <a:pPr algn="l" marR="0" indent="0" marL="0">
              <a:lnSpc>
                <a:spcPct val="107916"/>
              </a:lnSpc>
              <a:spcBef>
                <a:spcPts val="0"/>
              </a:spcBef>
              <a:spcAft>
                <a:spcPts val="0"/>
              </a:spcAft>
              <a:buNone/>
            </a:pPr>
            <a:r>
              <a:rPr sz="3333" lang="en-US">
                <a:solidFill>
                  <a:srgbClr val="000000"/>
                </a:solidFill>
                <a:latin typeface="Arial"/>
                <a:ea typeface="Arial"/>
                <a:cs typeface="Arial"/>
                <a:sym typeface="Arial"/>
              </a:rPr>
              <a:t>Adventists believe that ultimate authority resides in the world church as it is subject to the Lordship of Christ.</a:t>
            </a:r>
          </a:p>
          <a:p>
            <a:pPr algn="l" marR="0" indent="0" marL="0">
              <a:lnSpc>
                <a:spcPct val="107916"/>
              </a:lnSpc>
              <a:spcBef>
                <a:spcPts val="2104"/>
              </a:spcBef>
              <a:spcAft>
                <a:spcPts val="0"/>
              </a:spcAft>
              <a:buNone/>
            </a:pPr>
            <a:r>
              <a:rPr sz="3333" lang="en-US">
                <a:solidFill>
                  <a:srgbClr val="000000"/>
                </a:solidFill>
                <a:latin typeface="Arial"/>
                <a:ea typeface="Arial"/>
                <a:cs typeface="Arial"/>
                <a:sym typeface="Arial"/>
              </a:rPr>
              <a:t>This is based on the biblical model of the Jerusalem Council found in Acts 15.</a:t>
            </a:r>
          </a:p>
          <a:p>
            <a:pPr algn="l" marR="0" indent="0" marL="0">
              <a:lnSpc>
                <a:spcPct val="107916"/>
              </a:lnSpc>
              <a:spcBef>
                <a:spcPts val="2104"/>
              </a:spcBef>
              <a:spcAft>
                <a:spcPts val="0"/>
              </a:spcAft>
              <a:buNone/>
            </a:pPr>
            <a:r>
              <a:rPr sz="3333" lang="en-US">
                <a:solidFill>
                  <a:srgbClr val="000000"/>
                </a:solidFill>
                <a:latin typeface="Arial"/>
                <a:ea typeface="Arial"/>
                <a:cs typeface="Arial"/>
                <a:sym typeface="Arial"/>
              </a:rPr>
              <a:t>We believe that the voice of the church is authoritative when the world </a:t>
            </a:r>
            <a:br>
              <a:rPr sz="3333" lang="en-US">
                <a:solidFill>
                  <a:srgbClr val="000000"/>
                </a:solidFill>
                <a:latin typeface="Arial"/>
                <a:ea typeface="Arial"/>
                <a:cs typeface="Arial"/>
                <a:sym typeface="Arial"/>
              </a:rPr>
            </a:br>
            <a:r>
              <a:rPr sz="3333" lang="en-US">
                <a:solidFill>
                  <a:srgbClr val="000000"/>
                </a:solidFill>
                <a:latin typeface="Arial"/>
                <a:ea typeface="Arial"/>
                <a:cs typeface="Arial"/>
                <a:sym typeface="Arial"/>
              </a:rPr>
              <a:t>church convenes in General </a:t>
            </a:r>
            <a:br>
              <a:rPr sz="3333" lang="en-US">
                <a:solidFill>
                  <a:srgbClr val="000000"/>
                </a:solidFill>
                <a:latin typeface="Arial"/>
                <a:ea typeface="Arial"/>
                <a:cs typeface="Arial"/>
                <a:sym typeface="Arial"/>
              </a:rPr>
            </a:br>
            <a:r>
              <a:rPr sz="3333" lang="en-US">
                <a:solidFill>
                  <a:srgbClr val="000000"/>
                </a:solidFill>
                <a:latin typeface="Arial"/>
                <a:ea typeface="Arial"/>
                <a:cs typeface="Arial"/>
                <a:sym typeface="Arial"/>
              </a:rPr>
              <a:t>Conference (GC) Session.</a:t>
            </a:r>
          </a:p>
          <a:p>
            <a:pPr algn="l" marR="0" indent="0" marL="0">
              <a:lnSpc>
                <a:spcPct val="107916"/>
              </a:lnSpc>
              <a:spcBef>
                <a:spcPts val="2104"/>
              </a:spcBef>
              <a:spcAft>
                <a:spcPts val="0"/>
              </a:spcAft>
              <a:buNone/>
            </a:pPr>
            <a:r>
              <a:rPr b="1" sz="3333" lang="en-US">
                <a:solidFill>
                  <a:srgbClr val="6C1C2F"/>
                </a:solidFill>
                <a:latin typeface="Arial"/>
                <a:ea typeface="Arial"/>
                <a:cs typeface="Arial"/>
                <a:sym typeface="Arial"/>
              </a:rPr>
              <a:t>ULTIMATE AUTHORITY,</a:t>
            </a:r>
            <a:r>
              <a:rPr sz="3333" lang="en-US">
                <a:solidFill>
                  <a:srgbClr val="000000"/>
                </a:solidFill>
                <a:latin typeface="Arial"/>
                <a:ea typeface="Arial"/>
                <a:cs typeface="Arial"/>
                <a:sym typeface="Arial"/>
              </a:rPr>
              <a:t> </a:t>
            </a:r>
            <a:br>
              <a:rPr sz="3333" lang="en-US">
                <a:solidFill>
                  <a:srgbClr val="000000"/>
                </a:solidFill>
                <a:latin typeface="Arial"/>
                <a:ea typeface="Arial"/>
                <a:cs typeface="Arial"/>
                <a:sym typeface="Arial"/>
              </a:rPr>
            </a:br>
            <a:r>
              <a:rPr sz="3333" lang="en-US">
                <a:solidFill>
                  <a:srgbClr val="000000"/>
                </a:solidFill>
                <a:latin typeface="Arial"/>
                <a:ea typeface="Arial"/>
                <a:cs typeface="Arial"/>
                <a:sym typeface="Arial"/>
              </a:rPr>
              <a:t>however, should always be </a:t>
            </a:r>
            <a:r>
              <a:rPr b="1" sz="3333" lang="en-US">
                <a:solidFill>
                  <a:srgbClr val="6C1C2F"/>
                </a:solidFill>
                <a:latin typeface="Arial"/>
                <a:ea typeface="Arial"/>
                <a:cs typeface="Arial"/>
                <a:sym typeface="Arial"/>
              </a:rPr>
              <a:t>FAITHFULNESS TO SCRIPTURE</a:t>
            </a:r>
            <a:r>
              <a:rPr sz="3333" lang="en-US">
                <a:solidFill>
                  <a:srgbClr val="000000"/>
                </a:solidFill>
                <a:latin typeface="Arial"/>
                <a:ea typeface="Arial"/>
                <a:cs typeface="Arial"/>
                <a:sym typeface="Arial"/>
              </a:rPr>
              <a:t>.</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37" name="Shape 137"/>
        <p:cNvGrpSpPr/>
        <p:nvPr/>
      </p:nvGrpSpPr>
      <p:grpSpPr>
        <a:xfrm>
          <a:off y="0" x="0"/>
          <a:ext cy="0" cx="0"/>
          <a:chOff y="0" x="0"/>
          <a:chExt cy="0" cx="0"/>
        </a:xfrm>
      </p:grpSpPr>
      <p:sp>
        <p:nvSpPr>
          <p:cNvPr id="138" name="Shape 138"/>
          <p:cNvSpPr/>
          <p:nvPr/>
        </p:nvSpPr>
        <p:spPr>
          <a:xfrm>
            <a:off y="275150" x="0"/>
            <a:ext cy="7344825" cx="10160000"/>
          </a:xfrm>
          <a:prstGeom prst="rect">
            <a:avLst/>
          </a:prstGeom>
          <a:blipFill>
            <a:blip r:embed="rId4"/>
            <a:stretch>
              <a:fillRect/>
            </a:stretch>
          </a:blipFill>
        </p:spPr>
      </p:sp>
      <p:sp>
        <p:nvSpPr>
          <p:cNvPr id="139" name="Shape 139"/>
          <p:cNvSpPr txBox="1"/>
          <p:nvPr/>
        </p:nvSpPr>
        <p:spPr>
          <a:xfrm>
            <a:off y="762000" x="1270000"/>
            <a:ext cy="6200400" cx="7696199"/>
          </a:xfrm>
          <a:prstGeom prst="rect">
            <a:avLst/>
          </a:prstGeom>
        </p:spPr>
        <p:txBody>
          <a:bodyPr bIns="38100" rIns="38100" lIns="38100" tIns="38100" anchor="t" anchorCtr="0">
            <a:noAutofit/>
          </a:bodyPr>
          <a:lstStyle/>
          <a:p>
            <a:pPr algn="l" marR="0" indent="0" marL="0">
              <a:lnSpc>
                <a:spcPct val="120192"/>
              </a:lnSpc>
              <a:spcBef>
                <a:spcPts val="0"/>
              </a:spcBef>
              <a:spcAft>
                <a:spcPts val="0"/>
              </a:spcAft>
              <a:buNone/>
            </a:pPr>
            <a:r>
              <a:rPr sz="2888" lang="en-US">
                <a:solidFill>
                  <a:srgbClr val="000000"/>
                </a:solidFill>
                <a:latin typeface="Arial"/>
                <a:ea typeface="Arial"/>
                <a:cs typeface="Arial"/>
                <a:sym typeface="Arial"/>
              </a:rPr>
              <a:t>Ellen White supported this view.</a:t>
            </a:r>
          </a:p>
          <a:p>
            <a:pPr algn="l" marR="0" indent="0" marL="0">
              <a:lnSpc>
                <a:spcPct val="120192"/>
              </a:lnSpc>
              <a:spcBef>
                <a:spcPts val="0"/>
              </a:spcBef>
              <a:spcAft>
                <a:spcPts val="0"/>
              </a:spcAft>
              <a:buNone/>
            </a:pPr>
            <a:r>
              <a:rPr sz="2888" lang="en-US">
                <a:solidFill>
                  <a:srgbClr val="000000"/>
                </a:solidFill>
                <a:latin typeface="Arial"/>
                <a:ea typeface="Arial"/>
                <a:cs typeface="Arial"/>
                <a:sym typeface="Arial"/>
              </a:rPr>
              <a:t>“. . . God has ordained that the </a:t>
            </a:r>
          </a:p>
          <a:p>
            <a:pPr algn="l" marR="0" indent="0" marL="0">
              <a:lnSpc>
                <a:spcPct val="120192"/>
              </a:lnSpc>
              <a:spcBef>
                <a:spcPts val="0"/>
              </a:spcBef>
              <a:spcAft>
                <a:spcPts val="0"/>
              </a:spcAft>
              <a:buNone/>
            </a:pPr>
            <a:r>
              <a:rPr sz="2888" lang="en-US">
                <a:solidFill>
                  <a:srgbClr val="000000"/>
                </a:solidFill>
                <a:latin typeface="Arial"/>
                <a:ea typeface="Arial"/>
                <a:cs typeface="Arial"/>
                <a:sym typeface="Arial"/>
              </a:rPr>
              <a:t>representatives of His church from </a:t>
            </a:r>
          </a:p>
          <a:p>
            <a:pPr algn="l" marR="0" indent="0" marL="0">
              <a:lnSpc>
                <a:spcPct val="120192"/>
              </a:lnSpc>
              <a:spcBef>
                <a:spcPts val="0"/>
              </a:spcBef>
              <a:spcAft>
                <a:spcPts val="0"/>
              </a:spcAft>
              <a:buNone/>
            </a:pPr>
            <a:r>
              <a:rPr sz="2888" lang="en-US">
                <a:solidFill>
                  <a:srgbClr val="000000"/>
                </a:solidFill>
                <a:latin typeface="Arial"/>
                <a:ea typeface="Arial"/>
                <a:cs typeface="Arial"/>
                <a:sym typeface="Arial"/>
              </a:rPr>
              <a:t>all parts of the earth, when assembled </a:t>
            </a:r>
          </a:p>
          <a:p>
            <a:pPr algn="l" marR="0" indent="0" marL="0">
              <a:lnSpc>
                <a:spcPct val="120192"/>
              </a:lnSpc>
              <a:spcBef>
                <a:spcPts val="0"/>
              </a:spcBef>
              <a:spcAft>
                <a:spcPts val="0"/>
              </a:spcAft>
              <a:buNone/>
            </a:pPr>
            <a:r>
              <a:rPr sz="2888" lang="en-US">
                <a:solidFill>
                  <a:srgbClr val="000000"/>
                </a:solidFill>
                <a:latin typeface="Arial"/>
                <a:ea typeface="Arial"/>
                <a:cs typeface="Arial"/>
                <a:sym typeface="Arial"/>
              </a:rPr>
              <a:t>in a General Conference, shall have </a:t>
            </a:r>
          </a:p>
          <a:p>
            <a:pPr algn="l" marR="0" indent="0" marL="0">
              <a:lnSpc>
                <a:spcPct val="120192"/>
              </a:lnSpc>
              <a:spcBef>
                <a:spcPts val="0"/>
              </a:spcBef>
              <a:spcAft>
                <a:spcPts val="0"/>
              </a:spcAft>
              <a:buNone/>
            </a:pPr>
            <a:r>
              <a:rPr sz="2888" lang="en-US">
                <a:solidFill>
                  <a:srgbClr val="000000"/>
                </a:solidFill>
                <a:latin typeface="Arial"/>
                <a:ea typeface="Arial"/>
                <a:cs typeface="Arial"/>
                <a:sym typeface="Arial"/>
              </a:rPr>
              <a:t>authority. The error that some are in </a:t>
            </a:r>
          </a:p>
          <a:p>
            <a:pPr algn="l" marR="0" indent="0" marL="0">
              <a:lnSpc>
                <a:spcPct val="120192"/>
              </a:lnSpc>
              <a:spcBef>
                <a:spcPts val="0"/>
              </a:spcBef>
              <a:spcAft>
                <a:spcPts val="0"/>
              </a:spcAft>
              <a:buNone/>
            </a:pPr>
            <a:r>
              <a:rPr sz="2888" lang="en-US">
                <a:solidFill>
                  <a:srgbClr val="000000"/>
                </a:solidFill>
                <a:latin typeface="Arial"/>
                <a:ea typeface="Arial"/>
                <a:cs typeface="Arial"/>
                <a:sym typeface="Arial"/>
              </a:rPr>
              <a:t>danger of committing is in giving to </a:t>
            </a:r>
          </a:p>
          <a:p>
            <a:pPr algn="l" marR="0" indent="0" marL="0">
              <a:lnSpc>
                <a:spcPct val="120192"/>
              </a:lnSpc>
              <a:spcBef>
                <a:spcPts val="0"/>
              </a:spcBef>
              <a:spcAft>
                <a:spcPts val="0"/>
              </a:spcAft>
              <a:buNone/>
            </a:pPr>
            <a:r>
              <a:rPr sz="2888" lang="en-US">
                <a:solidFill>
                  <a:srgbClr val="000000"/>
                </a:solidFill>
                <a:latin typeface="Arial"/>
                <a:ea typeface="Arial"/>
                <a:cs typeface="Arial"/>
                <a:sym typeface="Arial"/>
              </a:rPr>
              <a:t>the mind and judgment of one man, or </a:t>
            </a:r>
          </a:p>
          <a:p>
            <a:pPr algn="l" marR="0" indent="0" marL="0">
              <a:lnSpc>
                <a:spcPct val="120192"/>
              </a:lnSpc>
              <a:spcBef>
                <a:spcPts val="0"/>
              </a:spcBef>
              <a:spcAft>
                <a:spcPts val="0"/>
              </a:spcAft>
              <a:buNone/>
            </a:pPr>
            <a:r>
              <a:rPr sz="2888" lang="en-US">
                <a:solidFill>
                  <a:srgbClr val="000000"/>
                </a:solidFill>
                <a:latin typeface="Arial"/>
                <a:ea typeface="Arial"/>
                <a:cs typeface="Arial"/>
                <a:sym typeface="Arial"/>
              </a:rPr>
              <a:t>of a small group of men, the full measure of authority and influence that God has vested in His church in the judgment and voice of the General Conference assembled to plan for the prosperity and advancement of His work.”</a:t>
            </a:r>
          </a:p>
          <a:p>
            <a:pPr algn="l" marR="0" indent="0" marL="0">
              <a:lnSpc>
                <a:spcPct val="132142"/>
              </a:lnSpc>
              <a:spcBef>
                <a:spcPts val="0"/>
              </a:spcBef>
              <a:spcAft>
                <a:spcPts val="0"/>
              </a:spcAft>
              <a:buNone/>
            </a:pPr>
            <a:r>
              <a:rPr sz="2333" lang="en-US">
                <a:solidFill>
                  <a:srgbClr val="000000"/>
                </a:solidFill>
                <a:latin typeface="Arial"/>
                <a:ea typeface="Arial"/>
                <a:cs typeface="Arial"/>
                <a:sym typeface="Arial"/>
              </a:rPr>
              <a:t>(</a:t>
            </a:r>
            <a:r>
              <a:rPr sz="2333" lang="en-US" i="1">
                <a:solidFill>
                  <a:srgbClr val="000000"/>
                </a:solidFill>
                <a:latin typeface="Arial"/>
                <a:ea typeface="Arial"/>
                <a:cs typeface="Arial"/>
                <a:sym typeface="Arial"/>
              </a:rPr>
              <a:t>Testimonies for the Church</a:t>
            </a:r>
            <a:r>
              <a:rPr sz="2333" lang="en-US">
                <a:solidFill>
                  <a:srgbClr val="000000"/>
                </a:solidFill>
                <a:latin typeface="Arial"/>
                <a:ea typeface="Arial"/>
                <a:cs typeface="Arial"/>
                <a:sym typeface="Arial"/>
              </a:rPr>
              <a:t>, Vol 9, 261)</a:t>
            </a:r>
          </a:p>
        </p:txBody>
      </p:sp>
      <p:sp>
        <p:nvSpPr>
          <p:cNvPr id="140" name="Shape 140"/>
          <p:cNvSpPr txBox="1"/>
          <p:nvPr/>
        </p:nvSpPr>
        <p:spPr>
          <a:xfrm>
            <a:off y="3522475" x="8399625"/>
            <a:ext cy="245525" cx="1734250"/>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sz="1111" lang="en-US">
                <a:solidFill>
                  <a:srgbClr val="FFFFFF"/>
                </a:solidFill>
                <a:latin typeface="Arial"/>
                <a:ea typeface="Arial"/>
                <a:cs typeface="Arial"/>
                <a:sym typeface="Arial"/>
              </a:rPr>
              <a:t>© Ellen G. White Estate</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44" name="Shape 144"/>
        <p:cNvGrpSpPr/>
        <p:nvPr/>
      </p:nvGrpSpPr>
      <p:grpSpPr>
        <a:xfrm>
          <a:off y="0" x="0"/>
          <a:ext cy="0" cx="0"/>
          <a:chOff y="0" x="0"/>
          <a:chExt cy="0" cx="0"/>
        </a:xfrm>
      </p:grpSpPr>
      <p:sp>
        <p:nvSpPr>
          <p:cNvPr id="145" name="Shape 145"/>
          <p:cNvSpPr/>
          <p:nvPr/>
        </p:nvSpPr>
        <p:spPr>
          <a:xfrm>
            <a:off y="275150" x="0"/>
            <a:ext cy="7344825" cx="10160000"/>
          </a:xfrm>
          <a:prstGeom prst="rect">
            <a:avLst/>
          </a:prstGeom>
          <a:blipFill>
            <a:blip r:embed="rId4"/>
            <a:stretch>
              <a:fillRect/>
            </a:stretch>
          </a:blipFill>
        </p:spPr>
      </p:sp>
      <p:sp>
        <p:nvSpPr>
          <p:cNvPr id="146" name="Shape 146"/>
          <p:cNvSpPr txBox="1"/>
          <p:nvPr/>
        </p:nvSpPr>
        <p:spPr>
          <a:xfrm>
            <a:off y="592650" x="1270000"/>
            <a:ext cy="6629025" cx="7696199"/>
          </a:xfrm>
          <a:prstGeom prst="rect">
            <a:avLst/>
          </a:prstGeom>
        </p:spPr>
        <p:txBody>
          <a:bodyPr bIns="38100" rIns="38100" lIns="38100" tIns="38100" anchor="t" anchorCtr="0">
            <a:noAutofit/>
          </a:bodyPr>
          <a:lstStyle/>
          <a:p>
            <a:pPr algn="l" marR="0" indent="0" marL="0">
              <a:lnSpc>
                <a:spcPct val="120192"/>
              </a:lnSpc>
              <a:spcBef>
                <a:spcPts val="0"/>
              </a:spcBef>
              <a:spcAft>
                <a:spcPts val="0"/>
              </a:spcAft>
              <a:buNone/>
            </a:pPr>
            <a:r>
              <a:rPr sz="2888" lang="en-US">
                <a:solidFill>
                  <a:srgbClr val="000000"/>
                </a:solidFill>
                <a:latin typeface="Arial"/>
                <a:ea typeface="Arial"/>
                <a:cs typeface="Arial"/>
                <a:sym typeface="Arial"/>
              </a:rPr>
              <a:t>General Conference secretariat working policy</a:t>
            </a:r>
          </a:p>
          <a:p>
            <a:r>
              <a:t/>
            </a:r>
          </a:p>
          <a:p>
            <a:pPr algn="l" marR="0" indent="0" marL="0">
              <a:lnSpc>
                <a:spcPct val="132211"/>
              </a:lnSpc>
              <a:spcBef>
                <a:spcPts val="0"/>
              </a:spcBef>
              <a:spcAft>
                <a:spcPts val="0"/>
              </a:spcAft>
              <a:buNone/>
            </a:pPr>
            <a:r>
              <a:rPr sz="2888" lang="en-US">
                <a:solidFill>
                  <a:srgbClr val="000000"/>
                </a:solidFill>
                <a:latin typeface="Arial"/>
                <a:ea typeface="Arial"/>
                <a:cs typeface="Arial"/>
                <a:sym typeface="Arial"/>
              </a:rPr>
              <a:t>“The General Conference is the highest organization in the administration of the worldwide work of the church, and is authorized by its Constitution to create subordinate organizations to promote specific interests in various sections of the world; </a:t>
            </a:r>
            <a:br>
              <a:rPr sz="2888" lang="en-US">
                <a:solidFill>
                  <a:srgbClr val="000000"/>
                </a:solidFill>
                <a:latin typeface="Arial"/>
                <a:ea typeface="Arial"/>
                <a:cs typeface="Arial"/>
                <a:sym typeface="Arial"/>
              </a:rPr>
            </a:br>
            <a:r>
              <a:rPr sz="2888" lang="en-US">
                <a:solidFill>
                  <a:srgbClr val="000000"/>
                </a:solidFill>
                <a:latin typeface="Arial"/>
                <a:ea typeface="Arial"/>
                <a:cs typeface="Arial"/>
                <a:sym typeface="Arial"/>
              </a:rPr>
              <a:t>it is therefore understood that all subordinate organizations and institutions </a:t>
            </a:r>
            <a:br>
              <a:rPr sz="2888" lang="en-US">
                <a:solidFill>
                  <a:srgbClr val="000000"/>
                </a:solidFill>
                <a:latin typeface="Arial"/>
                <a:ea typeface="Arial"/>
                <a:cs typeface="Arial"/>
                <a:sym typeface="Arial"/>
              </a:rPr>
            </a:br>
            <a:r>
              <a:rPr sz="2888" lang="en-US">
                <a:solidFill>
                  <a:srgbClr val="000000"/>
                </a:solidFill>
                <a:latin typeface="Arial"/>
                <a:ea typeface="Arial"/>
                <a:cs typeface="Arial"/>
                <a:sym typeface="Arial"/>
              </a:rPr>
              <a:t>throughout the world will recognize </a:t>
            </a:r>
            <a:br>
              <a:rPr sz="2888" lang="en-US">
                <a:solidFill>
                  <a:srgbClr val="000000"/>
                </a:solidFill>
                <a:latin typeface="Arial"/>
                <a:ea typeface="Arial"/>
                <a:cs typeface="Arial"/>
                <a:sym typeface="Arial"/>
              </a:rPr>
            </a:br>
            <a:r>
              <a:rPr sz="2888" lang="en-US">
                <a:solidFill>
                  <a:srgbClr val="000000"/>
                </a:solidFill>
                <a:latin typeface="Arial"/>
                <a:ea typeface="Arial"/>
                <a:cs typeface="Arial"/>
                <a:sym typeface="Arial"/>
              </a:rPr>
              <a:t>the General Conference in session as </a:t>
            </a:r>
            <a:br>
              <a:rPr sz="2888" lang="en-US">
                <a:solidFill>
                  <a:srgbClr val="000000"/>
                </a:solidFill>
                <a:latin typeface="Arial"/>
                <a:ea typeface="Arial"/>
                <a:cs typeface="Arial"/>
                <a:sym typeface="Arial"/>
              </a:rPr>
            </a:br>
            <a:r>
              <a:rPr sz="2888" lang="en-US">
                <a:solidFill>
                  <a:srgbClr val="000000"/>
                </a:solidFill>
                <a:latin typeface="Arial"/>
                <a:ea typeface="Arial"/>
                <a:cs typeface="Arial"/>
                <a:sym typeface="Arial"/>
              </a:rPr>
              <a:t>the highest authority under God.” </a:t>
            </a:r>
          </a:p>
          <a:p>
            <a:pPr algn="l" marR="0" indent="0" marL="0">
              <a:lnSpc>
                <a:spcPct val="131944"/>
              </a:lnSpc>
              <a:spcBef>
                <a:spcPts val="0"/>
              </a:spcBef>
              <a:spcAft>
                <a:spcPts val="0"/>
              </a:spcAft>
              <a:buNone/>
            </a:pPr>
            <a:r>
              <a:rPr sz="2000" lang="en-US" i="1">
                <a:solidFill>
                  <a:srgbClr val="000000"/>
                </a:solidFill>
                <a:latin typeface="Arial"/>
                <a:ea typeface="Arial"/>
                <a:cs typeface="Arial"/>
                <a:sym typeface="Arial"/>
              </a:rPr>
              <a:t>(2003-2004 Edition, 47-48)</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50" name="Shape 150"/>
        <p:cNvGrpSpPr/>
        <p:nvPr/>
      </p:nvGrpSpPr>
      <p:grpSpPr>
        <a:xfrm>
          <a:off y="0" x="0"/>
          <a:ext cy="0" cx="0"/>
          <a:chOff y="0" x="0"/>
          <a:chExt cy="0" cx="0"/>
        </a:xfrm>
      </p:grpSpPr>
      <p:sp>
        <p:nvSpPr>
          <p:cNvPr id="151" name="Shape 151"/>
          <p:cNvSpPr/>
          <p:nvPr/>
        </p:nvSpPr>
        <p:spPr>
          <a:xfrm>
            <a:off y="275150" x="0"/>
            <a:ext cy="7344825" cx="10160000"/>
          </a:xfrm>
          <a:prstGeom prst="rect">
            <a:avLst/>
          </a:prstGeom>
          <a:blipFill>
            <a:blip r:embed="rId4"/>
            <a:stretch>
              <a:fillRect/>
            </a:stretch>
          </a:blipFill>
        </p:spPr>
      </p:sp>
      <p:sp>
        <p:nvSpPr>
          <p:cNvPr id="152" name="Shape 152"/>
          <p:cNvSpPr txBox="1"/>
          <p:nvPr/>
        </p:nvSpPr>
        <p:spPr>
          <a:xfrm>
            <a:off y="2286000" x="1270000"/>
            <a:ext cy="1536674" cx="7696199"/>
          </a:xfrm>
          <a:prstGeom prst="rect">
            <a:avLst/>
          </a:prstGeom>
        </p:spPr>
        <p:txBody>
          <a:bodyPr bIns="38100" rIns="38100" lIns="38100" tIns="38100" anchor="t" anchorCtr="0">
            <a:noAutofit/>
          </a:bodyPr>
          <a:lstStyle/>
          <a:p>
            <a:pPr algn="l" marR="0" indent="0" marL="0">
              <a:lnSpc>
                <a:spcPct val="107812"/>
              </a:lnSpc>
              <a:spcBef>
                <a:spcPts val="0"/>
              </a:spcBef>
              <a:spcAft>
                <a:spcPts val="0"/>
              </a:spcAft>
              <a:buNone/>
            </a:pPr>
            <a:r>
              <a:rPr sz="3555" lang="en-US">
                <a:solidFill>
                  <a:srgbClr val="000000"/>
                </a:solidFill>
                <a:latin typeface="Arial"/>
                <a:ea typeface="Arial"/>
                <a:cs typeface="Arial"/>
                <a:sym typeface="Arial"/>
              </a:rPr>
              <a:t>The GC Session is the authoritative channel through which the world church reaffirms its</a:t>
            </a:r>
          </a:p>
        </p:txBody>
      </p:sp>
      <p:sp>
        <p:nvSpPr>
          <p:cNvPr id="153" name="Shape 153"/>
          <p:cNvSpPr txBox="1"/>
          <p:nvPr/>
        </p:nvSpPr>
        <p:spPr>
          <a:xfrm>
            <a:off y="4912425" x="1270000"/>
            <a:ext cy="1049849" cx="7696199"/>
          </a:xfrm>
          <a:prstGeom prst="rect">
            <a:avLst/>
          </a:prstGeom>
        </p:spPr>
        <p:txBody>
          <a:bodyPr bIns="38100" rIns="38100" lIns="38100" tIns="38100" anchor="t" anchorCtr="0">
            <a:noAutofit/>
          </a:bodyPr>
          <a:lstStyle/>
          <a:p>
            <a:pPr algn="l" marR="0" indent="0" marL="0">
              <a:lnSpc>
                <a:spcPct val="107812"/>
              </a:lnSpc>
              <a:spcBef>
                <a:spcPts val="0"/>
              </a:spcBef>
              <a:spcAft>
                <a:spcPts val="0"/>
              </a:spcAft>
              <a:buNone/>
            </a:pPr>
            <a:r>
              <a:rPr sz="3555" lang="en-US">
                <a:solidFill>
                  <a:srgbClr val="000000"/>
                </a:solidFill>
                <a:latin typeface="Arial"/>
                <a:ea typeface="Arial"/>
                <a:cs typeface="Arial"/>
                <a:sym typeface="Arial"/>
              </a:rPr>
              <a:t>The supreme concern in that assembly is</a:t>
            </a:r>
          </a:p>
        </p:txBody>
      </p:sp>
      <p:sp>
        <p:nvSpPr>
          <p:cNvPr id="154" name="Shape 154"/>
          <p:cNvSpPr txBox="1"/>
          <p:nvPr/>
        </p:nvSpPr>
        <p:spPr>
          <a:xfrm>
            <a:off y="3963450" x="1270000"/>
            <a:ext cy="686499" cx="2644400"/>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b="1" sz="4000" lang="en-US">
                <a:solidFill>
                  <a:srgbClr val="6C1C2F"/>
                </a:solidFill>
                <a:latin typeface="Arial"/>
                <a:ea typeface="Arial"/>
                <a:cs typeface="Arial"/>
                <a:sym typeface="Arial"/>
              </a:rPr>
              <a:t>MESSAGE</a:t>
            </a:r>
          </a:p>
        </p:txBody>
      </p:sp>
      <p:sp>
        <p:nvSpPr>
          <p:cNvPr id="155" name="Shape 155"/>
          <p:cNvSpPr txBox="1"/>
          <p:nvPr/>
        </p:nvSpPr>
        <p:spPr>
          <a:xfrm>
            <a:off y="3963450" x="4318000"/>
            <a:ext cy="686499" cx="2446850"/>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b="1" sz="4000" lang="en-US">
                <a:solidFill>
                  <a:srgbClr val="6C1C2F"/>
                </a:solidFill>
                <a:latin typeface="Arial"/>
                <a:ea typeface="Arial"/>
                <a:cs typeface="Arial"/>
                <a:sym typeface="Arial"/>
              </a:rPr>
              <a:t>MISSION</a:t>
            </a:r>
          </a:p>
        </p:txBody>
      </p:sp>
      <p:sp>
        <p:nvSpPr>
          <p:cNvPr id="156" name="Shape 156"/>
          <p:cNvSpPr txBox="1"/>
          <p:nvPr/>
        </p:nvSpPr>
        <p:spPr>
          <a:xfrm>
            <a:off y="3963450" x="7112000"/>
            <a:ext cy="686499" cx="1769524"/>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b="1" sz="4000" lang="en-US">
                <a:solidFill>
                  <a:srgbClr val="6C1C2F"/>
                </a:solidFill>
                <a:latin typeface="Arial"/>
                <a:ea typeface="Arial"/>
                <a:cs typeface="Arial"/>
                <a:sym typeface="Arial"/>
              </a:rPr>
              <a:t>UNITY</a:t>
            </a:r>
          </a:p>
        </p:txBody>
      </p:sp>
      <p:sp>
        <p:nvSpPr>
          <p:cNvPr id="157" name="Shape 157"/>
          <p:cNvSpPr txBox="1"/>
          <p:nvPr/>
        </p:nvSpPr>
        <p:spPr>
          <a:xfrm>
            <a:off y="5926650" x="1270000"/>
            <a:ext cy="1536674" cx="7696199"/>
          </a:xfrm>
          <a:prstGeom prst="rect">
            <a:avLst/>
          </a:prstGeom>
        </p:spPr>
        <p:txBody>
          <a:bodyPr bIns="38100" rIns="38100" lIns="38100" tIns="38100" anchor="t" anchorCtr="0">
            <a:noAutofit/>
          </a:bodyPr>
          <a:lstStyle/>
          <a:p>
            <a:pPr algn="l" lvl="0" marR="0" indent="-276577" marL="381000">
              <a:lnSpc>
                <a:spcPct val="107812"/>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the well-being of the global church</a:t>
            </a:r>
          </a:p>
          <a:p>
            <a:pPr algn="l" lvl="0" marR="0" indent="-276577" marL="381000">
              <a:lnSpc>
                <a:spcPct val="107812"/>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not the narrow regional interests of local territories</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61" name="Shape 161"/>
        <p:cNvGrpSpPr/>
        <p:nvPr/>
      </p:nvGrpSpPr>
      <p:grpSpPr>
        <a:xfrm>
          <a:off y="0" x="0"/>
          <a:ext cy="0" cx="0"/>
          <a:chOff y="0" x="0"/>
          <a:chExt cy="0" cx="0"/>
        </a:xfrm>
      </p:grpSpPr>
      <p:sp>
        <p:nvSpPr>
          <p:cNvPr id="162" name="Shape 162"/>
          <p:cNvSpPr/>
          <p:nvPr/>
        </p:nvSpPr>
        <p:spPr>
          <a:xfrm>
            <a:off y="275150" x="0"/>
            <a:ext cy="7344825" cx="10160000"/>
          </a:xfrm>
          <a:prstGeom prst="rect">
            <a:avLst/>
          </a:prstGeom>
          <a:blipFill>
            <a:blip r:embed="rId4"/>
            <a:stretch>
              <a:fillRect/>
            </a:stretch>
          </a:blipFill>
        </p:spPr>
      </p:sp>
      <p:sp>
        <p:nvSpPr>
          <p:cNvPr id="163" name="Shape 163"/>
          <p:cNvSpPr txBox="1"/>
          <p:nvPr/>
        </p:nvSpPr>
        <p:spPr>
          <a:xfrm>
            <a:off y="2624650" x="1270000"/>
            <a:ext cy="4715225" cx="76961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In the setting of the GC Session, ecclesiastical authority should seek to preserve the unity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of the church.</a:t>
            </a:r>
          </a:p>
          <a:p>
            <a:pPr algn="ctr" marR="0" indent="0" marL="0">
              <a:lnSpc>
                <a:spcPct val="120138"/>
              </a:lnSpc>
              <a:spcBef>
                <a:spcPts val="2167"/>
              </a:spcBef>
              <a:spcAft>
                <a:spcPts val="0"/>
              </a:spcAft>
              <a:buNone/>
            </a:pPr>
            <a:r>
              <a:rPr sz="4000" lang="en-US">
                <a:solidFill>
                  <a:srgbClr val="000000"/>
                </a:solidFill>
                <a:latin typeface="Arial"/>
                <a:ea typeface="Arial"/>
                <a:cs typeface="Arial"/>
                <a:sym typeface="Arial"/>
              </a:rPr>
              <a:t>This requires global thinking from church members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and leaders at all levels.</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67" name="Shape 167"/>
        <p:cNvGrpSpPr/>
        <p:nvPr/>
      </p:nvGrpSpPr>
      <p:grpSpPr>
        <a:xfrm>
          <a:off y="0" x="0"/>
          <a:ext cy="0" cx="0"/>
          <a:chOff y="0" x="0"/>
          <a:chExt cy="0" cx="0"/>
        </a:xfrm>
      </p:grpSpPr>
      <p:sp>
        <p:nvSpPr>
          <p:cNvPr id="168" name="Shape 168"/>
          <p:cNvSpPr/>
          <p:nvPr/>
        </p:nvSpPr>
        <p:spPr>
          <a:xfrm>
            <a:off y="275150" x="0"/>
            <a:ext cy="7344825" cx="10160000"/>
          </a:xfrm>
          <a:prstGeom prst="rect">
            <a:avLst/>
          </a:prstGeom>
          <a:blipFill>
            <a:blip r:embed="rId4"/>
            <a:stretch>
              <a:fillRect/>
            </a:stretch>
          </a:blipFill>
        </p:spPr>
      </p:sp>
      <p:sp>
        <p:nvSpPr>
          <p:cNvPr id="169" name="Shape 169"/>
          <p:cNvSpPr txBox="1"/>
          <p:nvPr/>
        </p:nvSpPr>
        <p:spPr>
          <a:xfrm>
            <a:off y="762000" x="1270000"/>
            <a:ext cy="6350350" cx="7696199"/>
          </a:xfrm>
          <a:prstGeom prst="rect">
            <a:avLst/>
          </a:prstGeom>
        </p:spPr>
        <p:txBody>
          <a:bodyPr bIns="38100" rIns="38100" lIns="38100" tIns="38100" anchor="t" anchorCtr="0">
            <a:noAutofit/>
          </a:bodyPr>
          <a:lstStyle/>
          <a:p>
            <a:pPr algn="l" marR="0" indent="0" marL="0">
              <a:lnSpc>
                <a:spcPct val="107986"/>
              </a:lnSpc>
              <a:spcBef>
                <a:spcPts val="0"/>
              </a:spcBef>
              <a:spcAft>
                <a:spcPts val="0"/>
              </a:spcAft>
              <a:buNone/>
            </a:pPr>
            <a:r>
              <a:rPr b="1" sz="4000" lang="en-US">
                <a:solidFill>
                  <a:srgbClr val="6C1C2F"/>
                </a:solidFill>
                <a:latin typeface="Arial"/>
                <a:ea typeface="Arial"/>
                <a:cs typeface="Arial"/>
                <a:sym typeface="Arial"/>
              </a:rPr>
              <a:t>E. Ecclesiastical Authority: Implementing the </a:t>
            </a:r>
            <a:br>
              <a:rPr b="1" sz="4000" lang="en-US">
                <a:solidFill>
                  <a:srgbClr val="6C1C2F"/>
                </a:solidFill>
                <a:latin typeface="Arial"/>
                <a:ea typeface="Arial"/>
                <a:cs typeface="Arial"/>
                <a:sym typeface="Arial"/>
              </a:rPr>
            </a:br>
            <a:r>
              <a:rPr b="1" sz="4000" lang="en-US">
                <a:solidFill>
                  <a:srgbClr val="6C1C2F"/>
                </a:solidFill>
                <a:latin typeface="Arial"/>
                <a:ea typeface="Arial"/>
                <a:cs typeface="Arial"/>
                <a:sym typeface="Arial"/>
              </a:rPr>
              <a:t>Will of the Church</a:t>
            </a:r>
          </a:p>
          <a:p>
            <a:r>
              <a:t/>
            </a:r>
          </a:p>
          <a:p>
            <a:pPr algn="l" marR="0" indent="0" marL="0">
              <a:lnSpc>
                <a:spcPct val="107916"/>
              </a:lnSpc>
              <a:spcBef>
                <a:spcPts val="0"/>
              </a:spcBef>
              <a:spcAft>
                <a:spcPts val="0"/>
              </a:spcAft>
              <a:buNone/>
            </a:pPr>
            <a:r>
              <a:rPr sz="3333" lang="en-US">
                <a:solidFill>
                  <a:srgbClr val="000000"/>
                </a:solidFill>
                <a:latin typeface="Arial"/>
                <a:ea typeface="Arial"/>
                <a:cs typeface="Arial"/>
                <a:sym typeface="Arial"/>
              </a:rPr>
              <a:t>Since GC decisions were </a:t>
            </a:r>
            <a:br>
              <a:rPr sz="3333" lang="en-US">
                <a:solidFill>
                  <a:srgbClr val="000000"/>
                </a:solidFill>
                <a:latin typeface="Arial"/>
                <a:ea typeface="Arial"/>
                <a:cs typeface="Arial"/>
                <a:sym typeface="Arial"/>
              </a:rPr>
            </a:br>
            <a:r>
              <a:rPr sz="3333" lang="en-US">
                <a:solidFill>
                  <a:srgbClr val="000000"/>
                </a:solidFill>
                <a:latin typeface="Arial"/>
                <a:ea typeface="Arial"/>
                <a:cs typeface="Arial"/>
                <a:sym typeface="Arial"/>
              </a:rPr>
              <a:t>reached by representatives </a:t>
            </a:r>
            <a:br>
              <a:rPr sz="3333" lang="en-US">
                <a:solidFill>
                  <a:srgbClr val="000000"/>
                </a:solidFill>
                <a:latin typeface="Arial"/>
                <a:ea typeface="Arial"/>
                <a:cs typeface="Arial"/>
                <a:sym typeface="Arial"/>
              </a:rPr>
            </a:br>
            <a:r>
              <a:rPr sz="3333" lang="en-US">
                <a:solidFill>
                  <a:srgbClr val="000000"/>
                </a:solidFill>
                <a:latin typeface="Arial"/>
                <a:ea typeface="Arial"/>
                <a:cs typeface="Arial"/>
                <a:sym typeface="Arial"/>
              </a:rPr>
              <a:t>from the global church, </a:t>
            </a:r>
            <a:br>
              <a:rPr sz="3333" lang="en-US">
                <a:solidFill>
                  <a:srgbClr val="000000"/>
                </a:solidFill>
                <a:latin typeface="Arial"/>
                <a:ea typeface="Arial"/>
                <a:cs typeface="Arial"/>
                <a:sym typeface="Arial"/>
              </a:rPr>
            </a:br>
            <a:r>
              <a:rPr sz="3333" lang="en-US">
                <a:solidFill>
                  <a:srgbClr val="000000"/>
                </a:solidFill>
                <a:latin typeface="Arial"/>
                <a:ea typeface="Arial"/>
                <a:cs typeface="Arial"/>
                <a:sym typeface="Arial"/>
              </a:rPr>
              <a:t>believers around the world </a:t>
            </a:r>
            <a:br>
              <a:rPr sz="3333" lang="en-US">
                <a:solidFill>
                  <a:srgbClr val="000000"/>
                </a:solidFill>
                <a:latin typeface="Arial"/>
                <a:ea typeface="Arial"/>
                <a:cs typeface="Arial"/>
                <a:sym typeface="Arial"/>
              </a:rPr>
            </a:br>
            <a:r>
              <a:rPr sz="3333" lang="en-US">
                <a:solidFill>
                  <a:srgbClr val="000000"/>
                </a:solidFill>
                <a:latin typeface="Arial"/>
                <a:ea typeface="Arial"/>
                <a:cs typeface="Arial"/>
                <a:sym typeface="Arial"/>
              </a:rPr>
              <a:t>should willingly abide by its decisions.</a:t>
            </a:r>
          </a:p>
          <a:p>
            <a:r>
              <a:t/>
            </a:r>
          </a:p>
          <a:p>
            <a:pPr algn="l" marR="0" indent="0" marL="0">
              <a:lnSpc>
                <a:spcPct val="107916"/>
              </a:lnSpc>
              <a:spcBef>
                <a:spcPts val="0"/>
              </a:spcBef>
              <a:spcAft>
                <a:spcPts val="0"/>
              </a:spcAft>
              <a:buNone/>
            </a:pPr>
            <a:r>
              <a:rPr sz="3333" lang="en-US">
                <a:solidFill>
                  <a:srgbClr val="000000"/>
                </a:solidFill>
                <a:latin typeface="Arial"/>
                <a:ea typeface="Arial"/>
                <a:cs typeface="Arial"/>
                <a:sym typeface="Arial"/>
              </a:rPr>
              <a:t>Christ’s authority within the church seeks to serve the well-being of local churches around the world.</a:t>
            </a:r>
            <a:r>
              <a:rPr sz="3555" lang="en-US">
                <a:solidFill>
                  <a:srgbClr val="000000"/>
                </a:solidFill>
                <a:latin typeface="Arial"/>
                <a:ea typeface="Arial"/>
                <a:cs typeface="Arial"/>
                <a:sym typeface="Arial"/>
              </a:rPr>
              <a:t>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4" name="Shape 24"/>
        <p:cNvGrpSpPr/>
        <p:nvPr/>
      </p:nvGrpSpPr>
      <p:grpSpPr>
        <a:xfrm>
          <a:off y="0" x="0"/>
          <a:ext cy="0" cx="0"/>
          <a:chOff y="0" x="0"/>
          <a:chExt cy="0" cx="0"/>
        </a:xfrm>
      </p:grpSpPr>
      <p:sp>
        <p:nvSpPr>
          <p:cNvPr id="25" name="Shape 25"/>
          <p:cNvSpPr/>
          <p:nvPr/>
        </p:nvSpPr>
        <p:spPr>
          <a:xfrm>
            <a:off y="0" x="0"/>
            <a:ext cy="7620000" cx="10160000"/>
          </a:xfrm>
          <a:prstGeom prst="rect">
            <a:avLst/>
          </a:prstGeom>
          <a:blipFill>
            <a:blip r:embed="rId4"/>
            <a:stretch>
              <a:fillRect/>
            </a:stretch>
          </a:blipFill>
        </p:spPr>
      </p:sp>
      <p:sp>
        <p:nvSpPr>
          <p:cNvPr id="26" name="Shape 26"/>
          <p:cNvSpPr txBox="1"/>
          <p:nvPr/>
        </p:nvSpPr>
        <p:spPr>
          <a:xfrm>
            <a:off y="220475" x="186950"/>
            <a:ext cy="1864704" cx="3850900"/>
          </a:xfrm>
          <a:prstGeom prst="rect">
            <a:avLst/>
          </a:prstGeom>
        </p:spPr>
        <p:txBody>
          <a:bodyPr bIns="38100" rIns="38100" lIns="38100" tIns="38100" anchor="ctr" anchorCtr="0">
            <a:noAutofit/>
          </a:bodyPr>
          <a:lstStyle/>
          <a:p>
            <a:pPr algn="l" marR="0" indent="0" marL="0">
              <a:lnSpc>
                <a:spcPct val="131250"/>
              </a:lnSpc>
              <a:spcBef>
                <a:spcPts val="0"/>
              </a:spcBef>
              <a:spcAft>
                <a:spcPts val="0"/>
              </a:spcAft>
              <a:buNone/>
            </a:pPr>
            <a:r>
              <a:rPr sz="3555" lang="en-US">
                <a:solidFill>
                  <a:srgbClr val="FFFFFF"/>
                </a:solidFill>
                <a:latin typeface="Arial"/>
                <a:ea typeface="Arial"/>
                <a:cs typeface="Arial"/>
                <a:sym typeface="Arial"/>
              </a:rPr>
              <a:t>SESSION</a:t>
            </a:r>
            <a:r>
              <a:rPr b="1" sz="3888" lang="en-US">
                <a:solidFill>
                  <a:srgbClr val="FFFFFF"/>
                </a:solidFill>
                <a:latin typeface="Arial"/>
                <a:ea typeface="Arial"/>
                <a:cs typeface="Arial"/>
                <a:sym typeface="Arial"/>
              </a:rPr>
              <a:t> </a:t>
            </a:r>
            <a:r>
              <a:rPr b="1" sz="5444" lang="en-US" i="1">
                <a:solidFill>
                  <a:srgbClr val="FFFFFF"/>
                </a:solidFill>
                <a:latin typeface="Arial"/>
                <a:ea typeface="Arial"/>
                <a:cs typeface="Arial"/>
                <a:sym typeface="Arial"/>
              </a:rPr>
              <a:t>seven</a:t>
            </a:r>
          </a:p>
        </p:txBody>
      </p:sp>
      <p:sp>
        <p:nvSpPr>
          <p:cNvPr id="27" name="Shape 27"/>
          <p:cNvSpPr txBox="1"/>
          <p:nvPr/>
        </p:nvSpPr>
        <p:spPr>
          <a:xfrm>
            <a:off y="1151800" x="4335625"/>
            <a:ext cy="3614549" cx="5374900"/>
          </a:xfrm>
          <a:prstGeom prst="rect">
            <a:avLst/>
          </a:prstGeom>
        </p:spPr>
        <p:txBody>
          <a:bodyPr bIns="38100" rIns="38100" lIns="38100" tIns="38100" anchor="t" anchorCtr="0">
            <a:noAutofit/>
          </a:bodyPr>
          <a:lstStyle/>
          <a:p>
            <a:pPr algn="l" marR="0" indent="0" marL="0">
              <a:lnSpc>
                <a:spcPct val="108000"/>
              </a:lnSpc>
              <a:spcBef>
                <a:spcPts val="0"/>
              </a:spcBef>
              <a:spcAft>
                <a:spcPts val="0"/>
              </a:spcAft>
              <a:buNone/>
            </a:pPr>
            <a:r>
              <a:rPr sz="5555" lang="en-US">
                <a:solidFill>
                  <a:srgbClr val="000000"/>
                </a:solidFill>
                <a:latin typeface="Arial"/>
                <a:ea typeface="Arial"/>
                <a:cs typeface="Arial"/>
                <a:sym typeface="Arial"/>
              </a:rPr>
              <a:t>Leaders </a:t>
            </a:r>
            <a:r>
              <a:rPr sz="5555" lang="en-US" i="1">
                <a:solidFill>
                  <a:srgbClr val="000000"/>
                </a:solidFill>
                <a:latin typeface="Arial"/>
                <a:ea typeface="Arial"/>
                <a:cs typeface="Arial"/>
                <a:sym typeface="Arial"/>
              </a:rPr>
              <a:t>and</a:t>
            </a:r>
            <a:r>
              <a:rPr sz="5555" lang="en-US">
                <a:solidFill>
                  <a:srgbClr val="000000"/>
                </a:solidFill>
                <a:latin typeface="Arial"/>
                <a:ea typeface="Arial"/>
                <a:cs typeface="Arial"/>
                <a:sym typeface="Arial"/>
              </a:rPr>
              <a:t> Ecclesiastical Authority:</a:t>
            </a:r>
            <a:r>
              <a:rPr sz="6111" lang="en-US">
                <a:solidFill>
                  <a:srgbClr val="000000"/>
                </a:solidFill>
                <a:latin typeface="Arial"/>
                <a:ea typeface="Arial"/>
                <a:cs typeface="Arial"/>
                <a:sym typeface="Arial"/>
              </a:rPr>
              <a:t> </a:t>
            </a:r>
          </a:p>
          <a:p>
            <a:pPr algn="l" marR="0" indent="0" marL="0">
              <a:lnSpc>
                <a:spcPct val="107986"/>
              </a:lnSpc>
              <a:spcBef>
                <a:spcPts val="719"/>
              </a:spcBef>
              <a:spcAft>
                <a:spcPts val="0"/>
              </a:spcAft>
              <a:buNone/>
            </a:pPr>
            <a:r>
              <a:rPr sz="4000" lang="en-US" i="1">
                <a:solidFill>
                  <a:srgbClr val="000000"/>
                </a:solidFill>
                <a:latin typeface="Arial"/>
                <a:ea typeface="Arial"/>
                <a:cs typeface="Arial"/>
                <a:sym typeface="Arial"/>
              </a:rPr>
              <a:t>Acceptance of Authority–</a:t>
            </a:r>
          </a:p>
          <a:p>
            <a:pPr algn="l" marR="0" indent="0" marL="0">
              <a:lnSpc>
                <a:spcPct val="107812"/>
              </a:lnSpc>
              <a:spcBef>
                <a:spcPts val="635"/>
              </a:spcBef>
              <a:spcAft>
                <a:spcPts val="0"/>
              </a:spcAft>
              <a:buNone/>
            </a:pPr>
            <a:r>
              <a:rPr sz="3555" lang="en-US">
                <a:solidFill>
                  <a:srgbClr val="000000"/>
                </a:solidFill>
                <a:latin typeface="Arial"/>
                <a:ea typeface="Arial"/>
                <a:cs typeface="Arial"/>
                <a:sym typeface="Arial"/>
              </a:rPr>
              <a:t>PART 2</a:t>
            </a:r>
          </a:p>
        </p:txBody>
      </p:sp>
      <p:sp>
        <p:nvSpPr>
          <p:cNvPr id="28" name="Shape 28"/>
          <p:cNvSpPr txBox="1"/>
          <p:nvPr/>
        </p:nvSpPr>
        <p:spPr>
          <a:xfrm>
            <a:off y="5808475" x="4335625"/>
            <a:ext cy="1413224" cx="5036250"/>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sz="2666" lang="en-US">
                <a:solidFill>
                  <a:srgbClr val="000000"/>
                </a:solidFill>
                <a:latin typeface="Arial"/>
                <a:ea typeface="Arial"/>
                <a:cs typeface="Arial"/>
                <a:sym typeface="Arial"/>
              </a:rPr>
              <a:t>Based on the Presentation by </a:t>
            </a:r>
          </a:p>
          <a:p>
            <a:pPr algn="l" marR="0" indent="0" marL="0">
              <a:lnSpc>
                <a:spcPct val="120161"/>
              </a:lnSpc>
              <a:spcBef>
                <a:spcPts val="0"/>
              </a:spcBef>
              <a:spcAft>
                <a:spcPts val="0"/>
              </a:spcAft>
              <a:buNone/>
            </a:pPr>
            <a:r>
              <a:rPr b="1" sz="3444" lang="en-US" i="1">
                <a:solidFill>
                  <a:srgbClr val="64090D"/>
                </a:solidFill>
                <a:latin typeface="Arial"/>
                <a:ea typeface="Arial"/>
                <a:cs typeface="Arial"/>
                <a:sym typeface="Arial"/>
              </a:rPr>
              <a:t>Ángel Manuel Rodríguez</a:t>
            </a:r>
          </a:p>
          <a:p>
            <a:pPr algn="l" marR="0" indent="0" marL="0">
              <a:lnSpc>
                <a:spcPct val="119791"/>
              </a:lnSpc>
              <a:spcBef>
                <a:spcPts val="0"/>
              </a:spcBef>
              <a:spcAft>
                <a:spcPts val="0"/>
              </a:spcAft>
              <a:buNone/>
            </a:pPr>
            <a:r>
              <a:rPr sz="2666" lang="en-US">
                <a:solidFill>
                  <a:srgbClr val="000000"/>
                </a:solidFill>
                <a:latin typeface="Arial"/>
                <a:ea typeface="Arial"/>
                <a:cs typeface="Arial"/>
                <a:sym typeface="Arial"/>
              </a:rPr>
              <a:t>Biblical Research Institute</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73" name="Shape 173"/>
        <p:cNvGrpSpPr/>
        <p:nvPr/>
      </p:nvGrpSpPr>
      <p:grpSpPr>
        <a:xfrm>
          <a:off y="0" x="0"/>
          <a:ext cy="0" cx="0"/>
          <a:chOff y="0" x="0"/>
          <a:chExt cy="0" cx="0"/>
        </a:xfrm>
      </p:grpSpPr>
      <p:sp>
        <p:nvSpPr>
          <p:cNvPr id="174" name="Shape 174"/>
          <p:cNvSpPr/>
          <p:nvPr/>
        </p:nvSpPr>
        <p:spPr>
          <a:xfrm>
            <a:off y="275150" x="0"/>
            <a:ext cy="7344825" cx="10160000"/>
          </a:xfrm>
          <a:prstGeom prst="rect">
            <a:avLst/>
          </a:prstGeom>
          <a:blipFill>
            <a:blip r:embed="rId4"/>
            <a:stretch>
              <a:fillRect/>
            </a:stretch>
          </a:blipFill>
        </p:spPr>
      </p:sp>
      <p:sp>
        <p:nvSpPr>
          <p:cNvPr id="175" name="Shape 175"/>
          <p:cNvSpPr txBox="1"/>
          <p:nvPr/>
        </p:nvSpPr>
        <p:spPr>
          <a:xfrm>
            <a:off y="762000" x="1270000"/>
            <a:ext cy="5561875" cx="7696199"/>
          </a:xfrm>
          <a:prstGeom prst="rect">
            <a:avLst/>
          </a:prstGeom>
        </p:spPr>
        <p:txBody>
          <a:bodyPr bIns="38100" rIns="38100" lIns="38100" tIns="38100" anchor="t" anchorCtr="0">
            <a:noAutofit/>
          </a:bodyPr>
          <a:lstStyle/>
          <a:p>
            <a:pPr algn="l" marR="0" indent="0" marL="0">
              <a:lnSpc>
                <a:spcPct val="107986"/>
              </a:lnSpc>
              <a:spcBef>
                <a:spcPts val="0"/>
              </a:spcBef>
              <a:spcAft>
                <a:spcPts val="0"/>
              </a:spcAft>
              <a:buNone/>
            </a:pPr>
            <a:r>
              <a:rPr sz="4000" lang="en-US">
                <a:solidFill>
                  <a:srgbClr val="000000"/>
                </a:solidFill>
                <a:latin typeface="Arial"/>
                <a:ea typeface="Arial"/>
                <a:cs typeface="Arial"/>
                <a:sym typeface="Arial"/>
              </a:rPr>
              <a:t>When decisions have been made by the global church, leaders are entrusted with authority to implement these decisions in their regions.</a:t>
            </a:r>
          </a:p>
          <a:p>
            <a:r>
              <a:t/>
            </a:r>
          </a:p>
          <a:p>
            <a:pPr algn="l" marR="0" indent="0" marL="0">
              <a:lnSpc>
                <a:spcPct val="107986"/>
              </a:lnSpc>
              <a:spcBef>
                <a:spcPts val="0"/>
              </a:spcBef>
              <a:spcAft>
                <a:spcPts val="0"/>
              </a:spcAft>
              <a:buNone/>
            </a:pPr>
            <a:r>
              <a:rPr sz="4000" lang="en-US">
                <a:solidFill>
                  <a:srgbClr val="000000"/>
                </a:solidFill>
                <a:latin typeface="Arial"/>
                <a:ea typeface="Arial"/>
                <a:cs typeface="Arial"/>
                <a:sym typeface="Arial"/>
              </a:rPr>
              <a:t>Ecclesiastical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authority does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not ignore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regional needs.</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79" name="Shape 179"/>
        <p:cNvGrpSpPr/>
        <p:nvPr/>
      </p:nvGrpSpPr>
      <p:grpSpPr>
        <a:xfrm>
          <a:off y="0" x="0"/>
          <a:ext cy="0" cx="0"/>
          <a:chOff y="0" x="0"/>
          <a:chExt cy="0" cx="0"/>
        </a:xfrm>
      </p:grpSpPr>
      <p:sp>
        <p:nvSpPr>
          <p:cNvPr id="180" name="Shape 180"/>
          <p:cNvSpPr/>
          <p:nvPr/>
        </p:nvSpPr>
        <p:spPr>
          <a:xfrm>
            <a:off y="275150" x="0"/>
            <a:ext cy="7344825" cx="10160000"/>
          </a:xfrm>
          <a:prstGeom prst="rect">
            <a:avLst/>
          </a:prstGeom>
          <a:blipFill>
            <a:blip r:embed="rId4"/>
            <a:stretch>
              <a:fillRect/>
            </a:stretch>
          </a:blipFill>
        </p:spPr>
      </p:sp>
      <p:sp>
        <p:nvSpPr>
          <p:cNvPr id="181" name="Shape 181"/>
          <p:cNvSpPr txBox="1"/>
          <p:nvPr/>
        </p:nvSpPr>
        <p:spPr>
          <a:xfrm>
            <a:off y="3810000" x="1270000"/>
            <a:ext cy="3783874" cx="7696199"/>
          </a:xfrm>
          <a:prstGeom prst="rect">
            <a:avLst/>
          </a:prstGeom>
        </p:spPr>
        <p:txBody>
          <a:bodyPr bIns="38100" rIns="38100" lIns="38100" tIns="38100" anchor="t" anchorCtr="0">
            <a:noAutofit/>
          </a:bodyPr>
          <a:lstStyle/>
          <a:p>
            <a:pPr algn="l" marR="0" indent="0" marL="0">
              <a:lnSpc>
                <a:spcPct val="100000"/>
              </a:lnSpc>
              <a:spcBef>
                <a:spcPts val="0"/>
              </a:spcBef>
              <a:spcAft>
                <a:spcPts val="0"/>
              </a:spcAft>
              <a:buNone/>
            </a:pPr>
            <a:r>
              <a:rPr sz="3111" lang="en-US">
                <a:solidFill>
                  <a:srgbClr val="000000"/>
                </a:solidFill>
                <a:latin typeface="Arial"/>
                <a:ea typeface="Arial"/>
                <a:cs typeface="Arial"/>
                <a:sym typeface="Arial"/>
              </a:rPr>
              <a:t>Unity</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is the central factor</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judges and defines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the limits of diversity</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needs to be promoted</a:t>
            </a:r>
          </a:p>
          <a:p>
            <a:r>
              <a:t/>
            </a:r>
          </a:p>
          <a:p>
            <a:pPr algn="l" marR="0" indent="0" marL="0">
              <a:lnSpc>
                <a:spcPct val="120089"/>
              </a:lnSpc>
              <a:spcBef>
                <a:spcPts val="0"/>
              </a:spcBef>
              <a:spcAft>
                <a:spcPts val="0"/>
              </a:spcAft>
              <a:buNone/>
            </a:pPr>
            <a:r>
              <a:rPr sz="3111" lang="en-US">
                <a:solidFill>
                  <a:srgbClr val="000000"/>
                </a:solidFill>
                <a:latin typeface="Arial"/>
                <a:ea typeface="Arial"/>
                <a:cs typeface="Arial"/>
                <a:sym typeface="Arial"/>
              </a:rPr>
              <a:t>Diversity</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is subservient to unity</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is natural and needs no promotion</a:t>
            </a:r>
          </a:p>
        </p:txBody>
      </p:sp>
      <p:sp>
        <p:nvSpPr>
          <p:cNvPr id="182" name="Shape 182"/>
          <p:cNvSpPr txBox="1"/>
          <p:nvPr/>
        </p:nvSpPr>
        <p:spPr>
          <a:xfrm>
            <a:off y="592650" x="1270000"/>
            <a:ext cy="2953099" cx="7696199"/>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Although there is unity in the church, this unity includes an element of diversity in expression and action.</a:t>
            </a:r>
          </a:p>
          <a:p>
            <a:r>
              <a:t/>
            </a:r>
          </a:p>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Diversity within unity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is the goal.</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86" name="Shape 186"/>
        <p:cNvGrpSpPr/>
        <p:nvPr/>
      </p:nvGrpSpPr>
      <p:grpSpPr>
        <a:xfrm>
          <a:off y="0" x="0"/>
          <a:ext cy="0" cx="0"/>
          <a:chOff y="0" x="0"/>
          <a:chExt cy="0" cx="0"/>
        </a:xfrm>
      </p:grpSpPr>
      <p:sp>
        <p:nvSpPr>
          <p:cNvPr id="187" name="Shape 187"/>
          <p:cNvSpPr/>
          <p:nvPr/>
        </p:nvSpPr>
        <p:spPr>
          <a:xfrm>
            <a:off y="275150" x="0"/>
            <a:ext cy="7344825" cx="10160000"/>
          </a:xfrm>
          <a:prstGeom prst="rect">
            <a:avLst/>
          </a:prstGeom>
          <a:blipFill>
            <a:blip r:embed="rId4"/>
            <a:stretch>
              <a:fillRect/>
            </a:stretch>
          </a:blipFill>
        </p:spPr>
      </p:sp>
      <p:sp>
        <p:nvSpPr>
          <p:cNvPr id="188" name="Shape 188"/>
          <p:cNvSpPr txBox="1"/>
          <p:nvPr/>
        </p:nvSpPr>
        <p:spPr>
          <a:xfrm>
            <a:off y="677325" x="1270000"/>
            <a:ext cy="6616699" cx="7696199"/>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sz="3555" lang="en-US">
                <a:solidFill>
                  <a:srgbClr val="000000"/>
                </a:solidFill>
                <a:latin typeface="Arial"/>
                <a:ea typeface="Arial"/>
                <a:cs typeface="Arial"/>
                <a:sym typeface="Arial"/>
              </a:rPr>
              <a:t>When dealing with sensitive issues where diversity is involved, the main interest of church leaders should be</a:t>
            </a:r>
          </a:p>
          <a:p>
            <a:r>
              <a:t/>
            </a:r>
          </a:p>
          <a:p>
            <a:pPr algn="ctr" marR="0" indent="0" marL="0">
              <a:lnSpc>
                <a:spcPct val="121484"/>
              </a:lnSpc>
              <a:spcBef>
                <a:spcPts val="0"/>
              </a:spcBef>
              <a:spcAft>
                <a:spcPts val="0"/>
              </a:spcAft>
              <a:buNone/>
            </a:pPr>
            <a:r>
              <a:rPr b="1" sz="3999" lang="en-US">
                <a:solidFill>
                  <a:srgbClr val="6C1C2F"/>
                </a:solidFill>
                <a:latin typeface="Arial"/>
                <a:ea typeface="Arial"/>
                <a:cs typeface="Arial"/>
                <a:sym typeface="Arial"/>
              </a:rPr>
              <a:t>preserving the integrity of the message</a:t>
            </a:r>
          </a:p>
          <a:p>
            <a:r>
              <a:t/>
            </a:r>
          </a:p>
          <a:p>
            <a:pPr algn="ctr" marR="0" indent="0" marL="0">
              <a:lnSpc>
                <a:spcPct val="107986"/>
              </a:lnSpc>
              <a:spcBef>
                <a:spcPts val="0"/>
              </a:spcBef>
              <a:spcAft>
                <a:spcPts val="0"/>
              </a:spcAft>
              <a:buNone/>
            </a:pPr>
            <a:r>
              <a:rPr b="1" sz="4000" lang="en-US">
                <a:solidFill>
                  <a:srgbClr val="6C1C2F"/>
                </a:solidFill>
                <a:latin typeface="Arial"/>
                <a:ea typeface="Arial"/>
                <a:cs typeface="Arial"/>
                <a:sym typeface="Arial"/>
              </a:rPr>
              <a:t>fulfilling the mission</a:t>
            </a:r>
          </a:p>
          <a:p>
            <a:r>
              <a:t/>
            </a:r>
          </a:p>
          <a:p>
            <a:pPr algn="ctr" marR="0" indent="0" marL="0">
              <a:lnSpc>
                <a:spcPct val="107986"/>
              </a:lnSpc>
              <a:spcBef>
                <a:spcPts val="0"/>
              </a:spcBef>
              <a:spcAft>
                <a:spcPts val="0"/>
              </a:spcAft>
              <a:buNone/>
            </a:pPr>
            <a:r>
              <a:rPr b="1" sz="4000" lang="en-US">
                <a:solidFill>
                  <a:srgbClr val="6C1C2F"/>
                </a:solidFill>
                <a:latin typeface="Arial"/>
                <a:ea typeface="Arial"/>
                <a:cs typeface="Arial"/>
                <a:sym typeface="Arial"/>
              </a:rPr>
              <a:t>preserving the unity</a:t>
            </a:r>
          </a:p>
          <a:p>
            <a:r>
              <a:t/>
            </a:r>
          </a:p>
          <a:p>
            <a:pPr algn="ctr" marR="0" indent="0" marL="0">
              <a:lnSpc>
                <a:spcPct val="119921"/>
              </a:lnSpc>
              <a:spcBef>
                <a:spcPts val="0"/>
              </a:spcBef>
              <a:spcAft>
                <a:spcPts val="0"/>
              </a:spcAft>
              <a:buNone/>
            </a:pPr>
            <a:r>
              <a:rPr sz="3555" lang="en-US">
                <a:solidFill>
                  <a:srgbClr val="000000"/>
                </a:solidFill>
                <a:latin typeface="Arial"/>
                <a:ea typeface="Arial"/>
                <a:cs typeface="Arial"/>
                <a:sym typeface="Arial"/>
              </a:rPr>
              <a:t>of the church.</a:t>
            </a:r>
          </a:p>
        </p:txBody>
      </p:sp>
      <p:sp>
        <p:nvSpPr>
          <p:cNvPr id="189" name="Shape 189"/>
          <p:cNvSpPr/>
          <p:nvPr/>
        </p:nvSpPr>
        <p:spPr>
          <a:xfrm>
            <a:off y="2286000" x="5037650"/>
            <a:ext cy="518575" cx="95250"/>
          </a:xfrm>
          <a:prstGeom prst="rect">
            <a:avLst/>
          </a:prstGeom>
          <a:blipFill>
            <a:blip r:embed="rId5"/>
            <a:stretch>
              <a:fillRect/>
            </a:stretch>
          </a:blipFill>
        </p:spPr>
      </p:sp>
      <p:sp>
        <p:nvSpPr>
          <p:cNvPr id="190" name="Shape 190"/>
          <p:cNvSpPr/>
          <p:nvPr/>
        </p:nvSpPr>
        <p:spPr>
          <a:xfrm>
            <a:off y="3894650" x="5037650"/>
            <a:ext cy="518575" cx="95250"/>
          </a:xfrm>
          <a:prstGeom prst="rect">
            <a:avLst/>
          </a:prstGeom>
          <a:blipFill>
            <a:blip r:embed="rId5"/>
            <a:stretch>
              <a:fillRect/>
            </a:stretch>
          </a:blipFill>
        </p:spPr>
      </p:sp>
      <p:sp>
        <p:nvSpPr>
          <p:cNvPr id="191" name="Shape 191"/>
          <p:cNvSpPr/>
          <p:nvPr/>
        </p:nvSpPr>
        <p:spPr>
          <a:xfrm>
            <a:off y="4995325" x="5037650"/>
            <a:ext cy="529150" cx="95250"/>
          </a:xfrm>
          <a:prstGeom prst="rect">
            <a:avLst/>
          </a:prstGeom>
          <a:blipFill>
            <a:blip r:embed="rId6"/>
            <a:stretch>
              <a:fillRect/>
            </a:stretch>
          </a:blipFill>
        </p:spPr>
      </p:sp>
      <p:sp>
        <p:nvSpPr>
          <p:cNvPr id="192" name="Shape 192"/>
          <p:cNvSpPr/>
          <p:nvPr/>
        </p:nvSpPr>
        <p:spPr>
          <a:xfrm>
            <a:off y="6159500" x="5037650"/>
            <a:ext cy="529150" cx="95250"/>
          </a:xfrm>
          <a:prstGeom prst="rect">
            <a:avLst/>
          </a:prstGeom>
          <a:blipFill>
            <a:blip r:embed="rId7"/>
            <a:stretch>
              <a:fillRect/>
            </a:stretch>
          </a:blipFill>
        </p:spPr>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96" name="Shape 196"/>
        <p:cNvGrpSpPr/>
        <p:nvPr/>
      </p:nvGrpSpPr>
      <p:grpSpPr>
        <a:xfrm>
          <a:off y="0" x="0"/>
          <a:ext cy="0" cx="0"/>
          <a:chOff y="0" x="0"/>
          <a:chExt cy="0" cx="0"/>
        </a:xfrm>
      </p:grpSpPr>
      <p:sp>
        <p:nvSpPr>
          <p:cNvPr id="197" name="Shape 197"/>
          <p:cNvSpPr/>
          <p:nvPr/>
        </p:nvSpPr>
        <p:spPr>
          <a:xfrm>
            <a:off y="275150" x="0"/>
            <a:ext cy="7344825" cx="10160000"/>
          </a:xfrm>
          <a:prstGeom prst="rect">
            <a:avLst/>
          </a:prstGeom>
          <a:blipFill>
            <a:blip r:embed="rId4"/>
            <a:stretch>
              <a:fillRect/>
            </a:stretch>
          </a:blipFill>
        </p:spPr>
      </p:sp>
      <p:sp>
        <p:nvSpPr>
          <p:cNvPr id="198" name="Shape 198"/>
          <p:cNvSpPr txBox="1"/>
          <p:nvPr/>
        </p:nvSpPr>
        <p:spPr>
          <a:xfrm>
            <a:off y="762000" x="1270000"/>
            <a:ext cy="6179250"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A global church is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by nature diverse.</a:t>
            </a:r>
          </a:p>
          <a:p>
            <a:r>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Because of this,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disagreements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concerning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the use of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ecclesiastical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authority can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be expected.</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02" name="Shape 202"/>
        <p:cNvGrpSpPr/>
        <p:nvPr/>
      </p:nvGrpSpPr>
      <p:grpSpPr>
        <a:xfrm>
          <a:off y="0" x="0"/>
          <a:ext cy="0" cx="0"/>
          <a:chOff y="0" x="0"/>
          <a:chExt cy="0" cx="0"/>
        </a:xfrm>
      </p:grpSpPr>
      <p:sp>
        <p:nvSpPr>
          <p:cNvPr id="203" name="Shape 203"/>
          <p:cNvSpPr/>
          <p:nvPr/>
        </p:nvSpPr>
        <p:spPr>
          <a:xfrm>
            <a:off y="275150" x="0"/>
            <a:ext cy="7344825" cx="10160000"/>
          </a:xfrm>
          <a:prstGeom prst="rect">
            <a:avLst/>
          </a:prstGeom>
          <a:blipFill>
            <a:blip r:embed="rId4"/>
            <a:stretch>
              <a:fillRect/>
            </a:stretch>
          </a:blipFill>
        </p:spPr>
      </p:sp>
      <p:sp>
        <p:nvSpPr>
          <p:cNvPr id="204" name="Shape 204"/>
          <p:cNvSpPr txBox="1"/>
          <p:nvPr/>
        </p:nvSpPr>
        <p:spPr>
          <a:xfrm>
            <a:off y="592650" x="1270000"/>
            <a:ext cy="1907099" cx="76961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The challenge of the gospel is to form a body of believers that are committed to a global</a:t>
            </a:r>
          </a:p>
        </p:txBody>
      </p:sp>
      <p:sp>
        <p:nvSpPr>
          <p:cNvPr id="205" name="Shape 205"/>
          <p:cNvSpPr txBox="1"/>
          <p:nvPr/>
        </p:nvSpPr>
        <p:spPr>
          <a:xfrm>
            <a:off y="5639150" x="2804575"/>
            <a:ext cy="686499" cx="1910624"/>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4000" lang="en-US">
                <a:solidFill>
                  <a:srgbClr val="6C1C2F"/>
                </a:solidFill>
                <a:latin typeface="Arial"/>
                <a:ea typeface="Arial"/>
                <a:cs typeface="Arial"/>
                <a:sym typeface="Arial"/>
              </a:rPr>
              <a:t>mission</a:t>
            </a:r>
          </a:p>
        </p:txBody>
      </p:sp>
      <p:sp>
        <p:nvSpPr>
          <p:cNvPr id="206" name="Shape 206"/>
          <p:cNvSpPr txBox="1"/>
          <p:nvPr/>
        </p:nvSpPr>
        <p:spPr>
          <a:xfrm>
            <a:off y="3607150" x="4081625"/>
            <a:ext cy="686499" cx="2023524"/>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4000" lang="en-US">
                <a:solidFill>
                  <a:srgbClr val="6C1C2F"/>
                </a:solidFill>
                <a:latin typeface="Arial"/>
                <a:ea typeface="Arial"/>
                <a:cs typeface="Arial"/>
                <a:sym typeface="Arial"/>
              </a:rPr>
              <a:t>message</a:t>
            </a:r>
          </a:p>
        </p:txBody>
      </p:sp>
      <p:sp>
        <p:nvSpPr>
          <p:cNvPr id="207" name="Shape 207"/>
          <p:cNvSpPr txBox="1"/>
          <p:nvPr/>
        </p:nvSpPr>
        <p:spPr>
          <a:xfrm>
            <a:off y="5639150" x="5690300"/>
            <a:ext cy="686499" cx="1317975"/>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4000" lang="en-US">
                <a:solidFill>
                  <a:srgbClr val="6C1C2F"/>
                </a:solidFill>
                <a:latin typeface="Arial"/>
                <a:ea typeface="Arial"/>
                <a:cs typeface="Arial"/>
                <a:sym typeface="Arial"/>
              </a:rPr>
              <a:t>unity</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11" name="Shape 211"/>
        <p:cNvGrpSpPr/>
        <p:nvPr/>
      </p:nvGrpSpPr>
      <p:grpSpPr>
        <a:xfrm>
          <a:off y="0" x="0"/>
          <a:ext cy="0" cx="0"/>
          <a:chOff y="0" x="0"/>
          <a:chExt cy="0" cx="0"/>
        </a:xfrm>
      </p:grpSpPr>
      <p:sp>
        <p:nvSpPr>
          <p:cNvPr id="212" name="Shape 212"/>
          <p:cNvSpPr/>
          <p:nvPr/>
        </p:nvSpPr>
        <p:spPr>
          <a:xfrm>
            <a:off y="275150" x="0"/>
            <a:ext cy="7344825" cx="10160000"/>
          </a:xfrm>
          <a:prstGeom prst="rect">
            <a:avLst/>
          </a:prstGeom>
          <a:blipFill>
            <a:blip r:embed="rId4"/>
            <a:stretch>
              <a:fillRect/>
            </a:stretch>
          </a:blipFill>
        </p:spPr>
      </p:sp>
      <p:sp>
        <p:nvSpPr>
          <p:cNvPr id="213" name="Shape 213"/>
          <p:cNvSpPr txBox="1"/>
          <p:nvPr/>
        </p:nvSpPr>
        <p:spPr>
          <a:xfrm>
            <a:off y="423325" x="1270000"/>
            <a:ext cy="1296799" cx="76961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4000" lang="en-US">
                <a:solidFill>
                  <a:srgbClr val="6C1C2F"/>
                </a:solidFill>
                <a:latin typeface="Arial"/>
                <a:ea typeface="Arial"/>
                <a:cs typeface="Arial"/>
                <a:sym typeface="Arial"/>
              </a:rPr>
              <a:t>IV. Challenges </a:t>
            </a:r>
            <a:r>
              <a:rPr sz="4000" lang="en-US" i="1">
                <a:solidFill>
                  <a:srgbClr val="6C1C2F"/>
                </a:solidFill>
                <a:latin typeface="Arial"/>
                <a:ea typeface="Arial"/>
                <a:cs typeface="Arial"/>
                <a:sym typeface="Arial"/>
              </a:rPr>
              <a:t>in the</a:t>
            </a:r>
            <a:r>
              <a:rPr b="1" sz="4000" lang="en-US">
                <a:solidFill>
                  <a:srgbClr val="6C1C2F"/>
                </a:solidFill>
                <a:latin typeface="Arial"/>
                <a:ea typeface="Arial"/>
                <a:cs typeface="Arial"/>
                <a:sym typeface="Arial"/>
              </a:rPr>
              <a:t> Exercise </a:t>
            </a:r>
            <a:r>
              <a:rPr sz="4000" lang="en-US" i="1">
                <a:solidFill>
                  <a:srgbClr val="6C1C2F"/>
                </a:solidFill>
                <a:latin typeface="Arial"/>
                <a:ea typeface="Arial"/>
                <a:cs typeface="Arial"/>
                <a:sym typeface="Arial"/>
              </a:rPr>
              <a:t>of</a:t>
            </a:r>
            <a:r>
              <a:rPr b="1" sz="4000" lang="en-US">
                <a:solidFill>
                  <a:srgbClr val="6C1C2F"/>
                </a:solidFill>
                <a:latin typeface="Arial"/>
                <a:ea typeface="Arial"/>
                <a:cs typeface="Arial"/>
                <a:sym typeface="Arial"/>
              </a:rPr>
              <a:t> Ecclesiastical Authority</a:t>
            </a:r>
          </a:p>
        </p:txBody>
      </p:sp>
      <p:sp>
        <p:nvSpPr>
          <p:cNvPr id="214" name="Shape 214"/>
          <p:cNvSpPr txBox="1"/>
          <p:nvPr/>
        </p:nvSpPr>
        <p:spPr>
          <a:xfrm>
            <a:off y="2116650" x="1185325"/>
            <a:ext cy="3771524" cx="76961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4000" lang="en-US">
                <a:solidFill>
                  <a:srgbClr val="000000"/>
                </a:solidFill>
                <a:latin typeface="Arial"/>
                <a:ea typeface="Arial"/>
                <a:cs typeface="Arial"/>
                <a:sym typeface="Arial"/>
              </a:rPr>
              <a:t>Corruption</a:t>
            </a:r>
          </a:p>
          <a:p>
            <a:pPr algn="l" lvl="0" marR="0" indent="-248355" marL="381000">
              <a:lnSpc>
                <a:spcPct val="120089"/>
              </a:lnSpc>
              <a:spcBef>
                <a:spcPts val="1406"/>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is one of the most threatening challenges that leaders face</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is a natural human tendency for those who exercise power</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results from change that is almost imperceptible at the beginning</a:t>
            </a:r>
          </a:p>
        </p:txBody>
      </p:sp>
      <p:sp>
        <p:nvSpPr>
          <p:cNvPr id="215" name="Shape 215"/>
          <p:cNvSpPr txBox="1"/>
          <p:nvPr/>
        </p:nvSpPr>
        <p:spPr>
          <a:xfrm>
            <a:off y="6180650" x="1185325"/>
            <a:ext cy="1296799"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“Power corrupts; absolute power corrupts absolutely.”</a:t>
            </a:r>
          </a:p>
        </p:txBody>
      </p:sp>
      <p:sp>
        <p:nvSpPr>
          <p:cNvPr id="216" name="Shape 216"/>
          <p:cNvSpPr/>
          <p:nvPr/>
        </p:nvSpPr>
        <p:spPr>
          <a:xfrm>
            <a:off y="2783400" x="1270000"/>
            <a:ext cy="42325" cx="7641149"/>
          </a:xfrm>
          <a:prstGeom prst="rect">
            <a:avLst/>
          </a:prstGeom>
          <a:blipFill>
            <a:blip r:embed="rId5"/>
            <a:stretch>
              <a:fillRect/>
            </a:stretch>
          </a:blipFill>
        </p:spPr>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20" name="Shape 220"/>
        <p:cNvGrpSpPr/>
        <p:nvPr/>
      </p:nvGrpSpPr>
      <p:grpSpPr>
        <a:xfrm>
          <a:off y="0" x="0"/>
          <a:ext cy="0" cx="0"/>
          <a:chOff y="0" x="0"/>
          <a:chExt cy="0" cx="0"/>
        </a:xfrm>
      </p:grpSpPr>
      <p:sp>
        <p:nvSpPr>
          <p:cNvPr id="221" name="Shape 221"/>
          <p:cNvSpPr/>
          <p:nvPr/>
        </p:nvSpPr>
        <p:spPr>
          <a:xfrm>
            <a:off y="275150" x="0"/>
            <a:ext cy="7344825" cx="10160000"/>
          </a:xfrm>
          <a:prstGeom prst="rect">
            <a:avLst/>
          </a:prstGeom>
          <a:blipFill>
            <a:blip r:embed="rId4"/>
            <a:stretch>
              <a:fillRect/>
            </a:stretch>
          </a:blipFill>
        </p:spPr>
      </p:sp>
      <p:sp>
        <p:nvSpPr>
          <p:cNvPr id="222" name="Shape 222"/>
          <p:cNvSpPr txBox="1"/>
          <p:nvPr/>
        </p:nvSpPr>
        <p:spPr>
          <a:xfrm>
            <a:off y="592650" x="1270000"/>
            <a:ext cy="1721900" cx="7696199"/>
          </a:xfrm>
          <a:prstGeom prst="rect">
            <a:avLst/>
          </a:prstGeom>
        </p:spPr>
        <p:txBody>
          <a:bodyPr bIns="38100" rIns="38100" lIns="38100" tIns="38100" anchor="t" anchorCtr="0">
            <a:noAutofit/>
          </a:bodyPr>
          <a:lstStyle/>
          <a:p>
            <a:pPr algn="l" marR="0" indent="0" marL="0">
              <a:lnSpc>
                <a:spcPct val="107986"/>
              </a:lnSpc>
              <a:spcBef>
                <a:spcPts val="0"/>
              </a:spcBef>
              <a:spcAft>
                <a:spcPts val="0"/>
              </a:spcAft>
              <a:buNone/>
            </a:pPr>
            <a:r>
              <a:rPr sz="4000" lang="en-US">
                <a:solidFill>
                  <a:srgbClr val="000000"/>
                </a:solidFill>
                <a:latin typeface="Arial"/>
                <a:ea typeface="Arial"/>
                <a:cs typeface="Arial"/>
                <a:sym typeface="Arial"/>
              </a:rPr>
              <a:t>Leaders who do not succumb to the insidious temptation to corruption that goes with power</a:t>
            </a:r>
          </a:p>
        </p:txBody>
      </p:sp>
      <p:sp>
        <p:nvSpPr>
          <p:cNvPr id="223" name="Shape 223"/>
          <p:cNvSpPr txBox="1"/>
          <p:nvPr/>
        </p:nvSpPr>
        <p:spPr>
          <a:xfrm>
            <a:off y="2539975" x="1270000"/>
            <a:ext cy="4821050" cx="7780850"/>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combine delegated authority with internal spiritual authority</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demonstrate a life fully consecrated to the Lord</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reveal by their words, deportment, kindness and goodness, their personal communion with Christ</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are unconditionally dedicated to the </a:t>
            </a:r>
          </a:p>
          <a:p>
            <a:pPr algn="l" lvl="1" marR="0" indent="-248355" marL="762000">
              <a:lnSpc>
                <a:spcPct val="120089"/>
              </a:lnSpc>
              <a:spcBef>
                <a:spcPts val="0"/>
              </a:spcBef>
              <a:spcAft>
                <a:spcPts val="0"/>
              </a:spcAft>
              <a:buClr>
                <a:srgbClr val="000000"/>
              </a:buClr>
              <a:buSzPct val="100358"/>
              <a:buFont typeface="Courier New"/>
              <a:buChar char="o"/>
            </a:pPr>
            <a:r>
              <a:rPr sz="3111" lang="en-US" i="1">
                <a:solidFill>
                  <a:srgbClr val="000000"/>
                </a:solidFill>
                <a:latin typeface="Arial"/>
                <a:ea typeface="Arial"/>
                <a:cs typeface="Arial"/>
                <a:sym typeface="Arial"/>
              </a:rPr>
              <a:t>integrity of the message</a:t>
            </a:r>
          </a:p>
          <a:p>
            <a:pPr algn="l" lvl="1" marR="0" indent="-248355" marL="762000">
              <a:lnSpc>
                <a:spcPct val="120089"/>
              </a:lnSpc>
              <a:spcBef>
                <a:spcPts val="0"/>
              </a:spcBef>
              <a:spcAft>
                <a:spcPts val="0"/>
              </a:spcAft>
              <a:buClr>
                <a:srgbClr val="000000"/>
              </a:buClr>
              <a:buSzPct val="100358"/>
              <a:buFont typeface="Courier New"/>
              <a:buChar char="o"/>
            </a:pPr>
            <a:r>
              <a:rPr sz="3111" lang="en-US" i="1">
                <a:solidFill>
                  <a:srgbClr val="000000"/>
                </a:solidFill>
                <a:latin typeface="Arial"/>
                <a:ea typeface="Arial"/>
                <a:cs typeface="Arial"/>
                <a:sym typeface="Arial"/>
              </a:rPr>
              <a:t>fulfillment of the mission</a:t>
            </a:r>
          </a:p>
          <a:p>
            <a:pPr algn="l" lvl="1" marR="0" indent="-248355" marL="762000">
              <a:lnSpc>
                <a:spcPct val="120089"/>
              </a:lnSpc>
              <a:spcBef>
                <a:spcPts val="0"/>
              </a:spcBef>
              <a:spcAft>
                <a:spcPts val="0"/>
              </a:spcAft>
              <a:buClr>
                <a:srgbClr val="000000"/>
              </a:buClr>
              <a:buSzPct val="100358"/>
              <a:buFont typeface="Courier New"/>
              <a:buChar char="o"/>
            </a:pPr>
            <a:r>
              <a:rPr sz="3111" lang="en-US" i="1">
                <a:solidFill>
                  <a:srgbClr val="000000"/>
                </a:solidFill>
                <a:latin typeface="Arial"/>
                <a:ea typeface="Arial"/>
                <a:cs typeface="Arial"/>
                <a:sym typeface="Arial"/>
              </a:rPr>
              <a:t>unity of the church</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27" name="Shape 227"/>
        <p:cNvGrpSpPr/>
        <p:nvPr/>
      </p:nvGrpSpPr>
      <p:grpSpPr>
        <a:xfrm>
          <a:off y="0" x="0"/>
          <a:ext cy="0" cx="0"/>
          <a:chOff y="0" x="0"/>
          <a:chExt cy="0" cx="0"/>
        </a:xfrm>
      </p:grpSpPr>
      <p:sp>
        <p:nvSpPr>
          <p:cNvPr id="228" name="Shape 228"/>
          <p:cNvSpPr/>
          <p:nvPr/>
        </p:nvSpPr>
        <p:spPr>
          <a:xfrm>
            <a:off y="275150" x="0"/>
            <a:ext cy="7344825" cx="10160000"/>
          </a:xfrm>
          <a:prstGeom prst="rect">
            <a:avLst/>
          </a:prstGeom>
          <a:blipFill>
            <a:blip r:embed="rId4"/>
            <a:stretch>
              <a:fillRect/>
            </a:stretch>
          </a:blipFill>
        </p:spPr>
      </p:sp>
      <p:sp>
        <p:nvSpPr>
          <p:cNvPr id="229" name="Shape 229"/>
          <p:cNvSpPr txBox="1"/>
          <p:nvPr/>
        </p:nvSpPr>
        <p:spPr>
          <a:xfrm>
            <a:off y="592650" x="1270000"/>
            <a:ext cy="1296799" cx="7780850"/>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4000" lang="en-US">
                <a:solidFill>
                  <a:srgbClr val="000000"/>
                </a:solidFill>
                <a:latin typeface="Arial"/>
                <a:ea typeface="Arial"/>
                <a:cs typeface="Arial"/>
                <a:sym typeface="Arial"/>
              </a:rPr>
              <a:t>Balancing Local Needs with Needs of the Global Church</a:t>
            </a:r>
            <a:r>
              <a:rPr sz="4000" lang="en-US">
                <a:solidFill>
                  <a:srgbClr val="000000"/>
                </a:solidFill>
                <a:latin typeface="Arial"/>
                <a:ea typeface="Arial"/>
                <a:cs typeface="Arial"/>
                <a:sym typeface="Arial"/>
              </a:rPr>
              <a:t> </a:t>
            </a:r>
          </a:p>
        </p:txBody>
      </p:sp>
      <p:sp>
        <p:nvSpPr>
          <p:cNvPr id="230" name="Shape 230"/>
          <p:cNvSpPr/>
          <p:nvPr/>
        </p:nvSpPr>
        <p:spPr>
          <a:xfrm>
            <a:off y="4942400" x="1090075"/>
            <a:ext cy="539750" cx="2497649"/>
          </a:xfrm>
          <a:prstGeom prst="rect">
            <a:avLst/>
          </a:prstGeom>
          <a:blipFill>
            <a:blip r:embed="rId5"/>
            <a:stretch>
              <a:fillRect/>
            </a:stretch>
          </a:blipFill>
        </p:spPr>
      </p:sp>
      <p:sp>
        <p:nvSpPr>
          <p:cNvPr id="231" name="Shape 231"/>
          <p:cNvSpPr txBox="1"/>
          <p:nvPr/>
        </p:nvSpPr>
        <p:spPr>
          <a:xfrm>
            <a:off y="5009425" x="1208250"/>
            <a:ext cy="455425" cx="2316324"/>
          </a:xfrm>
          <a:prstGeom prst="rect">
            <a:avLst/>
          </a:prstGeom>
        </p:spPr>
        <p:txBody>
          <a:bodyPr bIns="38100" rIns="38100" lIns="38100" tIns="38100" anchor="t" anchorCtr="0">
            <a:noAutofit/>
          </a:bodyPr>
          <a:lstStyle/>
          <a:p>
            <a:pPr algn="ctr" marR="0" indent="0" marL="0">
              <a:lnSpc>
                <a:spcPct val="100000"/>
              </a:lnSpc>
              <a:spcBef>
                <a:spcPts val="0"/>
              </a:spcBef>
              <a:spcAft>
                <a:spcPts val="0"/>
              </a:spcAft>
              <a:buNone/>
            </a:pPr>
            <a:r>
              <a:rPr sz="3111" lang="en-US">
                <a:solidFill>
                  <a:srgbClr val="FFFFFF"/>
                </a:solidFill>
                <a:latin typeface="Arial"/>
                <a:ea typeface="Arial"/>
                <a:cs typeface="Arial"/>
                <a:sym typeface="Arial"/>
              </a:rPr>
              <a:t>local needs</a:t>
            </a:r>
          </a:p>
        </p:txBody>
      </p:sp>
      <p:sp>
        <p:nvSpPr>
          <p:cNvPr id="232" name="Shape 232"/>
          <p:cNvSpPr/>
          <p:nvPr/>
        </p:nvSpPr>
        <p:spPr>
          <a:xfrm>
            <a:off y="4942400" x="6593400"/>
            <a:ext cy="539750" cx="2455325"/>
          </a:xfrm>
          <a:prstGeom prst="rect">
            <a:avLst/>
          </a:prstGeom>
          <a:blipFill>
            <a:blip r:embed="rId6"/>
            <a:stretch>
              <a:fillRect/>
            </a:stretch>
          </a:blipFill>
        </p:spPr>
      </p:sp>
      <p:sp>
        <p:nvSpPr>
          <p:cNvPr id="233" name="Shape 233"/>
          <p:cNvSpPr txBox="1"/>
          <p:nvPr/>
        </p:nvSpPr>
        <p:spPr>
          <a:xfrm>
            <a:off y="5009425" x="6711575"/>
            <a:ext cy="455425" cx="2274000"/>
          </a:xfrm>
          <a:prstGeom prst="rect">
            <a:avLst/>
          </a:prstGeom>
        </p:spPr>
        <p:txBody>
          <a:bodyPr bIns="38100" rIns="38100" lIns="38100" tIns="38100" anchor="t" anchorCtr="0">
            <a:noAutofit/>
          </a:bodyPr>
          <a:lstStyle/>
          <a:p>
            <a:pPr algn="l" marR="0" indent="0" marL="0">
              <a:lnSpc>
                <a:spcPct val="100000"/>
              </a:lnSpc>
              <a:spcBef>
                <a:spcPts val="0"/>
              </a:spcBef>
              <a:spcAft>
                <a:spcPts val="0"/>
              </a:spcAft>
              <a:buNone/>
            </a:pPr>
            <a:r>
              <a:rPr sz="3111" lang="en-US">
                <a:solidFill>
                  <a:srgbClr val="FFFFFF"/>
                </a:solidFill>
                <a:latin typeface="Arial"/>
                <a:ea typeface="Arial"/>
                <a:cs typeface="Arial"/>
                <a:sym typeface="Arial"/>
              </a:rPr>
              <a:t>global needs</a:t>
            </a:r>
          </a:p>
        </p:txBody>
      </p:sp>
      <p:sp>
        <p:nvSpPr>
          <p:cNvPr id="234" name="Shape 234"/>
          <p:cNvSpPr/>
          <p:nvPr/>
        </p:nvSpPr>
        <p:spPr>
          <a:xfrm>
            <a:off y="1852075" x="1270000"/>
            <a:ext cy="42325" cx="7641149"/>
          </a:xfrm>
          <a:prstGeom prst="rect">
            <a:avLst/>
          </a:prstGeom>
          <a:blipFill>
            <a:blip r:embed="rId7"/>
            <a:stretch>
              <a:fillRect/>
            </a:stretch>
          </a:blipFill>
        </p:spPr>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38" name="Shape 238"/>
        <p:cNvGrpSpPr/>
        <p:nvPr/>
      </p:nvGrpSpPr>
      <p:grpSpPr>
        <a:xfrm>
          <a:off y="0" x="0"/>
          <a:ext cy="0" cx="0"/>
          <a:chOff y="0" x="0"/>
          <a:chExt cy="0" cx="0"/>
        </a:xfrm>
      </p:grpSpPr>
      <p:sp>
        <p:nvSpPr>
          <p:cNvPr id="239" name="Shape 239"/>
          <p:cNvSpPr/>
          <p:nvPr/>
        </p:nvSpPr>
        <p:spPr>
          <a:xfrm>
            <a:off y="275150" x="0"/>
            <a:ext cy="7344825" cx="10160000"/>
          </a:xfrm>
          <a:prstGeom prst="rect">
            <a:avLst/>
          </a:prstGeom>
          <a:blipFill>
            <a:blip r:embed="rId4"/>
            <a:stretch>
              <a:fillRect/>
            </a:stretch>
          </a:blipFill>
        </p:spPr>
      </p:sp>
      <p:sp>
        <p:nvSpPr>
          <p:cNvPr id="240" name="Shape 240"/>
          <p:cNvSpPr txBox="1"/>
          <p:nvPr/>
        </p:nvSpPr>
        <p:spPr>
          <a:xfrm>
            <a:off y="762000" x="1016000"/>
            <a:ext cy="6680175" cx="8204200"/>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3333" lang="en-US">
                <a:solidFill>
                  <a:srgbClr val="000000"/>
                </a:solidFill>
                <a:latin typeface="Arial"/>
                <a:ea typeface="Arial"/>
                <a:cs typeface="Arial"/>
                <a:sym typeface="Arial"/>
              </a:rPr>
              <a:t>When leaders overemphasize the authority of a particular segment rather than of the world church, fragmentation can occur.</a:t>
            </a:r>
          </a:p>
          <a:p>
            <a:r>
              <a:t/>
            </a:r>
          </a:p>
          <a:p>
            <a:r>
              <a:t/>
            </a:r>
          </a:p>
          <a:p>
            <a:r>
              <a:t/>
            </a:r>
          </a:p>
          <a:p>
            <a:r>
              <a:t/>
            </a:r>
          </a:p>
          <a:p>
            <a:r>
              <a:t/>
            </a:r>
          </a:p>
          <a:p>
            <a:r>
              <a:t/>
            </a:r>
          </a:p>
          <a:p>
            <a:r>
              <a:t/>
            </a:r>
          </a:p>
          <a:p>
            <a:pPr algn="ctr" marR="0" indent="0" marL="0">
              <a:lnSpc>
                <a:spcPct val="120000"/>
              </a:lnSpc>
              <a:spcBef>
                <a:spcPts val="0"/>
              </a:spcBef>
              <a:spcAft>
                <a:spcPts val="0"/>
              </a:spcAft>
              <a:buNone/>
            </a:pPr>
            <a:r>
              <a:rPr sz="3333" lang="en-US">
                <a:solidFill>
                  <a:srgbClr val="000000"/>
                </a:solidFill>
                <a:latin typeface="Arial"/>
                <a:ea typeface="Arial"/>
                <a:cs typeface="Arial"/>
                <a:sym typeface="Arial"/>
              </a:rPr>
              <a:t>To avoid this, leaders need to remember that their primary concern should be the global community of believers.</a:t>
            </a:r>
          </a:p>
        </p:txBody>
      </p:sp>
      <p:sp>
        <p:nvSpPr>
          <p:cNvPr id="241" name="Shape 241"/>
          <p:cNvSpPr/>
          <p:nvPr/>
        </p:nvSpPr>
        <p:spPr>
          <a:xfrm>
            <a:off y="4402650" x="2444750"/>
            <a:ext cy="455075" cx="1820324"/>
          </a:xfrm>
          <a:prstGeom prst="rect">
            <a:avLst/>
          </a:prstGeom>
          <a:blipFill>
            <a:blip r:embed="rId5"/>
            <a:stretch>
              <a:fillRect/>
            </a:stretch>
          </a:blipFill>
        </p:spPr>
      </p:sp>
      <p:sp>
        <p:nvSpPr>
          <p:cNvPr id="242" name="Shape 242"/>
          <p:cNvSpPr txBox="1"/>
          <p:nvPr/>
        </p:nvSpPr>
        <p:spPr>
          <a:xfrm>
            <a:off y="4473200" x="2562925"/>
            <a:ext cy="374274" cx="1638999"/>
          </a:xfrm>
          <a:prstGeom prst="rect">
            <a:avLst/>
          </a:prstGeom>
        </p:spPr>
        <p:txBody>
          <a:bodyPr bIns="38100" rIns="38100" lIns="38100" tIns="38100" anchor="t" anchorCtr="0">
            <a:noAutofit/>
          </a:bodyPr>
          <a:lstStyle/>
          <a:p>
            <a:pPr algn="ctr" marR="0" indent="0" marL="0">
              <a:lnSpc>
                <a:spcPct val="100000"/>
              </a:lnSpc>
              <a:spcBef>
                <a:spcPts val="0"/>
              </a:spcBef>
              <a:spcAft>
                <a:spcPts val="0"/>
              </a:spcAft>
              <a:buNone/>
            </a:pPr>
            <a:r>
              <a:rPr sz="2444" lang="en-US">
                <a:solidFill>
                  <a:srgbClr val="FFFFFF"/>
                </a:solidFill>
                <a:latin typeface="Arial"/>
                <a:ea typeface="Arial"/>
                <a:cs typeface="Arial"/>
                <a:sym typeface="Arial"/>
              </a:rPr>
              <a:t>local needs</a:t>
            </a:r>
          </a:p>
        </p:txBody>
      </p:sp>
      <p:sp>
        <p:nvSpPr>
          <p:cNvPr id="243" name="Shape 243"/>
          <p:cNvSpPr/>
          <p:nvPr/>
        </p:nvSpPr>
        <p:spPr>
          <a:xfrm>
            <a:off y="4138075" x="5831400"/>
            <a:ext cy="455075" cx="1989649"/>
          </a:xfrm>
          <a:prstGeom prst="rect">
            <a:avLst/>
          </a:prstGeom>
          <a:blipFill>
            <a:blip r:embed="rId6"/>
            <a:stretch>
              <a:fillRect/>
            </a:stretch>
          </a:blipFill>
        </p:spPr>
      </p:sp>
      <p:sp>
        <p:nvSpPr>
          <p:cNvPr id="244" name="Shape 244"/>
          <p:cNvSpPr txBox="1"/>
          <p:nvPr/>
        </p:nvSpPr>
        <p:spPr>
          <a:xfrm>
            <a:off y="4205100" x="5949575"/>
            <a:ext cy="374274" cx="1803025"/>
          </a:xfrm>
          <a:prstGeom prst="rect">
            <a:avLst/>
          </a:prstGeom>
        </p:spPr>
        <p:txBody>
          <a:bodyPr bIns="38100" rIns="38100" lIns="38100" tIns="38100" anchor="t" anchorCtr="0">
            <a:noAutofit/>
          </a:bodyPr>
          <a:lstStyle/>
          <a:p>
            <a:pPr algn="l" marR="0" indent="0" marL="0">
              <a:lnSpc>
                <a:spcPct val="100000"/>
              </a:lnSpc>
              <a:spcBef>
                <a:spcPts val="0"/>
              </a:spcBef>
              <a:spcAft>
                <a:spcPts val="0"/>
              </a:spcAft>
              <a:buNone/>
            </a:pPr>
            <a:r>
              <a:rPr sz="2444" lang="en-US">
                <a:solidFill>
                  <a:srgbClr val="FFFFFF"/>
                </a:solidFill>
                <a:latin typeface="Arial"/>
                <a:ea typeface="Arial"/>
                <a:cs typeface="Arial"/>
                <a:sym typeface="Arial"/>
              </a:rPr>
              <a:t>global needs</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48" name="Shape 248"/>
        <p:cNvGrpSpPr/>
        <p:nvPr/>
      </p:nvGrpSpPr>
      <p:grpSpPr>
        <a:xfrm>
          <a:off y="0" x="0"/>
          <a:ext cy="0" cx="0"/>
          <a:chOff y="0" x="0"/>
          <a:chExt cy="0" cx="0"/>
        </a:xfrm>
      </p:grpSpPr>
      <p:sp>
        <p:nvSpPr>
          <p:cNvPr id="249" name="Shape 249"/>
          <p:cNvSpPr/>
          <p:nvPr/>
        </p:nvSpPr>
        <p:spPr>
          <a:xfrm>
            <a:off y="275150" x="0"/>
            <a:ext cy="7344825" cx="10160000"/>
          </a:xfrm>
          <a:prstGeom prst="rect">
            <a:avLst/>
          </a:prstGeom>
          <a:blipFill>
            <a:blip r:embed="rId4"/>
            <a:stretch>
              <a:fillRect/>
            </a:stretch>
          </a:blipFill>
        </p:spPr>
      </p:sp>
      <p:sp>
        <p:nvSpPr>
          <p:cNvPr id="250" name="Shape 250"/>
          <p:cNvSpPr txBox="1"/>
          <p:nvPr/>
        </p:nvSpPr>
        <p:spPr>
          <a:xfrm>
            <a:off y="890750" x="1270000"/>
            <a:ext cy="3738024" cx="7780850"/>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4000" lang="en-US">
                <a:solidFill>
                  <a:srgbClr val="000000"/>
                </a:solidFill>
                <a:latin typeface="Arial"/>
                <a:ea typeface="Arial"/>
                <a:cs typeface="Arial"/>
                <a:sym typeface="Arial"/>
              </a:rPr>
              <a:t>The Need to Work through Consensus</a:t>
            </a:r>
          </a:p>
          <a:p>
            <a:r>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Leaders should seek consensus based on the best expression of their authority in the areas of</a:t>
            </a:r>
          </a:p>
        </p:txBody>
      </p:sp>
      <p:sp>
        <p:nvSpPr>
          <p:cNvPr id="251" name="Shape 251"/>
          <p:cNvSpPr txBox="1"/>
          <p:nvPr/>
        </p:nvSpPr>
        <p:spPr>
          <a:xfrm>
            <a:off y="5164650" x="1270000"/>
            <a:ext cy="686499" cx="2644400"/>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b="1" sz="4000" lang="en-US">
                <a:solidFill>
                  <a:srgbClr val="6C1C2F"/>
                </a:solidFill>
                <a:latin typeface="Arial"/>
                <a:ea typeface="Arial"/>
                <a:cs typeface="Arial"/>
                <a:sym typeface="Arial"/>
              </a:rPr>
              <a:t>MESSAGE</a:t>
            </a:r>
          </a:p>
        </p:txBody>
      </p:sp>
      <p:sp>
        <p:nvSpPr>
          <p:cNvPr id="252" name="Shape 252"/>
          <p:cNvSpPr txBox="1"/>
          <p:nvPr/>
        </p:nvSpPr>
        <p:spPr>
          <a:xfrm>
            <a:off y="5164650" x="4318000"/>
            <a:ext cy="686499" cx="2446850"/>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b="1" sz="4000" lang="en-US">
                <a:solidFill>
                  <a:srgbClr val="6C1C2F"/>
                </a:solidFill>
                <a:latin typeface="Arial"/>
                <a:ea typeface="Arial"/>
                <a:cs typeface="Arial"/>
                <a:sym typeface="Arial"/>
              </a:rPr>
              <a:t>MISSION</a:t>
            </a:r>
          </a:p>
        </p:txBody>
      </p:sp>
      <p:sp>
        <p:nvSpPr>
          <p:cNvPr id="253" name="Shape 253"/>
          <p:cNvSpPr txBox="1"/>
          <p:nvPr/>
        </p:nvSpPr>
        <p:spPr>
          <a:xfrm>
            <a:off y="5164650" x="7112000"/>
            <a:ext cy="686499" cx="1769524"/>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b="1" sz="4000" lang="en-US">
                <a:solidFill>
                  <a:srgbClr val="6C1C2F"/>
                </a:solidFill>
                <a:latin typeface="Arial"/>
                <a:ea typeface="Arial"/>
                <a:cs typeface="Arial"/>
                <a:sym typeface="Arial"/>
              </a:rPr>
              <a:t>UNITY</a:t>
            </a:r>
          </a:p>
        </p:txBody>
      </p:sp>
      <p:sp>
        <p:nvSpPr>
          <p:cNvPr id="254" name="Shape 254"/>
          <p:cNvSpPr/>
          <p:nvPr/>
        </p:nvSpPr>
        <p:spPr>
          <a:xfrm>
            <a:off y="2190750" x="1270000"/>
            <a:ext cy="42325" cx="7641149"/>
          </a:xfrm>
          <a:prstGeom prst="rect">
            <a:avLst/>
          </a:prstGeom>
          <a:blipFill>
            <a:blip r:embed="rId5"/>
            <a:stretch>
              <a:fillRect/>
            </a:stretch>
          </a:blipFill>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2" name="Shape 32"/>
        <p:cNvGrpSpPr/>
        <p:nvPr/>
      </p:nvGrpSpPr>
      <p:grpSpPr>
        <a:xfrm>
          <a:off y="0" x="0"/>
          <a:ext cy="0" cx="0"/>
          <a:chOff y="0" x="0"/>
          <a:chExt cy="0" cx="0"/>
        </a:xfrm>
      </p:grpSpPr>
      <p:sp>
        <p:nvSpPr>
          <p:cNvPr id="33" name="Shape 33"/>
          <p:cNvSpPr/>
          <p:nvPr/>
        </p:nvSpPr>
        <p:spPr>
          <a:xfrm>
            <a:off y="275150" x="0"/>
            <a:ext cy="7344825" cx="10160000"/>
          </a:xfrm>
          <a:prstGeom prst="rect">
            <a:avLst/>
          </a:prstGeom>
          <a:blipFill>
            <a:blip r:embed="rId4"/>
            <a:stretch>
              <a:fillRect/>
            </a:stretch>
          </a:blipFill>
        </p:spPr>
      </p:sp>
      <p:sp>
        <p:nvSpPr>
          <p:cNvPr id="34" name="Shape 34"/>
          <p:cNvSpPr txBox="1"/>
          <p:nvPr/>
        </p:nvSpPr>
        <p:spPr>
          <a:xfrm>
            <a:off y="2286000" x="1270000"/>
            <a:ext cy="5147375" cx="7696199"/>
          </a:xfrm>
          <a:prstGeom prst="rect">
            <a:avLst/>
          </a:prstGeom>
        </p:spPr>
        <p:txBody>
          <a:bodyPr bIns="38100" rIns="38100" lIns="38100" tIns="38100" anchor="t" anchorCtr="0">
            <a:noAutofit/>
          </a:bodyPr>
          <a:lstStyle/>
          <a:p>
            <a:pPr algn="ctr" marR="0" indent="0" marL="0">
              <a:lnSpc>
                <a:spcPct val="120192"/>
              </a:lnSpc>
              <a:spcBef>
                <a:spcPts val="0"/>
              </a:spcBef>
              <a:spcAft>
                <a:spcPts val="1302"/>
              </a:spcAft>
              <a:buNone/>
            </a:pPr>
            <a:r>
              <a:rPr b="1" sz="2888" lang="en-US">
                <a:solidFill>
                  <a:srgbClr val="6C1C2F"/>
                </a:solidFill>
                <a:latin typeface="Arial"/>
                <a:ea typeface="Arial"/>
                <a:cs typeface="Arial"/>
                <a:sym typeface="Arial"/>
              </a:rPr>
              <a:t>1</a:t>
            </a:r>
            <a:br>
              <a:rPr sz="2888" lang="en-US">
                <a:solidFill>
                  <a:srgbClr val="000000"/>
                </a:solidFill>
                <a:latin typeface="Arial"/>
                <a:ea typeface="Arial"/>
                <a:cs typeface="Arial"/>
                <a:sym typeface="Arial"/>
              </a:rPr>
            </a:br>
            <a:r>
              <a:rPr sz="2888" lang="en-US">
                <a:solidFill>
                  <a:srgbClr val="000000"/>
                </a:solidFill>
                <a:latin typeface="Arial"/>
                <a:ea typeface="Arial"/>
                <a:cs typeface="Arial"/>
                <a:sym typeface="Arial"/>
              </a:rPr>
              <a:t>For what three purposes should leaders use their ecclesiastical authority?</a:t>
            </a:r>
          </a:p>
          <a:p>
            <a:pPr algn="ctr" marR="0" indent="0" marL="0">
              <a:lnSpc>
                <a:spcPct val="120192"/>
              </a:lnSpc>
              <a:spcBef>
                <a:spcPts val="0"/>
              </a:spcBef>
              <a:spcAft>
                <a:spcPts val="1302"/>
              </a:spcAft>
              <a:buNone/>
            </a:pPr>
            <a:r>
              <a:rPr b="1" sz="2888" lang="en-US">
                <a:solidFill>
                  <a:srgbClr val="6C1C2F"/>
                </a:solidFill>
                <a:latin typeface="Arial"/>
                <a:ea typeface="Arial"/>
                <a:cs typeface="Arial"/>
                <a:sym typeface="Arial"/>
              </a:rPr>
              <a:t>2</a:t>
            </a:r>
            <a:br>
              <a:rPr sz="2888" lang="en-US">
                <a:solidFill>
                  <a:srgbClr val="000000"/>
                </a:solidFill>
                <a:latin typeface="Arial"/>
                <a:ea typeface="Arial"/>
                <a:cs typeface="Arial"/>
                <a:sym typeface="Arial"/>
              </a:rPr>
            </a:br>
            <a:r>
              <a:rPr sz="2888" lang="en-US">
                <a:solidFill>
                  <a:srgbClr val="000000"/>
                </a:solidFill>
                <a:latin typeface="Arial"/>
                <a:ea typeface="Arial"/>
                <a:cs typeface="Arial"/>
                <a:sym typeface="Arial"/>
              </a:rPr>
              <a:t>How do these three elements function within the church?</a:t>
            </a:r>
          </a:p>
          <a:p>
            <a:pPr algn="ctr" marR="0" indent="0" marL="0">
              <a:lnSpc>
                <a:spcPct val="120192"/>
              </a:lnSpc>
              <a:spcBef>
                <a:spcPts val="0"/>
              </a:spcBef>
              <a:spcAft>
                <a:spcPts val="0"/>
              </a:spcAft>
              <a:buNone/>
            </a:pPr>
            <a:r>
              <a:rPr b="1" sz="2888" lang="en-US">
                <a:solidFill>
                  <a:srgbClr val="6C1C2F"/>
                </a:solidFill>
                <a:latin typeface="Arial"/>
                <a:ea typeface="Arial"/>
                <a:cs typeface="Arial"/>
                <a:sym typeface="Arial"/>
              </a:rPr>
              <a:t>3</a:t>
            </a:r>
            <a:br>
              <a:rPr sz="2888" lang="en-US">
                <a:solidFill>
                  <a:srgbClr val="000000"/>
                </a:solidFill>
                <a:latin typeface="Arial"/>
                <a:ea typeface="Arial"/>
                <a:cs typeface="Arial"/>
                <a:sym typeface="Arial"/>
              </a:rPr>
            </a:br>
            <a:r>
              <a:rPr sz="2888" lang="en-US">
                <a:solidFill>
                  <a:srgbClr val="000000"/>
                </a:solidFill>
                <a:latin typeface="Arial"/>
                <a:ea typeface="Arial"/>
                <a:cs typeface="Arial"/>
                <a:sym typeface="Arial"/>
              </a:rPr>
              <a:t>Within the Adventist Church, where does final authority reside? Why has the church chosen this model?</a:t>
            </a:r>
          </a:p>
        </p:txBody>
      </p:sp>
      <p:sp>
        <p:nvSpPr>
          <p:cNvPr id="35" name="Shape 35"/>
          <p:cNvSpPr/>
          <p:nvPr/>
        </p:nvSpPr>
        <p:spPr>
          <a:xfrm>
            <a:off y="2444725" x="1270000"/>
            <a:ext cy="42325" cx="3683000"/>
          </a:xfrm>
          <a:prstGeom prst="rect">
            <a:avLst/>
          </a:prstGeom>
          <a:blipFill>
            <a:blip r:embed="rId5"/>
            <a:stretch>
              <a:fillRect/>
            </a:stretch>
          </a:blipFill>
        </p:spPr>
      </p:sp>
      <p:sp>
        <p:nvSpPr>
          <p:cNvPr id="36" name="Shape 36"/>
          <p:cNvSpPr/>
          <p:nvPr/>
        </p:nvSpPr>
        <p:spPr>
          <a:xfrm>
            <a:off y="2444725" x="5207000"/>
            <a:ext cy="42325" cx="3704149"/>
          </a:xfrm>
          <a:prstGeom prst="rect">
            <a:avLst/>
          </a:prstGeom>
          <a:blipFill>
            <a:blip r:embed="rId6"/>
            <a:stretch>
              <a:fillRect/>
            </a:stretch>
          </a:blipFill>
        </p:spPr>
      </p:sp>
      <p:sp>
        <p:nvSpPr>
          <p:cNvPr id="37" name="Shape 37"/>
          <p:cNvSpPr txBox="1"/>
          <p:nvPr/>
        </p:nvSpPr>
        <p:spPr>
          <a:xfrm>
            <a:off y="416275" x="1626300"/>
            <a:ext cy="1053375" cx="6983575"/>
          </a:xfrm>
          <a:prstGeom prst="rect">
            <a:avLst/>
          </a:prstGeom>
        </p:spPr>
        <p:txBody>
          <a:bodyPr bIns="38100" rIns="38100" lIns="38100" tIns="38100" anchor="t" anchorCtr="0">
            <a:noAutofit/>
          </a:bodyPr>
          <a:lstStyle/>
          <a:p>
            <a:pPr algn="ctr" marR="0" indent="0" marL="0">
              <a:lnSpc>
                <a:spcPct val="100000"/>
              </a:lnSpc>
              <a:spcBef>
                <a:spcPts val="0"/>
              </a:spcBef>
              <a:spcAft>
                <a:spcPts val="0"/>
              </a:spcAft>
              <a:buNone/>
            </a:pPr>
            <a:r>
              <a:rPr sz="4000" lang="en-US">
                <a:solidFill>
                  <a:srgbClr val="64090D"/>
                </a:solidFill>
                <a:latin typeface="Arial"/>
                <a:ea typeface="Arial"/>
                <a:cs typeface="Arial"/>
                <a:sym typeface="Arial"/>
              </a:rPr>
              <a:t>Session 7 will address </a:t>
            </a:r>
            <a:r>
              <a:rPr sz="4000" lang="en-US" i="1">
                <a:solidFill>
                  <a:srgbClr val="64090D"/>
                </a:solidFill>
                <a:latin typeface="Arial"/>
                <a:ea typeface="Arial"/>
                <a:cs typeface="Arial"/>
                <a:sym typeface="Arial"/>
              </a:rPr>
              <a:t>the</a:t>
            </a:r>
          </a:p>
          <a:p>
            <a:pPr algn="ctr" marR="0" indent="0" marL="0">
              <a:lnSpc>
                <a:spcPct val="100000"/>
              </a:lnSpc>
              <a:spcBef>
                <a:spcPts val="0"/>
              </a:spcBef>
              <a:spcAft>
                <a:spcPts val="0"/>
              </a:spcAft>
              <a:buNone/>
            </a:pPr>
            <a:r>
              <a:rPr sz="4000" lang="en-US">
                <a:solidFill>
                  <a:srgbClr val="64090D"/>
                </a:solidFill>
                <a:latin typeface="Arial"/>
                <a:ea typeface="Arial"/>
                <a:cs typeface="Arial"/>
                <a:sym typeface="Arial"/>
              </a:rPr>
              <a:t>following questions:</a:t>
            </a:r>
          </a:p>
        </p:txBody>
      </p:sp>
      <p:sp>
        <p:nvSpPr>
          <p:cNvPr id="38" name="Shape 38"/>
          <p:cNvSpPr/>
          <p:nvPr/>
        </p:nvSpPr>
        <p:spPr>
          <a:xfrm>
            <a:off y="3979325" x="1270000"/>
            <a:ext cy="52900" cx="3683000"/>
          </a:xfrm>
          <a:prstGeom prst="rect">
            <a:avLst/>
          </a:prstGeom>
          <a:blipFill>
            <a:blip r:embed="rId7"/>
            <a:stretch>
              <a:fillRect/>
            </a:stretch>
          </a:blipFill>
        </p:spPr>
      </p:sp>
      <p:sp>
        <p:nvSpPr>
          <p:cNvPr id="39" name="Shape 39"/>
          <p:cNvSpPr/>
          <p:nvPr/>
        </p:nvSpPr>
        <p:spPr>
          <a:xfrm>
            <a:off y="3979325" x="5207000"/>
            <a:ext cy="52900" cx="3704149"/>
          </a:xfrm>
          <a:prstGeom prst="rect">
            <a:avLst/>
          </a:prstGeom>
          <a:blipFill>
            <a:blip r:embed="rId8"/>
            <a:stretch>
              <a:fillRect/>
            </a:stretch>
          </a:blipFill>
        </p:spPr>
      </p:sp>
      <p:sp>
        <p:nvSpPr>
          <p:cNvPr id="40" name="Shape 40"/>
          <p:cNvSpPr/>
          <p:nvPr/>
        </p:nvSpPr>
        <p:spPr>
          <a:xfrm>
            <a:off y="5535075" x="1270000"/>
            <a:ext cy="42325" cx="3683000"/>
          </a:xfrm>
          <a:prstGeom prst="rect">
            <a:avLst/>
          </a:prstGeom>
          <a:blipFill>
            <a:blip r:embed="rId9"/>
            <a:stretch>
              <a:fillRect/>
            </a:stretch>
          </a:blipFill>
        </p:spPr>
      </p:sp>
      <p:sp>
        <p:nvSpPr>
          <p:cNvPr id="41" name="Shape 41"/>
          <p:cNvSpPr/>
          <p:nvPr/>
        </p:nvSpPr>
        <p:spPr>
          <a:xfrm>
            <a:off y="5535075" x="5207000"/>
            <a:ext cy="42325" cx="3704149"/>
          </a:xfrm>
          <a:prstGeom prst="rect">
            <a:avLst/>
          </a:prstGeom>
          <a:blipFill>
            <a:blip r:embed="rId10"/>
            <a:stretch>
              <a:fillRect/>
            </a:stretch>
          </a:blipFill>
        </p:spPr>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58" name="Shape 258"/>
        <p:cNvGrpSpPr/>
        <p:nvPr/>
      </p:nvGrpSpPr>
      <p:grpSpPr>
        <a:xfrm>
          <a:off y="0" x="0"/>
          <a:ext cy="0" cx="0"/>
          <a:chOff y="0" x="0"/>
          <a:chExt cy="0" cx="0"/>
        </a:xfrm>
      </p:grpSpPr>
      <p:sp>
        <p:nvSpPr>
          <p:cNvPr id="259" name="Shape 259"/>
          <p:cNvSpPr/>
          <p:nvPr/>
        </p:nvSpPr>
        <p:spPr>
          <a:xfrm>
            <a:off y="275150" x="0"/>
            <a:ext cy="7344825" cx="10160000"/>
          </a:xfrm>
          <a:prstGeom prst="rect">
            <a:avLst/>
          </a:prstGeom>
          <a:blipFill>
            <a:blip r:embed="rId4"/>
            <a:stretch>
              <a:fillRect/>
            </a:stretch>
          </a:blipFill>
        </p:spPr>
      </p:sp>
      <p:sp>
        <p:nvSpPr>
          <p:cNvPr id="260" name="Shape 260"/>
          <p:cNvSpPr txBox="1"/>
          <p:nvPr/>
        </p:nvSpPr>
        <p:spPr>
          <a:xfrm>
            <a:off y="762000" x="1270000"/>
            <a:ext cy="6170424"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A consensus should </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be based on the most enriching biblical expression of an item</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be faithful to Scripture</a:t>
            </a:r>
          </a:p>
          <a:p>
            <a:r>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A consensus should </a:t>
            </a:r>
            <a:r>
              <a:rPr u="sng" sz="4000" lang="en-US">
                <a:solidFill>
                  <a:srgbClr val="000000"/>
                </a:solidFill>
                <a:latin typeface="Arial"/>
                <a:ea typeface="Arial"/>
                <a:cs typeface="Arial"/>
                <a:sym typeface="Arial"/>
              </a:rPr>
              <a:t>not</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seek to establish the minimum common denominator on an item</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allow for contradictory perspectives</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accommodate opposing views within the church in order to preserve unity</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64" name="Shape 264"/>
        <p:cNvGrpSpPr/>
        <p:nvPr/>
      </p:nvGrpSpPr>
      <p:grpSpPr>
        <a:xfrm>
          <a:off y="0" x="0"/>
          <a:ext cy="0" cx="0"/>
          <a:chOff y="0" x="0"/>
          <a:chExt cy="0" cx="0"/>
        </a:xfrm>
      </p:grpSpPr>
      <p:sp>
        <p:nvSpPr>
          <p:cNvPr id="265" name="Shape 265"/>
          <p:cNvSpPr/>
          <p:nvPr/>
        </p:nvSpPr>
        <p:spPr>
          <a:xfrm>
            <a:off y="275150" x="0"/>
            <a:ext cy="7344825" cx="10160000"/>
          </a:xfrm>
          <a:prstGeom prst="rect">
            <a:avLst/>
          </a:prstGeom>
          <a:blipFill>
            <a:blip r:embed="rId4"/>
            <a:stretch>
              <a:fillRect/>
            </a:stretch>
          </a:blipFill>
        </p:spPr>
      </p:sp>
      <p:sp>
        <p:nvSpPr>
          <p:cNvPr id="266" name="Shape 266"/>
          <p:cNvSpPr txBox="1"/>
          <p:nvPr/>
        </p:nvSpPr>
        <p:spPr>
          <a:xfrm>
            <a:off y="423325" x="1016000"/>
            <a:ext cy="2822574" cx="8204200"/>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4000" lang="en-US">
                <a:solidFill>
                  <a:srgbClr val="000000"/>
                </a:solidFill>
                <a:latin typeface="Arial"/>
                <a:ea typeface="Arial"/>
                <a:cs typeface="Arial"/>
                <a:sym typeface="Arial"/>
              </a:rPr>
              <a:t>Attempts to Usurp Leaders’ Power</a:t>
            </a:r>
          </a:p>
          <a:p>
            <a:pPr algn="ctr" marR="0" indent="0" marL="0">
              <a:lnSpc>
                <a:spcPct val="120138"/>
              </a:lnSpc>
              <a:spcBef>
                <a:spcPts val="1802"/>
              </a:spcBef>
              <a:spcAft>
                <a:spcPts val="0"/>
              </a:spcAft>
              <a:buNone/>
            </a:pPr>
            <a:r>
              <a:rPr sz="4000" lang="en-US">
                <a:solidFill>
                  <a:srgbClr val="000000"/>
                </a:solidFill>
                <a:latin typeface="Arial"/>
                <a:ea typeface="Arial"/>
                <a:cs typeface="Arial"/>
                <a:sym typeface="Arial"/>
              </a:rPr>
              <a:t>Leaders must use their power and authority or others will usurp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their authority.</a:t>
            </a:r>
          </a:p>
        </p:txBody>
      </p:sp>
      <p:sp>
        <p:nvSpPr>
          <p:cNvPr id="267" name="Shape 267"/>
          <p:cNvSpPr txBox="1"/>
          <p:nvPr/>
        </p:nvSpPr>
        <p:spPr>
          <a:xfrm>
            <a:off y="3370775" x="1016000"/>
            <a:ext cy="3917949" cx="8204200"/>
          </a:xfrm>
          <a:prstGeom prst="rect">
            <a:avLst/>
          </a:prstGeom>
        </p:spPr>
        <p:txBody>
          <a:bodyPr bIns="38100" rIns="38100" lIns="38100" tIns="38100" anchor="t" anchorCtr="0">
            <a:noAutofit/>
          </a:bodyPr>
          <a:lstStyle/>
          <a:p>
            <a:pPr algn="l" marR="0" indent="0" marL="0">
              <a:lnSpc>
                <a:spcPct val="108035"/>
              </a:lnSpc>
              <a:spcBef>
                <a:spcPts val="0"/>
              </a:spcBef>
              <a:spcAft>
                <a:spcPts val="0"/>
              </a:spcAft>
              <a:buNone/>
            </a:pPr>
            <a:r>
              <a:rPr sz="3111" lang="en-US">
                <a:solidFill>
                  <a:srgbClr val="000000"/>
                </a:solidFill>
                <a:latin typeface="Arial"/>
                <a:ea typeface="Arial"/>
                <a:cs typeface="Arial"/>
                <a:sym typeface="Arial"/>
              </a:rPr>
              <a:t>Those who try to usurp leaders’ authority</a:t>
            </a:r>
          </a:p>
          <a:p>
            <a:pPr algn="l" lvl="0" marR="0" indent="-248355" marL="381000">
              <a:lnSpc>
                <a:spcPct val="108035"/>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may promote personal agendas within the church</a:t>
            </a:r>
          </a:p>
          <a:p>
            <a:pPr algn="l" lvl="0" marR="0" indent="-248355" marL="381000">
              <a:lnSpc>
                <a:spcPct val="108035"/>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usually promote a distorted view of the message, mission, and unity of the church</a:t>
            </a:r>
          </a:p>
          <a:p>
            <a:pPr algn="l" lvl="0" marR="0" indent="-248355" marL="381000">
              <a:lnSpc>
                <a:spcPct val="108035"/>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may influence leaders to support their particular agendas</a:t>
            </a:r>
          </a:p>
          <a:p>
            <a:pPr algn="l" lvl="0" marR="0" indent="-248355" marL="381000">
              <a:lnSpc>
                <a:spcPct val="108035"/>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may influence leaders to use church communication channels to promote their personal views and opinions</a:t>
            </a:r>
          </a:p>
        </p:txBody>
      </p:sp>
      <p:sp>
        <p:nvSpPr>
          <p:cNvPr id="268" name="Shape 268"/>
          <p:cNvSpPr/>
          <p:nvPr/>
        </p:nvSpPr>
        <p:spPr>
          <a:xfrm>
            <a:off y="1090075" x="1016000"/>
            <a:ext cy="42325" cx="8064500"/>
          </a:xfrm>
          <a:prstGeom prst="rect">
            <a:avLst/>
          </a:prstGeom>
          <a:blipFill>
            <a:blip r:embed="rId5"/>
            <a:stretch>
              <a:fillRect/>
            </a:stretch>
          </a:blipFill>
        </p:spPr>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72" name="Shape 272"/>
        <p:cNvGrpSpPr/>
        <p:nvPr/>
      </p:nvGrpSpPr>
      <p:grpSpPr>
        <a:xfrm>
          <a:off y="0" x="0"/>
          <a:ext cy="0" cx="0"/>
          <a:chOff y="0" x="0"/>
          <a:chExt cy="0" cx="0"/>
        </a:xfrm>
      </p:grpSpPr>
      <p:sp>
        <p:nvSpPr>
          <p:cNvPr id="273" name="Shape 273"/>
          <p:cNvSpPr/>
          <p:nvPr/>
        </p:nvSpPr>
        <p:spPr>
          <a:xfrm>
            <a:off y="275150" x="0"/>
            <a:ext cy="7344825" cx="10160000"/>
          </a:xfrm>
          <a:prstGeom prst="rect">
            <a:avLst/>
          </a:prstGeom>
          <a:blipFill>
            <a:blip r:embed="rId4"/>
            <a:stretch>
              <a:fillRect/>
            </a:stretch>
          </a:blipFill>
        </p:spPr>
      </p:sp>
      <p:sp>
        <p:nvSpPr>
          <p:cNvPr id="274" name="Shape 274"/>
          <p:cNvSpPr txBox="1"/>
          <p:nvPr/>
        </p:nvSpPr>
        <p:spPr>
          <a:xfrm>
            <a:off y="762000" x="1016000"/>
            <a:ext cy="6179250" cx="8204200"/>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Uncertainty about the</a:t>
            </a:r>
          </a:p>
          <a:p>
            <a:r>
              <a:t/>
            </a:r>
          </a:p>
          <a:p>
            <a:r>
              <a:t/>
            </a:r>
          </a:p>
          <a:p>
            <a:r>
              <a:t/>
            </a:r>
          </a:p>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of the church makes a leader vulnerable to usurpation of power.</a:t>
            </a:r>
          </a:p>
          <a:p>
            <a:r>
              <a:t/>
            </a:r>
          </a:p>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A clear understanding of these elements can help leaders avoid power vacuums.</a:t>
            </a:r>
          </a:p>
        </p:txBody>
      </p:sp>
      <p:sp>
        <p:nvSpPr>
          <p:cNvPr id="275" name="Shape 275"/>
          <p:cNvSpPr txBox="1"/>
          <p:nvPr/>
        </p:nvSpPr>
        <p:spPr>
          <a:xfrm>
            <a:off y="1862650" x="1270000"/>
            <a:ext cy="686499" cx="2644400"/>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b="1" sz="4000" lang="en-US">
                <a:solidFill>
                  <a:srgbClr val="6C1C2F"/>
                </a:solidFill>
                <a:latin typeface="Arial"/>
                <a:ea typeface="Arial"/>
                <a:cs typeface="Arial"/>
                <a:sym typeface="Arial"/>
              </a:rPr>
              <a:t>MESSAGE</a:t>
            </a:r>
          </a:p>
        </p:txBody>
      </p:sp>
      <p:sp>
        <p:nvSpPr>
          <p:cNvPr id="276" name="Shape 276"/>
          <p:cNvSpPr txBox="1"/>
          <p:nvPr/>
        </p:nvSpPr>
        <p:spPr>
          <a:xfrm>
            <a:off y="1862650" x="4318000"/>
            <a:ext cy="686499" cx="2446850"/>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b="1" sz="4000" lang="en-US">
                <a:solidFill>
                  <a:srgbClr val="6C1C2F"/>
                </a:solidFill>
                <a:latin typeface="Arial"/>
                <a:ea typeface="Arial"/>
                <a:cs typeface="Arial"/>
                <a:sym typeface="Arial"/>
              </a:rPr>
              <a:t>MISSION</a:t>
            </a:r>
          </a:p>
        </p:txBody>
      </p:sp>
      <p:sp>
        <p:nvSpPr>
          <p:cNvPr id="277" name="Shape 277"/>
          <p:cNvSpPr txBox="1"/>
          <p:nvPr/>
        </p:nvSpPr>
        <p:spPr>
          <a:xfrm>
            <a:off y="1862650" x="7112000"/>
            <a:ext cy="686499" cx="1769524"/>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b="1" sz="4000" lang="en-US">
                <a:solidFill>
                  <a:srgbClr val="6C1C2F"/>
                </a:solidFill>
                <a:latin typeface="Arial"/>
                <a:ea typeface="Arial"/>
                <a:cs typeface="Arial"/>
                <a:sym typeface="Arial"/>
              </a:rPr>
              <a:t>UNITY</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81" name="Shape 281"/>
        <p:cNvGrpSpPr/>
        <p:nvPr/>
      </p:nvGrpSpPr>
      <p:grpSpPr>
        <a:xfrm>
          <a:off y="0" x="0"/>
          <a:ext cy="0" cx="0"/>
          <a:chOff y="0" x="0"/>
          <a:chExt cy="0" cx="0"/>
        </a:xfrm>
      </p:grpSpPr>
      <p:sp>
        <p:nvSpPr>
          <p:cNvPr id="282" name="Shape 282"/>
          <p:cNvSpPr/>
          <p:nvPr/>
        </p:nvSpPr>
        <p:spPr>
          <a:xfrm>
            <a:off y="275150" x="0"/>
            <a:ext cy="7344825" cx="10160000"/>
          </a:xfrm>
          <a:prstGeom prst="rect">
            <a:avLst/>
          </a:prstGeom>
          <a:blipFill>
            <a:blip r:embed="rId4"/>
            <a:stretch>
              <a:fillRect/>
            </a:stretch>
          </a:blipFill>
        </p:spPr>
      </p:sp>
      <p:sp>
        <p:nvSpPr>
          <p:cNvPr id="283" name="Shape 283"/>
          <p:cNvSpPr txBox="1"/>
          <p:nvPr/>
        </p:nvSpPr>
        <p:spPr>
          <a:xfrm>
            <a:off y="507975" x="1270000"/>
            <a:ext cy="1296799" cx="76961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4000" lang="en-US">
                <a:solidFill>
                  <a:srgbClr val="000000"/>
                </a:solidFill>
                <a:latin typeface="Arial"/>
                <a:ea typeface="Arial"/>
                <a:cs typeface="Arial"/>
                <a:sym typeface="Arial"/>
              </a:rPr>
              <a:t>The Inclusive Nature of the Global Church</a:t>
            </a:r>
          </a:p>
        </p:txBody>
      </p:sp>
      <p:sp>
        <p:nvSpPr>
          <p:cNvPr id="284" name="Shape 284"/>
          <p:cNvSpPr/>
          <p:nvPr/>
        </p:nvSpPr>
        <p:spPr>
          <a:xfrm>
            <a:off y="1767400" x="1270000"/>
            <a:ext cy="42325" cx="7641149"/>
          </a:xfrm>
          <a:prstGeom prst="rect">
            <a:avLst/>
          </a:prstGeom>
          <a:blipFill>
            <a:blip r:embed="rId5"/>
            <a:stretch>
              <a:fillRect/>
            </a:stretch>
          </a:blipFill>
        </p:spPr>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88" name="Shape 288"/>
        <p:cNvGrpSpPr/>
        <p:nvPr/>
      </p:nvGrpSpPr>
      <p:grpSpPr>
        <a:xfrm>
          <a:off y="0" x="0"/>
          <a:ext cy="0" cx="0"/>
          <a:chOff y="0" x="0"/>
          <a:chExt cy="0" cx="0"/>
        </a:xfrm>
      </p:grpSpPr>
      <p:sp>
        <p:nvSpPr>
          <p:cNvPr id="289" name="Shape 289"/>
          <p:cNvSpPr/>
          <p:nvPr/>
        </p:nvSpPr>
        <p:spPr>
          <a:xfrm>
            <a:off y="275150" x="0"/>
            <a:ext cy="7344825" cx="10160000"/>
          </a:xfrm>
          <a:prstGeom prst="rect">
            <a:avLst/>
          </a:prstGeom>
          <a:blipFill>
            <a:blip r:embed="rId4"/>
            <a:stretch>
              <a:fillRect/>
            </a:stretch>
          </a:blipFill>
        </p:spPr>
      </p:sp>
      <p:sp>
        <p:nvSpPr>
          <p:cNvPr id="290" name="Shape 290"/>
          <p:cNvSpPr txBox="1"/>
          <p:nvPr/>
        </p:nvSpPr>
        <p:spPr>
          <a:xfrm>
            <a:off y="762000" x="762000"/>
            <a:ext cy="6574350" cx="8712199"/>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sz="3555" lang="en-US">
                <a:solidFill>
                  <a:srgbClr val="000000"/>
                </a:solidFill>
                <a:latin typeface="Arial"/>
                <a:ea typeface="Arial"/>
                <a:cs typeface="Arial"/>
                <a:sym typeface="Arial"/>
              </a:rPr>
              <a:t>The Adventist movement is made up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of people from “every nation, tribe,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language and people.” (Rev 14:6) </a:t>
            </a:r>
          </a:p>
          <a:p>
            <a:r>
              <a:t/>
            </a:r>
          </a:p>
          <a:p>
            <a:r>
              <a:t/>
            </a:r>
          </a:p>
          <a:p>
            <a:r>
              <a:t/>
            </a:r>
          </a:p>
          <a:p>
            <a:r>
              <a:t/>
            </a:r>
          </a:p>
          <a:p>
            <a:r>
              <a:t/>
            </a:r>
          </a:p>
          <a:p>
            <a:r>
              <a:t/>
            </a:r>
          </a:p>
          <a:p>
            <a:r>
              <a:t/>
            </a:r>
          </a:p>
          <a:p>
            <a:pPr algn="ctr" marR="0" indent="0" marL="0">
              <a:lnSpc>
                <a:spcPct val="119921"/>
              </a:lnSpc>
              <a:spcBef>
                <a:spcPts val="0"/>
              </a:spcBef>
              <a:spcAft>
                <a:spcPts val="0"/>
              </a:spcAft>
              <a:buNone/>
            </a:pPr>
            <a:r>
              <a:rPr sz="3555" lang="en-US">
                <a:solidFill>
                  <a:srgbClr val="000000"/>
                </a:solidFill>
                <a:latin typeface="Arial"/>
                <a:ea typeface="Arial"/>
                <a:cs typeface="Arial"/>
                <a:sym typeface="Arial"/>
              </a:rPr>
              <a:t>Leaders need to listen to the many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voices of this global community.</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94" name="Shape 294"/>
        <p:cNvGrpSpPr/>
        <p:nvPr/>
      </p:nvGrpSpPr>
      <p:grpSpPr>
        <a:xfrm>
          <a:off y="0" x="0"/>
          <a:ext cy="0" cx="0"/>
          <a:chOff y="0" x="0"/>
          <a:chExt cy="0" cx="0"/>
        </a:xfrm>
      </p:grpSpPr>
      <p:sp>
        <p:nvSpPr>
          <p:cNvPr id="295" name="Shape 295"/>
          <p:cNvSpPr/>
          <p:nvPr/>
        </p:nvSpPr>
        <p:spPr>
          <a:xfrm>
            <a:off y="275150" x="0"/>
            <a:ext cy="7344825" cx="10160000"/>
          </a:xfrm>
          <a:prstGeom prst="rect">
            <a:avLst/>
          </a:prstGeom>
          <a:blipFill>
            <a:blip r:embed="rId4"/>
            <a:stretch>
              <a:fillRect/>
            </a:stretch>
          </a:blipFill>
        </p:spPr>
      </p:sp>
      <p:sp>
        <p:nvSpPr>
          <p:cNvPr id="296" name="Shape 296"/>
          <p:cNvSpPr txBox="1"/>
          <p:nvPr/>
        </p:nvSpPr>
        <p:spPr>
          <a:xfrm>
            <a:off y="4910650" x="1270000"/>
            <a:ext cy="1907099"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Interaction among the different cultural segments of the church will enrich all segments.</a:t>
            </a:r>
          </a:p>
        </p:txBody>
      </p:sp>
      <p:sp>
        <p:nvSpPr>
          <p:cNvPr id="297" name="Shape 297"/>
          <p:cNvSpPr txBox="1"/>
          <p:nvPr/>
        </p:nvSpPr>
        <p:spPr>
          <a:xfrm>
            <a:off y="1104175" x="1270000"/>
            <a:ext cy="3738024"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Ethnic, gender or racial prejudice</a:t>
            </a:r>
          </a:p>
          <a:p>
            <a:pPr algn="l" lvl="0" marR="0" indent="-304800" marL="381000">
              <a:lnSpc>
                <a:spcPct val="120138"/>
              </a:lnSpc>
              <a:spcBef>
                <a:spcPts val="0"/>
              </a:spcBef>
              <a:spcAft>
                <a:spcPts val="0"/>
              </a:spcAft>
              <a:buClr>
                <a:srgbClr val="000000"/>
              </a:buClr>
              <a:buSzPct val="166666"/>
              <a:buFont typeface="Arial"/>
              <a:buChar char="•"/>
            </a:pPr>
            <a:r>
              <a:rPr sz="4000" lang="en-US" i="1">
                <a:solidFill>
                  <a:srgbClr val="000000"/>
                </a:solidFill>
                <a:latin typeface="Arial"/>
                <a:ea typeface="Arial"/>
                <a:cs typeface="Arial"/>
                <a:sym typeface="Arial"/>
              </a:rPr>
              <a:t>will have a negative impact on a leader’s use of authority</a:t>
            </a:r>
          </a:p>
          <a:p>
            <a:pPr algn="l" lvl="0" marR="0" indent="-304800" marL="381000">
              <a:lnSpc>
                <a:spcPct val="120138"/>
              </a:lnSpc>
              <a:spcBef>
                <a:spcPts val="0"/>
              </a:spcBef>
              <a:spcAft>
                <a:spcPts val="0"/>
              </a:spcAft>
              <a:buClr>
                <a:srgbClr val="000000"/>
              </a:buClr>
              <a:buSzPct val="166666"/>
              <a:buFont typeface="Arial"/>
              <a:buChar char="•"/>
            </a:pPr>
            <a:r>
              <a:rPr sz="4000" lang="en-US" i="1">
                <a:solidFill>
                  <a:srgbClr val="000000"/>
                </a:solidFill>
                <a:latin typeface="Arial"/>
                <a:ea typeface="Arial"/>
                <a:cs typeface="Arial"/>
                <a:sym typeface="Arial"/>
              </a:rPr>
              <a:t>should not be allowed to silence or limit the influence of any segment of the church</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01" name="Shape 301"/>
        <p:cNvGrpSpPr/>
        <p:nvPr/>
      </p:nvGrpSpPr>
      <p:grpSpPr>
        <a:xfrm>
          <a:off y="0" x="0"/>
          <a:ext cy="0" cx="0"/>
          <a:chOff y="0" x="0"/>
          <a:chExt cy="0" cx="0"/>
        </a:xfrm>
      </p:grpSpPr>
      <p:sp>
        <p:nvSpPr>
          <p:cNvPr id="302" name="Shape 302"/>
          <p:cNvSpPr/>
          <p:nvPr/>
        </p:nvSpPr>
        <p:spPr>
          <a:xfrm>
            <a:off y="275150" x="0"/>
            <a:ext cy="7344825" cx="10160000"/>
          </a:xfrm>
          <a:prstGeom prst="rect">
            <a:avLst/>
          </a:prstGeom>
          <a:blipFill>
            <a:blip r:embed="rId4"/>
            <a:stretch>
              <a:fillRect/>
            </a:stretch>
          </a:blipFill>
        </p:spPr>
      </p:sp>
      <p:sp>
        <p:nvSpPr>
          <p:cNvPr id="303" name="Shape 303"/>
          <p:cNvSpPr txBox="1"/>
          <p:nvPr/>
        </p:nvSpPr>
        <p:spPr>
          <a:xfrm>
            <a:off y="1524000" x="1270000"/>
            <a:ext cy="5664199" cx="7696199"/>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sz="3333" lang="en-US">
                <a:solidFill>
                  <a:srgbClr val="000000"/>
                </a:solidFill>
                <a:latin typeface="Arial"/>
                <a:ea typeface="Arial"/>
                <a:cs typeface="Arial"/>
                <a:sym typeface="Arial"/>
              </a:rPr>
              <a:t>Any definition of ecclesiastical authority must begin with an understanding of God’s power and authority </a:t>
            </a:r>
            <a:br>
              <a:rPr sz="3333" lang="en-US">
                <a:solidFill>
                  <a:srgbClr val="000000"/>
                </a:solidFill>
                <a:latin typeface="Arial"/>
                <a:ea typeface="Arial"/>
                <a:cs typeface="Arial"/>
                <a:sym typeface="Arial"/>
              </a:rPr>
            </a:br>
            <a:r>
              <a:rPr sz="3333" lang="en-US">
                <a:solidFill>
                  <a:srgbClr val="000000"/>
                </a:solidFill>
                <a:latin typeface="Arial"/>
                <a:ea typeface="Arial"/>
                <a:cs typeface="Arial"/>
                <a:sym typeface="Arial"/>
              </a:rPr>
              <a:t>as revealed in Christ.</a:t>
            </a:r>
          </a:p>
          <a:p>
            <a:pPr algn="l" marR="0" indent="0" marL="0">
              <a:lnSpc>
                <a:spcPct val="120000"/>
              </a:lnSpc>
              <a:spcBef>
                <a:spcPts val="1500"/>
              </a:spcBef>
              <a:spcAft>
                <a:spcPts val="0"/>
              </a:spcAft>
              <a:buNone/>
            </a:pPr>
            <a:r>
              <a:rPr sz="3333" lang="en-US">
                <a:solidFill>
                  <a:srgbClr val="000000"/>
                </a:solidFill>
                <a:latin typeface="Arial"/>
                <a:ea typeface="Arial"/>
                <a:cs typeface="Arial"/>
                <a:sym typeface="Arial"/>
              </a:rPr>
              <a:t>Christ used His authority </a:t>
            </a:r>
            <a:br>
              <a:rPr sz="3333" lang="en-US">
                <a:solidFill>
                  <a:srgbClr val="000000"/>
                </a:solidFill>
                <a:latin typeface="Arial"/>
                <a:ea typeface="Arial"/>
                <a:cs typeface="Arial"/>
                <a:sym typeface="Arial"/>
              </a:rPr>
            </a:br>
            <a:r>
              <a:rPr sz="3333" lang="en-US">
                <a:solidFill>
                  <a:srgbClr val="000000"/>
                </a:solidFill>
                <a:latin typeface="Arial"/>
                <a:ea typeface="Arial"/>
                <a:cs typeface="Arial"/>
                <a:sym typeface="Arial"/>
              </a:rPr>
              <a:t>to sustain, redeem, and </a:t>
            </a:r>
            <a:br>
              <a:rPr sz="3333" lang="en-US">
                <a:solidFill>
                  <a:srgbClr val="000000"/>
                </a:solidFill>
                <a:latin typeface="Arial"/>
                <a:ea typeface="Arial"/>
                <a:cs typeface="Arial"/>
                <a:sym typeface="Arial"/>
              </a:rPr>
            </a:br>
            <a:r>
              <a:rPr sz="3333" lang="en-US">
                <a:solidFill>
                  <a:srgbClr val="000000"/>
                </a:solidFill>
                <a:latin typeface="Arial"/>
                <a:ea typeface="Arial"/>
                <a:cs typeface="Arial"/>
                <a:sym typeface="Arial"/>
              </a:rPr>
              <a:t>preserve His creation.</a:t>
            </a:r>
          </a:p>
          <a:p>
            <a:pPr algn="l" marR="0" indent="0" marL="0">
              <a:lnSpc>
                <a:spcPct val="120000"/>
              </a:lnSpc>
              <a:spcBef>
                <a:spcPts val="1500"/>
              </a:spcBef>
              <a:spcAft>
                <a:spcPts val="0"/>
              </a:spcAft>
              <a:buNone/>
            </a:pPr>
            <a:r>
              <a:rPr sz="3333" lang="en-US">
                <a:solidFill>
                  <a:srgbClr val="000000"/>
                </a:solidFill>
                <a:latin typeface="Arial"/>
                <a:ea typeface="Arial"/>
                <a:cs typeface="Arial"/>
                <a:sym typeface="Arial"/>
              </a:rPr>
              <a:t>God’s display of power </a:t>
            </a:r>
            <a:br>
              <a:rPr sz="3333" lang="en-US">
                <a:solidFill>
                  <a:srgbClr val="000000"/>
                </a:solidFill>
                <a:latin typeface="Arial"/>
                <a:ea typeface="Arial"/>
                <a:cs typeface="Arial"/>
                <a:sym typeface="Arial"/>
              </a:rPr>
            </a:br>
            <a:r>
              <a:rPr sz="3333" lang="en-US">
                <a:solidFill>
                  <a:srgbClr val="000000"/>
                </a:solidFill>
                <a:latin typeface="Arial"/>
                <a:ea typeface="Arial"/>
                <a:cs typeface="Arial"/>
                <a:sym typeface="Arial"/>
              </a:rPr>
              <a:t>reveals His goodness </a:t>
            </a:r>
            <a:br>
              <a:rPr sz="3333" lang="en-US">
                <a:solidFill>
                  <a:srgbClr val="000000"/>
                </a:solidFill>
                <a:latin typeface="Arial"/>
                <a:ea typeface="Arial"/>
                <a:cs typeface="Arial"/>
                <a:sym typeface="Arial"/>
              </a:rPr>
            </a:br>
            <a:r>
              <a:rPr sz="3333" lang="en-US">
                <a:solidFill>
                  <a:srgbClr val="000000"/>
                </a:solidFill>
                <a:latin typeface="Arial"/>
                <a:ea typeface="Arial"/>
                <a:cs typeface="Arial"/>
                <a:sym typeface="Arial"/>
              </a:rPr>
              <a:t>and love.</a:t>
            </a:r>
          </a:p>
        </p:txBody>
      </p:sp>
      <p:sp>
        <p:nvSpPr>
          <p:cNvPr id="304" name="Shape 304"/>
          <p:cNvSpPr txBox="1"/>
          <p:nvPr/>
        </p:nvSpPr>
        <p:spPr>
          <a:xfrm>
            <a:off y="423325" x="1270000"/>
            <a:ext cy="686499" cx="76961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4000" lang="en-US">
                <a:solidFill>
                  <a:srgbClr val="000000"/>
                </a:solidFill>
                <a:latin typeface="Arial"/>
                <a:ea typeface="Arial"/>
                <a:cs typeface="Arial"/>
                <a:sym typeface="Arial"/>
              </a:rPr>
              <a:t>V. Conclusion</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08" name="Shape 308"/>
        <p:cNvGrpSpPr/>
        <p:nvPr/>
      </p:nvGrpSpPr>
      <p:grpSpPr>
        <a:xfrm>
          <a:off y="0" x="0"/>
          <a:ext cy="0" cx="0"/>
          <a:chOff y="0" x="0"/>
          <a:chExt cy="0" cx="0"/>
        </a:xfrm>
      </p:grpSpPr>
      <p:sp>
        <p:nvSpPr>
          <p:cNvPr id="309" name="Shape 309"/>
          <p:cNvSpPr/>
          <p:nvPr/>
        </p:nvSpPr>
        <p:spPr>
          <a:xfrm>
            <a:off y="275150" x="0"/>
            <a:ext cy="7344825" cx="10160000"/>
          </a:xfrm>
          <a:prstGeom prst="rect">
            <a:avLst/>
          </a:prstGeom>
          <a:blipFill>
            <a:blip r:embed="rId4"/>
            <a:stretch>
              <a:fillRect/>
            </a:stretch>
          </a:blipFill>
        </p:spPr>
      </p:sp>
      <p:sp>
        <p:nvSpPr>
          <p:cNvPr id="310" name="Shape 310"/>
          <p:cNvSpPr txBox="1"/>
          <p:nvPr/>
        </p:nvSpPr>
        <p:spPr>
          <a:xfrm>
            <a:off y="762000" x="1270000"/>
            <a:ext cy="1296799"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This Christological understanding of authority</a:t>
            </a:r>
          </a:p>
        </p:txBody>
      </p:sp>
      <p:sp>
        <p:nvSpPr>
          <p:cNvPr id="311" name="Shape 311"/>
          <p:cNvSpPr txBox="1"/>
          <p:nvPr/>
        </p:nvSpPr>
        <p:spPr>
          <a:xfrm>
            <a:off y="2116650" x="1270000"/>
            <a:ext cy="4958624" cx="7696199"/>
          </a:xfrm>
          <a:prstGeom prst="rect">
            <a:avLst/>
          </a:prstGeom>
        </p:spPr>
        <p:txBody>
          <a:bodyPr bIns="38100" rIns="38100" lIns="38100" tIns="38100" anchor="t" anchorCtr="0">
            <a:noAutofit/>
          </a:bodyPr>
          <a:lstStyle/>
          <a:p>
            <a:pPr algn="l" lvl="0" marR="0" indent="-304800" marL="381000">
              <a:lnSpc>
                <a:spcPct val="120138"/>
              </a:lnSpc>
              <a:spcBef>
                <a:spcPts val="0"/>
              </a:spcBef>
              <a:spcAft>
                <a:spcPts val="0"/>
              </a:spcAft>
              <a:buClr>
                <a:srgbClr val="000000"/>
              </a:buClr>
              <a:buSzPct val="166666"/>
              <a:buFont typeface="Arial"/>
              <a:buChar char="•"/>
            </a:pPr>
            <a:r>
              <a:rPr sz="4000" lang="en-US" i="1">
                <a:solidFill>
                  <a:srgbClr val="000000"/>
                </a:solidFill>
                <a:latin typeface="Arial"/>
                <a:ea typeface="Arial"/>
                <a:cs typeface="Arial"/>
                <a:sym typeface="Arial"/>
              </a:rPr>
              <a:t>forms the basis for </a:t>
            </a:r>
            <a:br>
              <a:rPr sz="4000" lang="en-US" i="1">
                <a:solidFill>
                  <a:srgbClr val="000000"/>
                </a:solidFill>
                <a:latin typeface="Arial"/>
                <a:ea typeface="Arial"/>
                <a:cs typeface="Arial"/>
                <a:sym typeface="Arial"/>
              </a:rPr>
            </a:br>
            <a:r>
              <a:rPr sz="4000" lang="en-US" i="1">
                <a:solidFill>
                  <a:srgbClr val="000000"/>
                </a:solidFill>
                <a:latin typeface="Arial"/>
                <a:ea typeface="Arial"/>
                <a:cs typeface="Arial"/>
                <a:sym typeface="Arial"/>
              </a:rPr>
              <a:t>ecclesiastical authority</a:t>
            </a:r>
          </a:p>
          <a:p>
            <a:pPr algn="l" lvl="0" marR="0" indent="-304800" marL="381000">
              <a:lnSpc>
                <a:spcPct val="120138"/>
              </a:lnSpc>
              <a:spcBef>
                <a:spcPts val="0"/>
              </a:spcBef>
              <a:spcAft>
                <a:spcPts val="0"/>
              </a:spcAft>
              <a:buClr>
                <a:srgbClr val="000000"/>
              </a:buClr>
              <a:buSzPct val="166666"/>
              <a:buFont typeface="Arial"/>
              <a:buChar char="•"/>
            </a:pPr>
            <a:r>
              <a:rPr sz="4000" lang="en-US" i="1">
                <a:solidFill>
                  <a:srgbClr val="000000"/>
                </a:solidFill>
                <a:latin typeface="Arial"/>
                <a:ea typeface="Arial"/>
                <a:cs typeface="Arial"/>
                <a:sym typeface="Arial"/>
              </a:rPr>
              <a:t>is oriented toward the </a:t>
            </a:r>
            <a:br>
              <a:rPr sz="4000" lang="en-US" i="1">
                <a:solidFill>
                  <a:srgbClr val="000000"/>
                </a:solidFill>
                <a:latin typeface="Arial"/>
                <a:ea typeface="Arial"/>
                <a:cs typeface="Arial"/>
                <a:sym typeface="Arial"/>
              </a:rPr>
            </a:br>
            <a:r>
              <a:rPr sz="4000" lang="en-US" i="1">
                <a:solidFill>
                  <a:srgbClr val="000000"/>
                </a:solidFill>
                <a:latin typeface="Arial"/>
                <a:ea typeface="Arial"/>
                <a:cs typeface="Arial"/>
                <a:sym typeface="Arial"/>
              </a:rPr>
              <a:t>well-being of others</a:t>
            </a:r>
          </a:p>
          <a:p>
            <a:pPr algn="l" lvl="0" marR="0" indent="-304800" marL="381000">
              <a:lnSpc>
                <a:spcPct val="120138"/>
              </a:lnSpc>
              <a:spcBef>
                <a:spcPts val="0"/>
              </a:spcBef>
              <a:spcAft>
                <a:spcPts val="0"/>
              </a:spcAft>
              <a:buClr>
                <a:srgbClr val="000000"/>
              </a:buClr>
              <a:buSzPct val="166666"/>
              <a:buFont typeface="Arial"/>
              <a:buChar char="•"/>
            </a:pPr>
            <a:r>
              <a:rPr sz="4000" lang="en-US" i="1">
                <a:solidFill>
                  <a:srgbClr val="000000"/>
                </a:solidFill>
                <a:latin typeface="Arial"/>
                <a:ea typeface="Arial"/>
                <a:cs typeface="Arial"/>
                <a:sym typeface="Arial"/>
              </a:rPr>
              <a:t>is the theological </a:t>
            </a:r>
            <a:br>
              <a:rPr sz="4000" lang="en-US" i="1">
                <a:solidFill>
                  <a:srgbClr val="000000"/>
                </a:solidFill>
                <a:latin typeface="Arial"/>
                <a:ea typeface="Arial"/>
                <a:cs typeface="Arial"/>
                <a:sym typeface="Arial"/>
              </a:rPr>
            </a:br>
            <a:r>
              <a:rPr sz="4000" lang="en-US" i="1">
                <a:solidFill>
                  <a:srgbClr val="000000"/>
                </a:solidFill>
                <a:latin typeface="Arial"/>
                <a:ea typeface="Arial"/>
                <a:cs typeface="Arial"/>
                <a:sym typeface="Arial"/>
              </a:rPr>
              <a:t>grounding of the </a:t>
            </a:r>
            <a:br>
              <a:rPr sz="4000" lang="en-US" i="1">
                <a:solidFill>
                  <a:srgbClr val="000000"/>
                </a:solidFill>
                <a:latin typeface="Arial"/>
                <a:ea typeface="Arial"/>
                <a:cs typeface="Arial"/>
                <a:sym typeface="Arial"/>
              </a:rPr>
            </a:br>
            <a:r>
              <a:rPr sz="4000" lang="en-US" i="1">
                <a:solidFill>
                  <a:srgbClr val="000000"/>
                </a:solidFill>
                <a:latin typeface="Arial"/>
                <a:ea typeface="Arial"/>
                <a:cs typeface="Arial"/>
                <a:sym typeface="Arial"/>
              </a:rPr>
              <a:t>authority of </a:t>
            </a:r>
            <a:br>
              <a:rPr sz="4000" lang="en-US" i="1">
                <a:solidFill>
                  <a:srgbClr val="000000"/>
                </a:solidFill>
                <a:latin typeface="Arial"/>
                <a:ea typeface="Arial"/>
                <a:cs typeface="Arial"/>
                <a:sym typeface="Arial"/>
              </a:rPr>
            </a:br>
            <a:r>
              <a:rPr sz="4000" lang="en-US" i="1">
                <a:solidFill>
                  <a:srgbClr val="000000"/>
                </a:solidFill>
                <a:latin typeface="Arial"/>
                <a:ea typeface="Arial"/>
                <a:cs typeface="Arial"/>
                <a:sym typeface="Arial"/>
              </a:rPr>
              <a:t>church leaders</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15" name="Shape 315"/>
        <p:cNvGrpSpPr/>
        <p:nvPr/>
      </p:nvGrpSpPr>
      <p:grpSpPr>
        <a:xfrm>
          <a:off y="0" x="0"/>
          <a:ext cy="0" cx="0"/>
          <a:chOff y="0" x="0"/>
          <a:chExt cy="0" cx="0"/>
        </a:xfrm>
      </p:grpSpPr>
      <p:sp>
        <p:nvSpPr>
          <p:cNvPr id="316" name="Shape 316"/>
          <p:cNvSpPr/>
          <p:nvPr/>
        </p:nvSpPr>
        <p:spPr>
          <a:xfrm>
            <a:off y="275150" x="0"/>
            <a:ext cy="7344825" cx="10160000"/>
          </a:xfrm>
          <a:prstGeom prst="rect">
            <a:avLst/>
          </a:prstGeom>
          <a:blipFill>
            <a:blip r:embed="rId4"/>
            <a:stretch>
              <a:fillRect/>
            </a:stretch>
          </a:blipFill>
        </p:spPr>
      </p:sp>
      <p:sp>
        <p:nvSpPr>
          <p:cNvPr id="317" name="Shape 317"/>
          <p:cNvSpPr txBox="1"/>
          <p:nvPr/>
        </p:nvSpPr>
        <p:spPr>
          <a:xfrm>
            <a:off y="1100650" x="1016000"/>
            <a:ext cy="5560124" cx="8204200"/>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Ecclesiastical authority</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does not mean that church leaders function as mediators between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Christ and the believers</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resides in the global church</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consists in the freedom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Christ gave the church to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work with Him in the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consummation of His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mission of redemption</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21" name="Shape 321"/>
        <p:cNvGrpSpPr/>
        <p:nvPr/>
      </p:nvGrpSpPr>
      <p:grpSpPr>
        <a:xfrm>
          <a:off y="0" x="0"/>
          <a:ext cy="0" cx="0"/>
          <a:chOff y="0" x="0"/>
          <a:chExt cy="0" cx="0"/>
        </a:xfrm>
      </p:grpSpPr>
      <p:sp>
        <p:nvSpPr>
          <p:cNvPr id="322" name="Shape 322"/>
          <p:cNvSpPr/>
          <p:nvPr/>
        </p:nvSpPr>
        <p:spPr>
          <a:xfrm>
            <a:off y="275150" x="0"/>
            <a:ext cy="7344825" cx="10160000"/>
          </a:xfrm>
          <a:prstGeom prst="rect">
            <a:avLst/>
          </a:prstGeom>
          <a:blipFill>
            <a:blip r:embed="rId4"/>
            <a:stretch>
              <a:fillRect/>
            </a:stretch>
          </a:blipFill>
        </p:spPr>
      </p:sp>
      <p:sp>
        <p:nvSpPr>
          <p:cNvPr id="323" name="Shape 323"/>
          <p:cNvSpPr txBox="1"/>
          <p:nvPr/>
        </p:nvSpPr>
        <p:spPr>
          <a:xfrm>
            <a:off y="592650" x="846650"/>
            <a:ext cy="1907099" cx="8458200"/>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Ecclesiastical authority is best expressed in the commitment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of believers to the</a:t>
            </a:r>
          </a:p>
        </p:txBody>
      </p:sp>
      <p:sp>
        <p:nvSpPr>
          <p:cNvPr id="324" name="Shape 324"/>
          <p:cNvSpPr txBox="1"/>
          <p:nvPr/>
        </p:nvSpPr>
        <p:spPr>
          <a:xfrm>
            <a:off y="2947450" x="2061975"/>
            <a:ext cy="887574" cx="1949450"/>
          </a:xfrm>
          <a:prstGeom prst="rect">
            <a:avLst/>
          </a:prstGeom>
        </p:spPr>
        <p:txBody>
          <a:bodyPr bIns="38100" rIns="38100" lIns="38100" tIns="38100" anchor="t" anchorCtr="0">
            <a:noAutofit/>
          </a:bodyPr>
          <a:lstStyle/>
          <a:p>
            <a:pPr algn="r" marR="0" indent="0" marL="0">
              <a:lnSpc>
                <a:spcPct val="119791"/>
              </a:lnSpc>
              <a:spcBef>
                <a:spcPts val="0"/>
              </a:spcBef>
              <a:spcAft>
                <a:spcPts val="0"/>
              </a:spcAft>
              <a:buNone/>
            </a:pPr>
            <a:r>
              <a:rPr b="1" sz="2666" lang="en-US">
                <a:solidFill>
                  <a:srgbClr val="000000"/>
                </a:solidFill>
                <a:latin typeface="Arial"/>
                <a:ea typeface="Arial"/>
                <a:cs typeface="Arial"/>
                <a:sym typeface="Arial"/>
              </a:rPr>
              <a:t>integrity of</a:t>
            </a:r>
          </a:p>
          <a:p>
            <a:pPr algn="r" marR="0" indent="0" marL="0">
              <a:lnSpc>
                <a:spcPct val="119791"/>
              </a:lnSpc>
              <a:spcBef>
                <a:spcPts val="0"/>
              </a:spcBef>
              <a:spcAft>
                <a:spcPts val="0"/>
              </a:spcAft>
              <a:buNone/>
            </a:pPr>
            <a:r>
              <a:rPr b="1" sz="2666" lang="en-US">
                <a:solidFill>
                  <a:srgbClr val="000000"/>
                </a:solidFill>
                <a:latin typeface="Arial"/>
                <a:ea typeface="Arial"/>
                <a:cs typeface="Arial"/>
                <a:sym typeface="Arial"/>
              </a:rPr>
              <a:t>the message</a:t>
            </a:r>
          </a:p>
        </p:txBody>
      </p:sp>
      <p:sp>
        <p:nvSpPr>
          <p:cNvPr id="325" name="Shape 325"/>
          <p:cNvSpPr txBox="1"/>
          <p:nvPr/>
        </p:nvSpPr>
        <p:spPr>
          <a:xfrm>
            <a:off y="2947450" x="6282950"/>
            <a:ext cy="887574" cx="2192849"/>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b="1" sz="2666" lang="en-US">
                <a:solidFill>
                  <a:srgbClr val="000000"/>
                </a:solidFill>
                <a:latin typeface="Arial"/>
                <a:ea typeface="Arial"/>
                <a:cs typeface="Arial"/>
                <a:sym typeface="Arial"/>
              </a:rPr>
              <a:t>fulfillment of</a:t>
            </a:r>
          </a:p>
          <a:p>
            <a:pPr algn="l" marR="0" indent="0" marL="0">
              <a:lnSpc>
                <a:spcPct val="119791"/>
              </a:lnSpc>
              <a:spcBef>
                <a:spcPts val="0"/>
              </a:spcBef>
              <a:spcAft>
                <a:spcPts val="0"/>
              </a:spcAft>
              <a:buNone/>
            </a:pPr>
            <a:r>
              <a:rPr b="1" sz="2666" lang="en-US">
                <a:solidFill>
                  <a:srgbClr val="000000"/>
                </a:solidFill>
                <a:latin typeface="Arial"/>
                <a:ea typeface="Arial"/>
                <a:cs typeface="Arial"/>
                <a:sym typeface="Arial"/>
              </a:rPr>
              <a:t>the mission</a:t>
            </a:r>
          </a:p>
        </p:txBody>
      </p:sp>
      <p:sp>
        <p:nvSpPr>
          <p:cNvPr id="326" name="Shape 326"/>
          <p:cNvSpPr txBox="1"/>
          <p:nvPr/>
        </p:nvSpPr>
        <p:spPr>
          <a:xfrm>
            <a:off y="4877150" x="3612425"/>
            <a:ext cy="887574" cx="3020125"/>
          </a:xfrm>
          <a:prstGeom prst="rect">
            <a:avLst/>
          </a:prstGeom>
        </p:spPr>
        <p:txBody>
          <a:bodyPr bIns="38100" rIns="38100" lIns="38100" tIns="38100" anchor="t" anchorCtr="0">
            <a:noAutofit/>
          </a:bodyPr>
          <a:lstStyle/>
          <a:p>
            <a:pPr algn="ctr" marR="0" indent="0" marL="0">
              <a:lnSpc>
                <a:spcPct val="119791"/>
              </a:lnSpc>
              <a:spcBef>
                <a:spcPts val="0"/>
              </a:spcBef>
              <a:spcAft>
                <a:spcPts val="0"/>
              </a:spcAft>
              <a:buNone/>
            </a:pPr>
            <a:r>
              <a:rPr b="1" sz="2666" lang="en-US">
                <a:solidFill>
                  <a:srgbClr val="000000"/>
                </a:solidFill>
                <a:latin typeface="Arial"/>
                <a:ea typeface="Arial"/>
                <a:cs typeface="Arial"/>
                <a:sym typeface="Arial"/>
              </a:rPr>
              <a:t>dedication to the</a:t>
            </a:r>
          </a:p>
          <a:p>
            <a:pPr algn="ctr" marR="0" indent="0" marL="0">
              <a:lnSpc>
                <a:spcPct val="119791"/>
              </a:lnSpc>
              <a:spcBef>
                <a:spcPts val="0"/>
              </a:spcBef>
              <a:spcAft>
                <a:spcPts val="0"/>
              </a:spcAft>
              <a:buNone/>
            </a:pPr>
            <a:r>
              <a:rPr b="1" sz="2666" lang="en-US">
                <a:solidFill>
                  <a:srgbClr val="000000"/>
                </a:solidFill>
                <a:latin typeface="Arial"/>
                <a:ea typeface="Arial"/>
                <a:cs typeface="Arial"/>
                <a:sym typeface="Arial"/>
              </a:rPr>
              <a:t>unity of the church</a:t>
            </a:r>
          </a:p>
        </p:txBody>
      </p:sp>
      <p:sp>
        <p:nvSpPr>
          <p:cNvPr id="327" name="Shape 327"/>
          <p:cNvSpPr txBox="1"/>
          <p:nvPr/>
        </p:nvSpPr>
        <p:spPr>
          <a:xfrm>
            <a:off y="5893150" x="1372300"/>
            <a:ext cy="1600199" cx="7491575"/>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3333" lang="en-US">
                <a:solidFill>
                  <a:srgbClr val="000000"/>
                </a:solidFill>
                <a:latin typeface="Arial"/>
                <a:ea typeface="Arial"/>
                <a:cs typeface="Arial"/>
                <a:sym typeface="Arial"/>
              </a:rPr>
              <a:t>This formula could be useful for </a:t>
            </a:r>
            <a:br>
              <a:rPr sz="3333" lang="en-US">
                <a:solidFill>
                  <a:srgbClr val="000000"/>
                </a:solidFill>
                <a:latin typeface="Arial"/>
                <a:ea typeface="Arial"/>
                <a:cs typeface="Arial"/>
                <a:sym typeface="Arial"/>
              </a:rPr>
            </a:br>
            <a:r>
              <a:rPr sz="3333" lang="en-US">
                <a:solidFill>
                  <a:srgbClr val="000000"/>
                </a:solidFill>
                <a:latin typeface="Arial"/>
                <a:ea typeface="Arial"/>
                <a:cs typeface="Arial"/>
                <a:sym typeface="Arial"/>
              </a:rPr>
              <a:t>evaluating the proper or improper </a:t>
            </a:r>
            <a:br>
              <a:rPr sz="3333" lang="en-US">
                <a:solidFill>
                  <a:srgbClr val="000000"/>
                </a:solidFill>
                <a:latin typeface="Arial"/>
                <a:ea typeface="Arial"/>
                <a:cs typeface="Arial"/>
                <a:sym typeface="Arial"/>
              </a:rPr>
            </a:br>
            <a:r>
              <a:rPr sz="3333" lang="en-US">
                <a:solidFill>
                  <a:srgbClr val="000000"/>
                </a:solidFill>
                <a:latin typeface="Arial"/>
                <a:ea typeface="Arial"/>
                <a:cs typeface="Arial"/>
                <a:sym typeface="Arial"/>
              </a:rPr>
              <a:t>use of ecclesiastical authority.</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5" name="Shape 45"/>
        <p:cNvGrpSpPr/>
        <p:nvPr/>
      </p:nvGrpSpPr>
      <p:grpSpPr>
        <a:xfrm>
          <a:off y="0" x="0"/>
          <a:ext cy="0" cx="0"/>
          <a:chOff y="0" x="0"/>
          <a:chExt cy="0" cx="0"/>
        </a:xfrm>
      </p:grpSpPr>
      <p:sp>
        <p:nvSpPr>
          <p:cNvPr id="46" name="Shape 46"/>
          <p:cNvSpPr/>
          <p:nvPr/>
        </p:nvSpPr>
        <p:spPr>
          <a:xfrm>
            <a:off y="275150" x="0"/>
            <a:ext cy="7344825" cx="10160000"/>
          </a:xfrm>
          <a:prstGeom prst="rect">
            <a:avLst/>
          </a:prstGeom>
          <a:blipFill>
            <a:blip r:embed="rId4"/>
            <a:stretch>
              <a:fillRect/>
            </a:stretch>
          </a:blipFill>
        </p:spPr>
      </p:sp>
      <p:sp>
        <p:nvSpPr>
          <p:cNvPr id="47" name="Shape 47"/>
          <p:cNvSpPr txBox="1"/>
          <p:nvPr/>
        </p:nvSpPr>
        <p:spPr>
          <a:xfrm>
            <a:off y="762000" x="1270000"/>
            <a:ext cy="6690774" cx="7696199"/>
          </a:xfrm>
          <a:prstGeom prst="rect">
            <a:avLst/>
          </a:prstGeom>
        </p:spPr>
        <p:txBody>
          <a:bodyPr bIns="38100" rIns="38100" lIns="38100" tIns="38100" anchor="t" anchorCtr="0">
            <a:noAutofit/>
          </a:bodyPr>
          <a:lstStyle/>
          <a:p>
            <a:pPr algn="ctr" marR="0" indent="0" marL="0">
              <a:lnSpc>
                <a:spcPct val="108173"/>
              </a:lnSpc>
              <a:spcBef>
                <a:spcPts val="0"/>
              </a:spcBef>
              <a:spcAft>
                <a:spcPts val="0"/>
              </a:spcAft>
              <a:buNone/>
            </a:pPr>
            <a:r>
              <a:rPr b="1" sz="2888" lang="en-US">
                <a:solidFill>
                  <a:srgbClr val="6C1C2F"/>
                </a:solidFill>
                <a:latin typeface="Arial"/>
                <a:ea typeface="Arial"/>
                <a:cs typeface="Arial"/>
                <a:sym typeface="Arial"/>
              </a:rPr>
              <a:t>4</a:t>
            </a:r>
            <a:br>
              <a:rPr sz="2888" lang="en-US">
                <a:solidFill>
                  <a:srgbClr val="000000"/>
                </a:solidFill>
                <a:latin typeface="Arial"/>
                <a:ea typeface="Arial"/>
                <a:cs typeface="Arial"/>
                <a:sym typeface="Arial"/>
              </a:rPr>
            </a:br>
            <a:r>
              <a:rPr sz="2888" lang="en-US">
                <a:solidFill>
                  <a:srgbClr val="000000"/>
                </a:solidFill>
                <a:latin typeface="Arial"/>
                <a:ea typeface="Arial"/>
                <a:cs typeface="Arial"/>
                <a:sym typeface="Arial"/>
              </a:rPr>
              <a:t>What challenges do we face in exercising ecclesiastical authority? How can each of these challenges be met?</a:t>
            </a:r>
          </a:p>
          <a:p>
            <a:pPr algn="ctr" marR="0" indent="0" marL="0">
              <a:lnSpc>
                <a:spcPct val="108173"/>
              </a:lnSpc>
              <a:spcBef>
                <a:spcPts val="1302"/>
              </a:spcBef>
              <a:spcAft>
                <a:spcPts val="0"/>
              </a:spcAft>
              <a:buNone/>
            </a:pPr>
            <a:r>
              <a:rPr b="1" sz="2888" lang="en-US">
                <a:solidFill>
                  <a:srgbClr val="6C1C2F"/>
                </a:solidFill>
                <a:latin typeface="Arial"/>
                <a:ea typeface="Arial"/>
                <a:cs typeface="Arial"/>
                <a:sym typeface="Arial"/>
              </a:rPr>
              <a:t>5</a:t>
            </a:r>
            <a:br>
              <a:rPr sz="2888" lang="en-US">
                <a:solidFill>
                  <a:srgbClr val="000000"/>
                </a:solidFill>
                <a:latin typeface="Arial"/>
                <a:ea typeface="Arial"/>
                <a:cs typeface="Arial"/>
                <a:sym typeface="Arial"/>
              </a:rPr>
            </a:br>
            <a:r>
              <a:rPr sz="2888" lang="en-US">
                <a:solidFill>
                  <a:srgbClr val="000000"/>
                </a:solidFill>
                <a:latin typeface="Arial"/>
                <a:ea typeface="Arial"/>
                <a:cs typeface="Arial"/>
                <a:sym typeface="Arial"/>
              </a:rPr>
              <a:t>As a church, we follow the consensus model of decision making. What criteria should consensus follow? What should be avoided in achieving consensus?</a:t>
            </a:r>
          </a:p>
          <a:p>
            <a:pPr algn="ctr" marR="0" indent="0" marL="0">
              <a:lnSpc>
                <a:spcPct val="108173"/>
              </a:lnSpc>
              <a:spcBef>
                <a:spcPts val="1302"/>
              </a:spcBef>
              <a:spcAft>
                <a:spcPts val="0"/>
              </a:spcAft>
              <a:buNone/>
            </a:pPr>
            <a:r>
              <a:rPr b="1" sz="2888" lang="en-US">
                <a:solidFill>
                  <a:srgbClr val="6C1C2F"/>
                </a:solidFill>
                <a:latin typeface="Arial"/>
                <a:ea typeface="Arial"/>
                <a:cs typeface="Arial"/>
                <a:sym typeface="Arial"/>
              </a:rPr>
              <a:t>6</a:t>
            </a:r>
            <a:br>
              <a:rPr sz="2888" lang="en-US">
                <a:solidFill>
                  <a:srgbClr val="000000"/>
                </a:solidFill>
                <a:latin typeface="Arial"/>
                <a:ea typeface="Arial"/>
                <a:cs typeface="Arial"/>
                <a:sym typeface="Arial"/>
              </a:rPr>
            </a:br>
            <a:r>
              <a:rPr sz="2888" lang="en-US">
                <a:solidFill>
                  <a:srgbClr val="000000"/>
                </a:solidFill>
                <a:latin typeface="Arial"/>
                <a:ea typeface="Arial"/>
                <a:cs typeface="Arial"/>
                <a:sym typeface="Arial"/>
              </a:rPr>
              <a:t>How can we evaluate a leader’s use of ecclesiastical authority?</a:t>
            </a:r>
          </a:p>
          <a:p>
            <a:pPr algn="ctr" marR="0" indent="0" marL="0">
              <a:lnSpc>
                <a:spcPct val="108173"/>
              </a:lnSpc>
              <a:spcBef>
                <a:spcPts val="1302"/>
              </a:spcBef>
              <a:spcAft>
                <a:spcPts val="0"/>
              </a:spcAft>
              <a:buNone/>
            </a:pPr>
            <a:r>
              <a:rPr b="1" sz="2888" lang="en-US">
                <a:solidFill>
                  <a:srgbClr val="6C1C2F"/>
                </a:solidFill>
                <a:latin typeface="Arial"/>
                <a:ea typeface="Arial"/>
                <a:cs typeface="Arial"/>
                <a:sym typeface="Arial"/>
              </a:rPr>
              <a:t>7</a:t>
            </a:r>
            <a:br>
              <a:rPr sz="2888" lang="en-US">
                <a:solidFill>
                  <a:srgbClr val="000000"/>
                </a:solidFill>
                <a:latin typeface="Arial"/>
                <a:ea typeface="Arial"/>
                <a:cs typeface="Arial"/>
                <a:sym typeface="Arial"/>
              </a:rPr>
            </a:br>
            <a:r>
              <a:rPr sz="2888" lang="en-US">
                <a:solidFill>
                  <a:srgbClr val="000000"/>
                </a:solidFill>
                <a:latin typeface="Arial"/>
                <a:ea typeface="Arial"/>
                <a:cs typeface="Arial"/>
                <a:sym typeface="Arial"/>
              </a:rPr>
              <a:t>What does the proper use of ecclesiastical authority require of a leader?</a:t>
            </a:r>
          </a:p>
        </p:txBody>
      </p:sp>
      <p:sp>
        <p:nvSpPr>
          <p:cNvPr id="48" name="Shape 48"/>
          <p:cNvSpPr/>
          <p:nvPr/>
        </p:nvSpPr>
        <p:spPr>
          <a:xfrm>
            <a:off y="920725" x="1270000"/>
            <a:ext cy="42325" cx="3683000"/>
          </a:xfrm>
          <a:prstGeom prst="rect">
            <a:avLst/>
          </a:prstGeom>
          <a:blipFill>
            <a:blip r:embed="rId5"/>
            <a:stretch>
              <a:fillRect/>
            </a:stretch>
          </a:blipFill>
        </p:spPr>
      </p:sp>
      <p:sp>
        <p:nvSpPr>
          <p:cNvPr id="49" name="Shape 49"/>
          <p:cNvSpPr/>
          <p:nvPr/>
        </p:nvSpPr>
        <p:spPr>
          <a:xfrm>
            <a:off y="920725" x="5207000"/>
            <a:ext cy="42325" cx="3704149"/>
          </a:xfrm>
          <a:prstGeom prst="rect">
            <a:avLst/>
          </a:prstGeom>
          <a:blipFill>
            <a:blip r:embed="rId6"/>
            <a:stretch>
              <a:fillRect/>
            </a:stretch>
          </a:blipFill>
        </p:spPr>
      </p:sp>
      <p:sp>
        <p:nvSpPr>
          <p:cNvPr id="50" name="Shape 50"/>
          <p:cNvSpPr/>
          <p:nvPr/>
        </p:nvSpPr>
        <p:spPr>
          <a:xfrm>
            <a:off y="2698750" x="1270000"/>
            <a:ext cy="42325" cx="3683000"/>
          </a:xfrm>
          <a:prstGeom prst="rect">
            <a:avLst/>
          </a:prstGeom>
          <a:blipFill>
            <a:blip r:embed="rId5"/>
            <a:stretch>
              <a:fillRect/>
            </a:stretch>
          </a:blipFill>
        </p:spPr>
      </p:sp>
      <p:sp>
        <p:nvSpPr>
          <p:cNvPr id="51" name="Shape 51"/>
          <p:cNvSpPr/>
          <p:nvPr/>
        </p:nvSpPr>
        <p:spPr>
          <a:xfrm>
            <a:off y="2698750" x="5207000"/>
            <a:ext cy="42325" cx="3704149"/>
          </a:xfrm>
          <a:prstGeom prst="rect">
            <a:avLst/>
          </a:prstGeom>
          <a:blipFill>
            <a:blip r:embed="rId6"/>
            <a:stretch>
              <a:fillRect/>
            </a:stretch>
          </a:blipFill>
        </p:spPr>
      </p:sp>
      <p:sp>
        <p:nvSpPr>
          <p:cNvPr id="52" name="Shape 52"/>
          <p:cNvSpPr/>
          <p:nvPr/>
        </p:nvSpPr>
        <p:spPr>
          <a:xfrm>
            <a:off y="4900075" x="1270000"/>
            <a:ext cy="42325" cx="3683000"/>
          </a:xfrm>
          <a:prstGeom prst="rect">
            <a:avLst/>
          </a:prstGeom>
          <a:blipFill>
            <a:blip r:embed="rId5"/>
            <a:stretch>
              <a:fillRect/>
            </a:stretch>
          </a:blipFill>
        </p:spPr>
      </p:sp>
      <p:sp>
        <p:nvSpPr>
          <p:cNvPr id="53" name="Shape 53"/>
          <p:cNvSpPr/>
          <p:nvPr/>
        </p:nvSpPr>
        <p:spPr>
          <a:xfrm>
            <a:off y="4900075" x="5207000"/>
            <a:ext cy="42325" cx="3704149"/>
          </a:xfrm>
          <a:prstGeom prst="rect">
            <a:avLst/>
          </a:prstGeom>
          <a:blipFill>
            <a:blip r:embed="rId6"/>
            <a:stretch>
              <a:fillRect/>
            </a:stretch>
          </a:blipFill>
        </p:spPr>
      </p:sp>
      <p:sp>
        <p:nvSpPr>
          <p:cNvPr id="54" name="Shape 54"/>
          <p:cNvSpPr/>
          <p:nvPr/>
        </p:nvSpPr>
        <p:spPr>
          <a:xfrm>
            <a:off y="6339400" x="1270000"/>
            <a:ext cy="42325" cx="3683000"/>
          </a:xfrm>
          <a:prstGeom prst="rect">
            <a:avLst/>
          </a:prstGeom>
          <a:blipFill>
            <a:blip r:embed="rId5"/>
            <a:stretch>
              <a:fillRect/>
            </a:stretch>
          </a:blipFill>
        </p:spPr>
      </p:sp>
      <p:sp>
        <p:nvSpPr>
          <p:cNvPr id="55" name="Shape 55"/>
          <p:cNvSpPr/>
          <p:nvPr/>
        </p:nvSpPr>
        <p:spPr>
          <a:xfrm>
            <a:off y="6339400" x="5207000"/>
            <a:ext cy="42325" cx="3704149"/>
          </a:xfrm>
          <a:prstGeom prst="rect">
            <a:avLst/>
          </a:prstGeom>
          <a:blipFill>
            <a:blip r:embed="rId6"/>
            <a:stretch>
              <a:fillRect/>
            </a:stretch>
          </a:blipFill>
        </p:spPr>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31" name="Shape 331"/>
        <p:cNvGrpSpPr/>
        <p:nvPr/>
      </p:nvGrpSpPr>
      <p:grpSpPr>
        <a:xfrm>
          <a:off y="0" x="0"/>
          <a:ext cy="0" cx="0"/>
          <a:chOff y="0" x="0"/>
          <a:chExt cy="0" cx="0"/>
        </a:xfrm>
      </p:grpSpPr>
      <p:sp>
        <p:nvSpPr>
          <p:cNvPr id="332" name="Shape 332"/>
          <p:cNvSpPr/>
          <p:nvPr/>
        </p:nvSpPr>
        <p:spPr>
          <a:xfrm>
            <a:off y="275150" x="0"/>
            <a:ext cy="7344825" cx="10160000"/>
          </a:xfrm>
          <a:prstGeom prst="rect">
            <a:avLst/>
          </a:prstGeom>
          <a:blipFill>
            <a:blip r:embed="rId4"/>
            <a:stretch>
              <a:fillRect/>
            </a:stretch>
          </a:blipFill>
        </p:spPr>
      </p:sp>
      <p:sp>
        <p:nvSpPr>
          <p:cNvPr id="333" name="Shape 333"/>
          <p:cNvSpPr txBox="1"/>
          <p:nvPr/>
        </p:nvSpPr>
        <p:spPr>
          <a:xfrm>
            <a:off y="507975" x="592650"/>
            <a:ext cy="1356774" cx="9135525"/>
          </a:xfrm>
          <a:prstGeom prst="rect">
            <a:avLst/>
          </a:prstGeom>
        </p:spPr>
        <p:txBody>
          <a:bodyPr bIns="38100" rIns="38100" lIns="38100" tIns="38100" anchor="t" anchorCtr="0">
            <a:noAutofit/>
          </a:bodyPr>
          <a:lstStyle/>
          <a:p>
            <a:pPr algn="ctr" marR="0" indent="0" marL="0">
              <a:lnSpc>
                <a:spcPct val="108035"/>
              </a:lnSpc>
              <a:spcBef>
                <a:spcPts val="0"/>
              </a:spcBef>
              <a:spcAft>
                <a:spcPts val="0"/>
              </a:spcAft>
              <a:buNone/>
            </a:pPr>
            <a:r>
              <a:rPr sz="3111" lang="en-US">
                <a:solidFill>
                  <a:srgbClr val="000000"/>
                </a:solidFill>
                <a:latin typeface="Arial"/>
                <a:ea typeface="Arial"/>
                <a:cs typeface="Arial"/>
                <a:sym typeface="Arial"/>
              </a:rPr>
              <a:t>Authority is diffused throughout the world church,</a:t>
            </a:r>
          </a:p>
          <a:p>
            <a:pPr algn="ctr" marR="0" indent="0" marL="0">
              <a:lnSpc>
                <a:spcPct val="108035"/>
              </a:lnSpc>
              <a:spcBef>
                <a:spcPts val="0"/>
              </a:spcBef>
              <a:spcAft>
                <a:spcPts val="0"/>
              </a:spcAft>
              <a:buNone/>
            </a:pPr>
            <a:r>
              <a:rPr sz="3111" lang="en-US">
                <a:solidFill>
                  <a:srgbClr val="000000"/>
                </a:solidFill>
                <a:latin typeface="Arial"/>
                <a:ea typeface="Arial"/>
                <a:cs typeface="Arial"/>
                <a:sym typeface="Arial"/>
              </a:rPr>
              <a:t>but some of that authority is delegated to elected representatives.</a:t>
            </a:r>
          </a:p>
        </p:txBody>
      </p:sp>
      <p:sp>
        <p:nvSpPr>
          <p:cNvPr id="334" name="Shape 334"/>
          <p:cNvSpPr txBox="1"/>
          <p:nvPr/>
        </p:nvSpPr>
        <p:spPr>
          <a:xfrm>
            <a:off y="6482275" x="1270000"/>
            <a:ext cy="1213900" cx="7696199"/>
          </a:xfrm>
          <a:prstGeom prst="rect">
            <a:avLst/>
          </a:prstGeom>
        </p:spPr>
        <p:txBody>
          <a:bodyPr bIns="38100" rIns="38100" lIns="38100" tIns="38100" anchor="t" anchorCtr="0">
            <a:noAutofit/>
          </a:bodyPr>
          <a:lstStyle/>
          <a:p>
            <a:pPr algn="ctr" marR="0" indent="0" marL="0">
              <a:lnSpc>
                <a:spcPct val="100000"/>
              </a:lnSpc>
              <a:spcBef>
                <a:spcPts val="0"/>
              </a:spcBef>
              <a:spcAft>
                <a:spcPts val="0"/>
              </a:spcAft>
              <a:buNone/>
            </a:pPr>
            <a:r>
              <a:rPr sz="3111" lang="en-US">
                <a:solidFill>
                  <a:srgbClr val="000000"/>
                </a:solidFill>
                <a:latin typeface="Arial"/>
                <a:ea typeface="Arial"/>
                <a:cs typeface="Arial"/>
                <a:sym typeface="Arial"/>
              </a:rPr>
              <a:t>In a GC Session, these delegates speak to the world field with final authority, with one final voice.</a:t>
            </a:r>
          </a:p>
        </p:txBody>
      </p:sp>
      <p:sp>
        <p:nvSpPr>
          <p:cNvPr id="335" name="Shape 335"/>
          <p:cNvSpPr/>
          <p:nvPr/>
        </p:nvSpPr>
        <p:spPr>
          <a:xfrm>
            <a:off y="3873475" x="2868075"/>
            <a:ext cy="455075" cx="783149"/>
          </a:xfrm>
          <a:prstGeom prst="rect">
            <a:avLst/>
          </a:prstGeom>
          <a:blipFill>
            <a:blip r:embed="rId5"/>
            <a:stretch>
              <a:fillRect/>
            </a:stretch>
          </a:blipFill>
        </p:spPr>
      </p:sp>
      <p:sp>
        <p:nvSpPr>
          <p:cNvPr id="336" name="Shape 336"/>
          <p:cNvSpPr/>
          <p:nvPr/>
        </p:nvSpPr>
        <p:spPr>
          <a:xfrm>
            <a:off y="3873475" x="6762750"/>
            <a:ext cy="455075" cx="783149"/>
          </a:xfrm>
          <a:prstGeom prst="rect">
            <a:avLst/>
          </a:prstGeom>
          <a:blipFill>
            <a:blip r:embed="rId6"/>
            <a:stretch>
              <a:fillRect/>
            </a:stretch>
          </a:blipFill>
        </p:spPr>
      </p:sp>
      <p:sp>
        <p:nvSpPr>
          <p:cNvPr id="337" name="Shape 337"/>
          <p:cNvSpPr/>
          <p:nvPr/>
        </p:nvSpPr>
        <p:spPr>
          <a:xfrm>
            <a:off y="2211900" x="5969000"/>
            <a:ext cy="666750" cx="635000"/>
          </a:xfrm>
          <a:prstGeom prst="rect">
            <a:avLst/>
          </a:prstGeom>
          <a:blipFill>
            <a:blip r:embed="rId7"/>
            <a:stretch>
              <a:fillRect/>
            </a:stretch>
          </a:blipFill>
        </p:spPr>
      </p:sp>
      <p:sp>
        <p:nvSpPr>
          <p:cNvPr id="338" name="Shape 338"/>
          <p:cNvSpPr/>
          <p:nvPr/>
        </p:nvSpPr>
        <p:spPr>
          <a:xfrm>
            <a:off y="1767400" x="4889500"/>
            <a:ext cy="783149" cx="455075"/>
          </a:xfrm>
          <a:prstGeom prst="rect">
            <a:avLst/>
          </a:prstGeom>
          <a:blipFill>
            <a:blip r:embed="rId8"/>
            <a:stretch>
              <a:fillRect/>
            </a:stretch>
          </a:blipFill>
        </p:spPr>
      </p:sp>
      <p:sp>
        <p:nvSpPr>
          <p:cNvPr id="339" name="Shape 339"/>
          <p:cNvSpPr/>
          <p:nvPr/>
        </p:nvSpPr>
        <p:spPr>
          <a:xfrm>
            <a:off y="5577400" x="4889500"/>
            <a:ext cy="783149" cx="455075"/>
          </a:xfrm>
          <a:prstGeom prst="rect">
            <a:avLst/>
          </a:prstGeom>
          <a:blipFill>
            <a:blip r:embed="rId9"/>
            <a:stretch>
              <a:fillRect/>
            </a:stretch>
          </a:blipFill>
        </p:spPr>
      </p:sp>
      <p:sp>
        <p:nvSpPr>
          <p:cNvPr id="340" name="Shape 340"/>
          <p:cNvSpPr/>
          <p:nvPr/>
        </p:nvSpPr>
        <p:spPr>
          <a:xfrm>
            <a:off y="2878650" x="6477000"/>
            <a:ext cy="592650" cx="730250"/>
          </a:xfrm>
          <a:prstGeom prst="rect">
            <a:avLst/>
          </a:prstGeom>
          <a:blipFill>
            <a:blip r:embed="rId10"/>
            <a:stretch>
              <a:fillRect/>
            </a:stretch>
          </a:blipFill>
        </p:spPr>
      </p:sp>
      <p:sp>
        <p:nvSpPr>
          <p:cNvPr id="341" name="Shape 341"/>
          <p:cNvSpPr/>
          <p:nvPr/>
        </p:nvSpPr>
        <p:spPr>
          <a:xfrm>
            <a:off y="4741325" x="6477000"/>
            <a:ext cy="582074" cx="730250"/>
          </a:xfrm>
          <a:prstGeom prst="rect">
            <a:avLst/>
          </a:prstGeom>
          <a:blipFill>
            <a:blip r:embed="rId11"/>
            <a:stretch>
              <a:fillRect/>
            </a:stretch>
          </a:blipFill>
        </p:spPr>
      </p:sp>
      <p:sp>
        <p:nvSpPr>
          <p:cNvPr id="342" name="Shape 342"/>
          <p:cNvSpPr/>
          <p:nvPr/>
        </p:nvSpPr>
        <p:spPr>
          <a:xfrm>
            <a:off y="2878650" x="3122075"/>
            <a:ext cy="592650" cx="730250"/>
          </a:xfrm>
          <a:prstGeom prst="rect">
            <a:avLst/>
          </a:prstGeom>
          <a:blipFill>
            <a:blip r:embed="rId12"/>
            <a:stretch>
              <a:fillRect/>
            </a:stretch>
          </a:blipFill>
        </p:spPr>
      </p:sp>
      <p:sp>
        <p:nvSpPr>
          <p:cNvPr id="343" name="Shape 343"/>
          <p:cNvSpPr/>
          <p:nvPr/>
        </p:nvSpPr>
        <p:spPr>
          <a:xfrm>
            <a:off y="4741325" x="3122075"/>
            <a:ext cy="582074" cx="730250"/>
          </a:xfrm>
          <a:prstGeom prst="rect">
            <a:avLst/>
          </a:prstGeom>
          <a:blipFill>
            <a:blip r:embed="rId13"/>
            <a:stretch>
              <a:fillRect/>
            </a:stretch>
          </a:blipFill>
        </p:spPr>
      </p:sp>
      <p:sp>
        <p:nvSpPr>
          <p:cNvPr id="344" name="Shape 344"/>
          <p:cNvSpPr/>
          <p:nvPr/>
        </p:nvSpPr>
        <p:spPr>
          <a:xfrm>
            <a:off y="4561400" x="4053400"/>
            <a:ext cy="476250" cx="2243650"/>
          </a:xfrm>
          <a:prstGeom prst="rect">
            <a:avLst/>
          </a:prstGeom>
          <a:blipFill>
            <a:blip r:embed="rId14"/>
            <a:stretch>
              <a:fillRect/>
            </a:stretch>
          </a:blipFill>
        </p:spPr>
      </p:sp>
      <p:sp>
        <p:nvSpPr>
          <p:cNvPr id="345" name="Shape 345"/>
          <p:cNvSpPr txBox="1"/>
          <p:nvPr/>
        </p:nvSpPr>
        <p:spPr>
          <a:xfrm>
            <a:off y="4628425" x="4171575"/>
            <a:ext cy="400750" cx="2062324"/>
          </a:xfrm>
          <a:prstGeom prst="rect">
            <a:avLst/>
          </a:prstGeom>
        </p:spPr>
        <p:txBody>
          <a:bodyPr bIns="38100" rIns="38100" lIns="38100" tIns="38100" anchor="t" anchorCtr="0">
            <a:noAutofit/>
          </a:bodyPr>
          <a:lstStyle/>
          <a:p>
            <a:pPr algn="ctr" marR="0" indent="0" marL="0">
              <a:lnSpc>
                <a:spcPct val="100000"/>
              </a:lnSpc>
              <a:spcBef>
                <a:spcPts val="0"/>
              </a:spcBef>
              <a:spcAft>
                <a:spcPts val="0"/>
              </a:spcAft>
              <a:buNone/>
            </a:pPr>
            <a:r>
              <a:rPr sz="2666" lang="en-US">
                <a:solidFill>
                  <a:srgbClr val="FFFFFF"/>
                </a:solidFill>
                <a:latin typeface="Arial"/>
                <a:ea typeface="Arial"/>
                <a:cs typeface="Arial"/>
                <a:sym typeface="Arial"/>
              </a:rPr>
              <a:t>GC Session</a:t>
            </a:r>
          </a:p>
        </p:txBody>
      </p:sp>
      <p:sp>
        <p:nvSpPr>
          <p:cNvPr id="346" name="Shape 346"/>
          <p:cNvSpPr/>
          <p:nvPr/>
        </p:nvSpPr>
        <p:spPr>
          <a:xfrm>
            <a:off y="2211900" x="3725325"/>
            <a:ext cy="666750" cx="635000"/>
          </a:xfrm>
          <a:prstGeom prst="rect">
            <a:avLst/>
          </a:prstGeom>
          <a:blipFill>
            <a:blip r:embed="rId15"/>
            <a:stretch>
              <a:fillRect/>
            </a:stretch>
          </a:blipFill>
        </p:spPr>
      </p:sp>
      <p:sp>
        <p:nvSpPr>
          <p:cNvPr id="347" name="Shape 347"/>
          <p:cNvSpPr/>
          <p:nvPr/>
        </p:nvSpPr>
        <p:spPr>
          <a:xfrm>
            <a:off y="5259900" x="5969000"/>
            <a:ext cy="677325" cx="635000"/>
          </a:xfrm>
          <a:prstGeom prst="rect">
            <a:avLst/>
          </a:prstGeom>
          <a:blipFill>
            <a:blip r:embed="rId16"/>
            <a:stretch>
              <a:fillRect/>
            </a:stretch>
          </a:blipFill>
        </p:spPr>
      </p:sp>
      <p:sp>
        <p:nvSpPr>
          <p:cNvPr id="348" name="Shape 348"/>
          <p:cNvSpPr/>
          <p:nvPr/>
        </p:nvSpPr>
        <p:spPr>
          <a:xfrm>
            <a:off y="5259900" x="3725325"/>
            <a:ext cy="677325" cx="635000"/>
          </a:xfrm>
          <a:prstGeom prst="rect">
            <a:avLst/>
          </a:prstGeom>
          <a:blipFill>
            <a:blip r:embed="rId17"/>
            <a:stretch>
              <a:fillRect/>
            </a:stretch>
          </a:blipFill>
        </p:spPr>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52" name="Shape 352"/>
        <p:cNvGrpSpPr/>
        <p:nvPr/>
      </p:nvGrpSpPr>
      <p:grpSpPr>
        <a:xfrm>
          <a:off y="0" x="0"/>
          <a:ext cy="0" cx="0"/>
          <a:chOff y="0" x="0"/>
          <a:chExt cy="0" cx="0"/>
        </a:xfrm>
      </p:grpSpPr>
      <p:sp>
        <p:nvSpPr>
          <p:cNvPr id="353" name="Shape 353"/>
          <p:cNvSpPr/>
          <p:nvPr/>
        </p:nvSpPr>
        <p:spPr>
          <a:xfrm>
            <a:off y="275150" x="0"/>
            <a:ext cy="7344825" cx="10160000"/>
          </a:xfrm>
          <a:prstGeom prst="rect">
            <a:avLst/>
          </a:prstGeom>
          <a:blipFill>
            <a:blip r:embed="rId4"/>
            <a:stretch>
              <a:fillRect/>
            </a:stretch>
          </a:blipFill>
        </p:spPr>
      </p:sp>
      <p:sp>
        <p:nvSpPr>
          <p:cNvPr id="354" name="Shape 354"/>
          <p:cNvSpPr txBox="1"/>
          <p:nvPr/>
        </p:nvSpPr>
        <p:spPr>
          <a:xfrm>
            <a:off y="762000" x="423325"/>
            <a:ext cy="4944525" cx="9389524"/>
          </a:xfrm>
          <a:prstGeom prst="rect">
            <a:avLst/>
          </a:prstGeom>
        </p:spPr>
        <p:txBody>
          <a:bodyPr bIns="38100" rIns="38100" lIns="38100" tIns="38100" anchor="t" anchorCtr="0">
            <a:noAutofit/>
          </a:bodyPr>
          <a:lstStyle/>
          <a:p>
            <a:pPr algn="ctr" marR="0" indent="0" marL="0">
              <a:lnSpc>
                <a:spcPct val="107812"/>
              </a:lnSpc>
              <a:spcBef>
                <a:spcPts val="0"/>
              </a:spcBef>
              <a:spcAft>
                <a:spcPts val="0"/>
              </a:spcAft>
              <a:buNone/>
            </a:pPr>
            <a:r>
              <a:rPr sz="3555" lang="en-US">
                <a:solidFill>
                  <a:srgbClr val="000000"/>
                </a:solidFill>
                <a:latin typeface="Arial"/>
                <a:ea typeface="Arial"/>
                <a:cs typeface="Arial"/>
                <a:sym typeface="Arial"/>
              </a:rPr>
              <a:t>The use of ecclesiastical authority by elected leaders is legitimate to the extent that their understanding and use of it is Christologically determined.</a:t>
            </a:r>
          </a:p>
          <a:p>
            <a:r>
              <a:t/>
            </a:r>
          </a:p>
          <a:p>
            <a:pPr algn="ctr" marR="0" indent="0" marL="0">
              <a:lnSpc>
                <a:spcPct val="107812"/>
              </a:lnSpc>
              <a:spcBef>
                <a:spcPts val="0"/>
              </a:spcBef>
              <a:spcAft>
                <a:spcPts val="0"/>
              </a:spcAft>
              <a:buNone/>
            </a:pPr>
            <a:r>
              <a:rPr sz="3555" lang="en-US">
                <a:solidFill>
                  <a:srgbClr val="000000"/>
                </a:solidFill>
                <a:latin typeface="Arial"/>
                <a:ea typeface="Arial"/>
                <a:cs typeface="Arial"/>
                <a:sym typeface="Arial"/>
              </a:rPr>
              <a:t>This will be shown in their commitment to the</a:t>
            </a:r>
          </a:p>
          <a:p>
            <a:r>
              <a:t/>
            </a:r>
          </a:p>
          <a:p>
            <a:r>
              <a:t/>
            </a:r>
          </a:p>
          <a:p>
            <a:pPr algn="ctr" marR="0" indent="0" marL="0">
              <a:lnSpc>
                <a:spcPct val="107812"/>
              </a:lnSpc>
              <a:spcBef>
                <a:spcPts val="0"/>
              </a:spcBef>
              <a:spcAft>
                <a:spcPts val="0"/>
              </a:spcAft>
              <a:buNone/>
            </a:pPr>
            <a:r>
              <a:rPr sz="3555" lang="en-US">
                <a:solidFill>
                  <a:srgbClr val="000000"/>
                </a:solidFill>
                <a:latin typeface="Arial"/>
                <a:ea typeface="Arial"/>
                <a:cs typeface="Arial"/>
                <a:sym typeface="Arial"/>
              </a:rPr>
              <a:t>to procure the well-being of the global community of believers.</a:t>
            </a:r>
          </a:p>
        </p:txBody>
      </p:sp>
      <p:sp>
        <p:nvSpPr>
          <p:cNvPr id="355" name="Shape 355"/>
          <p:cNvSpPr txBox="1"/>
          <p:nvPr/>
        </p:nvSpPr>
        <p:spPr>
          <a:xfrm>
            <a:off y="3894650" x="1270000"/>
            <a:ext cy="686499" cx="2644400"/>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b="1" sz="4000" lang="en-US">
                <a:solidFill>
                  <a:srgbClr val="6C1C2F"/>
                </a:solidFill>
                <a:latin typeface="Arial"/>
                <a:ea typeface="Arial"/>
                <a:cs typeface="Arial"/>
                <a:sym typeface="Arial"/>
              </a:rPr>
              <a:t>MESSAGE</a:t>
            </a:r>
          </a:p>
        </p:txBody>
      </p:sp>
      <p:sp>
        <p:nvSpPr>
          <p:cNvPr id="356" name="Shape 356"/>
          <p:cNvSpPr txBox="1"/>
          <p:nvPr/>
        </p:nvSpPr>
        <p:spPr>
          <a:xfrm>
            <a:off y="3894650" x="4318000"/>
            <a:ext cy="686499" cx="2446850"/>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b="1" sz="4000" lang="en-US">
                <a:solidFill>
                  <a:srgbClr val="6C1C2F"/>
                </a:solidFill>
                <a:latin typeface="Arial"/>
                <a:ea typeface="Arial"/>
                <a:cs typeface="Arial"/>
                <a:sym typeface="Arial"/>
              </a:rPr>
              <a:t>MISSION</a:t>
            </a:r>
          </a:p>
        </p:txBody>
      </p:sp>
      <p:sp>
        <p:nvSpPr>
          <p:cNvPr id="357" name="Shape 357"/>
          <p:cNvSpPr txBox="1"/>
          <p:nvPr/>
        </p:nvSpPr>
        <p:spPr>
          <a:xfrm>
            <a:off y="3894650" x="7112000"/>
            <a:ext cy="686499" cx="1769524"/>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b="1" sz="4000" lang="en-US">
                <a:solidFill>
                  <a:srgbClr val="6C1C2F"/>
                </a:solidFill>
                <a:latin typeface="Arial"/>
                <a:ea typeface="Arial"/>
                <a:cs typeface="Arial"/>
                <a:sym typeface="Arial"/>
              </a:rPr>
              <a:t>UNITY</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61" name="Shape 361"/>
        <p:cNvGrpSpPr/>
        <p:nvPr/>
      </p:nvGrpSpPr>
      <p:grpSpPr>
        <a:xfrm>
          <a:off y="0" x="0"/>
          <a:ext cy="0" cx="0"/>
          <a:chOff y="0" x="0"/>
          <a:chExt cy="0" cx="0"/>
        </a:xfrm>
      </p:grpSpPr>
      <p:sp>
        <p:nvSpPr>
          <p:cNvPr id="362" name="Shape 362"/>
          <p:cNvSpPr/>
          <p:nvPr/>
        </p:nvSpPr>
        <p:spPr>
          <a:xfrm>
            <a:off y="275150" x="0"/>
            <a:ext cy="7344825" cx="10160000"/>
          </a:xfrm>
          <a:prstGeom prst="rect">
            <a:avLst/>
          </a:prstGeom>
          <a:blipFill>
            <a:blip r:embed="rId4"/>
            <a:stretch>
              <a:fillRect/>
            </a:stretch>
          </a:blipFill>
        </p:spPr>
      </p:sp>
      <p:sp>
        <p:nvSpPr>
          <p:cNvPr id="363" name="Shape 363"/>
          <p:cNvSpPr txBox="1"/>
          <p:nvPr/>
        </p:nvSpPr>
        <p:spPr>
          <a:xfrm>
            <a:off y="762000" x="1270000"/>
            <a:ext cy="3738024"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Ecclesiastical Authority:</a:t>
            </a:r>
          </a:p>
          <a:p>
            <a:pPr algn="l" lvl="0" marR="0" indent="-304800" marL="381000">
              <a:lnSpc>
                <a:spcPct val="120138"/>
              </a:lnSpc>
              <a:spcBef>
                <a:spcPts val="0"/>
              </a:spcBef>
              <a:spcAft>
                <a:spcPts val="0"/>
              </a:spcAft>
              <a:buClr>
                <a:srgbClr val="000000"/>
              </a:buClr>
              <a:buSzPct val="166666"/>
              <a:buFont typeface="Arial"/>
              <a:buChar char="•"/>
            </a:pPr>
            <a:r>
              <a:rPr sz="4000" lang="en-US" i="1">
                <a:solidFill>
                  <a:srgbClr val="000000"/>
                </a:solidFill>
                <a:latin typeface="Arial"/>
                <a:ea typeface="Arial"/>
                <a:cs typeface="Arial"/>
                <a:sym typeface="Arial"/>
              </a:rPr>
              <a:t>a sacred trust that makes us accountable to our Lord and </a:t>
            </a:r>
            <a:br>
              <a:rPr sz="4000" lang="en-US" i="1">
                <a:solidFill>
                  <a:srgbClr val="000000"/>
                </a:solidFill>
                <a:latin typeface="Arial"/>
                <a:ea typeface="Arial"/>
                <a:cs typeface="Arial"/>
                <a:sym typeface="Arial"/>
              </a:rPr>
            </a:br>
            <a:r>
              <a:rPr sz="4000" lang="en-US" i="1">
                <a:solidFill>
                  <a:srgbClr val="000000"/>
                </a:solidFill>
                <a:latin typeface="Arial"/>
                <a:ea typeface="Arial"/>
                <a:cs typeface="Arial"/>
                <a:sym typeface="Arial"/>
              </a:rPr>
              <a:t>to His church</a:t>
            </a:r>
          </a:p>
          <a:p>
            <a:pPr algn="l" lvl="0" marR="0" indent="-304800" marL="381000">
              <a:lnSpc>
                <a:spcPct val="120138"/>
              </a:lnSpc>
              <a:spcBef>
                <a:spcPts val="0"/>
              </a:spcBef>
              <a:spcAft>
                <a:spcPts val="0"/>
              </a:spcAft>
              <a:buClr>
                <a:srgbClr val="000000"/>
              </a:buClr>
              <a:buSzPct val="166666"/>
              <a:buFont typeface="Arial"/>
              <a:buChar char="•"/>
            </a:pPr>
            <a:r>
              <a:rPr sz="4000" lang="en-US" i="1">
                <a:solidFill>
                  <a:srgbClr val="000000"/>
                </a:solidFill>
                <a:latin typeface="Arial"/>
                <a:ea typeface="Arial"/>
                <a:cs typeface="Arial"/>
                <a:sym typeface="Arial"/>
              </a:rPr>
              <a:t>a gift entrusted to us to serve </a:t>
            </a:r>
            <a:br>
              <a:rPr sz="4000" lang="en-US" i="1">
                <a:solidFill>
                  <a:srgbClr val="000000"/>
                </a:solidFill>
                <a:latin typeface="Arial"/>
                <a:ea typeface="Arial"/>
                <a:cs typeface="Arial"/>
                <a:sym typeface="Arial"/>
              </a:rPr>
            </a:br>
            <a:r>
              <a:rPr sz="4000" lang="en-US" i="1">
                <a:solidFill>
                  <a:srgbClr val="000000"/>
                </a:solidFill>
                <a:latin typeface="Arial"/>
                <a:ea typeface="Arial"/>
                <a:cs typeface="Arial"/>
                <a:sym typeface="Arial"/>
              </a:rPr>
              <a:t>the church</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67" name="Shape 367"/>
        <p:cNvGrpSpPr/>
        <p:nvPr/>
      </p:nvGrpSpPr>
      <p:grpSpPr>
        <a:xfrm>
          <a:off y="0" x="0"/>
          <a:ext cy="0" cx="0"/>
          <a:chOff y="0" x="0"/>
          <a:chExt cy="0" cx="0"/>
        </a:xfrm>
      </p:grpSpPr>
      <p:sp>
        <p:nvSpPr>
          <p:cNvPr id="368" name="Shape 368"/>
          <p:cNvSpPr/>
          <p:nvPr/>
        </p:nvSpPr>
        <p:spPr>
          <a:xfrm>
            <a:off y="275150" x="0"/>
            <a:ext cy="7344825" cx="10160000"/>
          </a:xfrm>
          <a:prstGeom prst="rect">
            <a:avLst/>
          </a:prstGeom>
          <a:blipFill>
            <a:blip r:embed="rId4"/>
            <a:stretch>
              <a:fillRect/>
            </a:stretch>
          </a:blipFill>
        </p:spPr>
      </p:sp>
      <p:sp>
        <p:nvSpPr>
          <p:cNvPr id="369" name="Shape 369"/>
          <p:cNvSpPr txBox="1"/>
          <p:nvPr/>
        </p:nvSpPr>
        <p:spPr>
          <a:xfrm>
            <a:off y="592650" x="1016000"/>
            <a:ext cy="1907099" cx="8204200"/>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Modeled after Christ’s authority, ecclesiastical authority focuses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on the care of God’s people.</a:t>
            </a:r>
          </a:p>
        </p:txBody>
      </p:sp>
      <p:sp>
        <p:nvSpPr>
          <p:cNvPr id="370" name="Shape 370"/>
          <p:cNvSpPr txBox="1"/>
          <p:nvPr/>
        </p:nvSpPr>
        <p:spPr>
          <a:xfrm>
            <a:off y="3048000" x="1270000"/>
            <a:ext cy="3886200" cx="3716850"/>
          </a:xfrm>
          <a:prstGeom prst="rect">
            <a:avLst/>
          </a:prstGeom>
        </p:spPr>
        <p:txBody>
          <a:bodyPr bIns="38100" rIns="38100" lIns="38100" tIns="38100" anchor="t" anchorCtr="0">
            <a:noAutofit/>
          </a:bodyPr>
          <a:lstStyle/>
          <a:p>
            <a:pPr algn="l" marR="0" indent="0" marL="0">
              <a:lnSpc>
                <a:spcPct val="108000"/>
              </a:lnSpc>
              <a:spcBef>
                <a:spcPts val="0"/>
              </a:spcBef>
              <a:spcAft>
                <a:spcPts val="0"/>
              </a:spcAft>
              <a:buNone/>
            </a:pPr>
            <a:r>
              <a:rPr baseline="30000" sz="2777" lang="en-US">
                <a:solidFill>
                  <a:srgbClr val="000000"/>
                </a:solidFill>
                <a:latin typeface="Arial"/>
                <a:ea typeface="Arial"/>
                <a:cs typeface="Arial"/>
                <a:sym typeface="Arial"/>
              </a:rPr>
              <a:t>2</a:t>
            </a:r>
            <a:r>
              <a:rPr sz="2777" lang="en-US">
                <a:solidFill>
                  <a:srgbClr val="000000"/>
                </a:solidFill>
                <a:latin typeface="Arial"/>
                <a:ea typeface="Arial"/>
                <a:cs typeface="Arial"/>
                <a:sym typeface="Arial"/>
              </a:rPr>
              <a:t>Be shepherds of God’s flock that is under your care, serving as overseers—</a:t>
            </a:r>
            <a:br>
              <a:rPr sz="2777" lang="en-US">
                <a:solidFill>
                  <a:srgbClr val="000000"/>
                </a:solidFill>
                <a:latin typeface="Arial"/>
                <a:ea typeface="Arial"/>
                <a:cs typeface="Arial"/>
                <a:sym typeface="Arial"/>
              </a:rPr>
            </a:br>
            <a:r>
              <a:rPr sz="2777" lang="en-US">
                <a:solidFill>
                  <a:srgbClr val="000000"/>
                </a:solidFill>
                <a:latin typeface="Arial"/>
                <a:ea typeface="Arial"/>
                <a:cs typeface="Arial"/>
                <a:sym typeface="Arial"/>
              </a:rPr>
              <a:t>not because you must, but because you are willing, as </a:t>
            </a:r>
            <a:br>
              <a:rPr sz="2777" lang="en-US">
                <a:solidFill>
                  <a:srgbClr val="000000"/>
                </a:solidFill>
                <a:latin typeface="Arial"/>
                <a:ea typeface="Arial"/>
                <a:cs typeface="Arial"/>
                <a:sym typeface="Arial"/>
              </a:rPr>
            </a:br>
            <a:r>
              <a:rPr sz="2777" lang="en-US">
                <a:solidFill>
                  <a:srgbClr val="000000"/>
                </a:solidFill>
                <a:latin typeface="Arial"/>
                <a:ea typeface="Arial"/>
                <a:cs typeface="Arial"/>
                <a:sym typeface="Arial"/>
              </a:rPr>
              <a:t>God wants you to be; not greedy for money, but eager to serve; </a:t>
            </a:r>
          </a:p>
        </p:txBody>
      </p:sp>
      <p:sp>
        <p:nvSpPr>
          <p:cNvPr id="371" name="Shape 371"/>
          <p:cNvSpPr txBox="1"/>
          <p:nvPr/>
        </p:nvSpPr>
        <p:spPr>
          <a:xfrm>
            <a:off y="3048000" x="5503325"/>
            <a:ext cy="3780350" cx="3462849"/>
          </a:xfrm>
          <a:prstGeom prst="rect">
            <a:avLst/>
          </a:prstGeom>
        </p:spPr>
        <p:txBody>
          <a:bodyPr bIns="38100" rIns="38100" lIns="38100" tIns="38100" anchor="t" anchorCtr="0">
            <a:noAutofit/>
          </a:bodyPr>
          <a:lstStyle/>
          <a:p>
            <a:pPr algn="l" marR="0" indent="0" marL="0">
              <a:lnSpc>
                <a:spcPct val="108000"/>
              </a:lnSpc>
              <a:spcBef>
                <a:spcPts val="0"/>
              </a:spcBef>
              <a:spcAft>
                <a:spcPts val="0"/>
              </a:spcAft>
              <a:buNone/>
            </a:pPr>
            <a:r>
              <a:rPr baseline="30000" sz="2777" lang="en-US">
                <a:solidFill>
                  <a:srgbClr val="000000"/>
                </a:solidFill>
                <a:latin typeface="Arial"/>
                <a:ea typeface="Arial"/>
                <a:cs typeface="Arial"/>
                <a:sym typeface="Arial"/>
              </a:rPr>
              <a:t>3</a:t>
            </a:r>
            <a:r>
              <a:rPr sz="2777" lang="en-US">
                <a:solidFill>
                  <a:srgbClr val="000000"/>
                </a:solidFill>
                <a:latin typeface="Arial"/>
                <a:ea typeface="Arial"/>
                <a:cs typeface="Arial"/>
                <a:sym typeface="Arial"/>
              </a:rPr>
              <a:t>not lording it over those entrusted to you, but being examples to the flock.</a:t>
            </a:r>
            <a:r>
              <a:rPr baseline="30000" sz="2777" lang="en-US">
                <a:solidFill>
                  <a:srgbClr val="000000"/>
                </a:solidFill>
                <a:latin typeface="Arial"/>
                <a:ea typeface="Arial"/>
                <a:cs typeface="Arial"/>
                <a:sym typeface="Arial"/>
              </a:rPr>
              <a:t> 4</a:t>
            </a:r>
            <a:r>
              <a:rPr sz="2777" lang="en-US">
                <a:solidFill>
                  <a:srgbClr val="000000"/>
                </a:solidFill>
                <a:latin typeface="Arial"/>
                <a:ea typeface="Arial"/>
                <a:cs typeface="Arial"/>
                <a:sym typeface="Arial"/>
              </a:rPr>
              <a:t>And when the Chief Shepherd appears, you will receive the crown of glory that will never fade away. </a:t>
            </a:r>
            <a:r>
              <a:rPr sz="1999" lang="en-US" i="1">
                <a:solidFill>
                  <a:srgbClr val="000000"/>
                </a:solidFill>
                <a:latin typeface="Arial"/>
                <a:ea typeface="Arial"/>
                <a:cs typeface="Arial"/>
                <a:sym typeface="Arial"/>
              </a:rPr>
              <a:t>I Pet 5:2-4 (NIV)</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75" name="Shape 375"/>
        <p:cNvGrpSpPr/>
        <p:nvPr/>
      </p:nvGrpSpPr>
      <p:grpSpPr>
        <a:xfrm>
          <a:off y="0" x="0"/>
          <a:ext cy="0" cx="0"/>
          <a:chOff y="0" x="0"/>
          <a:chExt cy="0" cx="0"/>
        </a:xfrm>
      </p:grpSpPr>
      <p:sp>
        <p:nvSpPr>
          <p:cNvPr id="376" name="Shape 376"/>
          <p:cNvSpPr/>
          <p:nvPr/>
        </p:nvSpPr>
        <p:spPr>
          <a:xfrm>
            <a:off y="275150" x="0"/>
            <a:ext cy="7344825" cx="10160000"/>
          </a:xfrm>
          <a:prstGeom prst="rect">
            <a:avLst/>
          </a:prstGeom>
          <a:blipFill>
            <a:blip r:embed="rId4"/>
            <a:stretch>
              <a:fillRect/>
            </a:stretch>
          </a:blipFill>
        </p:spPr>
      </p:sp>
      <p:sp>
        <p:nvSpPr>
          <p:cNvPr id="377" name="Shape 377"/>
          <p:cNvSpPr txBox="1"/>
          <p:nvPr/>
        </p:nvSpPr>
        <p:spPr>
          <a:xfrm>
            <a:off y="762000" x="1016000"/>
            <a:ext cy="4348325" cx="8204200"/>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The apostles accepted persecution and even martyrdom to fulfill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the mission of the church.</a:t>
            </a:r>
          </a:p>
          <a:p>
            <a:r>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Their compelling goal was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building up the church, not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their personal self-image.</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81" name="Shape 381"/>
        <p:cNvGrpSpPr/>
        <p:nvPr/>
      </p:nvGrpSpPr>
      <p:grpSpPr>
        <a:xfrm>
          <a:off y="0" x="0"/>
          <a:ext cy="0" cx="0"/>
          <a:chOff y="0" x="0"/>
          <a:chExt cy="0" cx="0"/>
        </a:xfrm>
      </p:grpSpPr>
      <p:sp>
        <p:nvSpPr>
          <p:cNvPr id="382" name="Shape 382"/>
          <p:cNvSpPr/>
          <p:nvPr/>
        </p:nvSpPr>
        <p:spPr>
          <a:xfrm>
            <a:off y="275150" x="0"/>
            <a:ext cy="7344825" cx="10160000"/>
          </a:xfrm>
          <a:prstGeom prst="rect">
            <a:avLst/>
          </a:prstGeom>
          <a:blipFill>
            <a:blip r:embed="rId4"/>
            <a:stretch>
              <a:fillRect/>
            </a:stretch>
          </a:blipFill>
        </p:spPr>
      </p:sp>
      <p:sp>
        <p:nvSpPr>
          <p:cNvPr id="383" name="Shape 383"/>
          <p:cNvSpPr txBox="1"/>
          <p:nvPr/>
        </p:nvSpPr>
        <p:spPr>
          <a:xfrm>
            <a:off y="762000" x="1016000"/>
            <a:ext cy="2517399" cx="8204200"/>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Any use of ecclesiastical authority for personal gain is a misuse of it.</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The use of ecclesiastical authority requires leaders to</a:t>
            </a:r>
          </a:p>
        </p:txBody>
      </p:sp>
      <p:sp>
        <p:nvSpPr>
          <p:cNvPr id="384" name="Shape 384"/>
          <p:cNvSpPr txBox="1"/>
          <p:nvPr/>
        </p:nvSpPr>
        <p:spPr>
          <a:xfrm>
            <a:off y="3301975" x="1016000"/>
            <a:ext cy="3325275" cx="8204200"/>
          </a:xfrm>
          <a:prstGeom prst="rect">
            <a:avLst/>
          </a:prstGeom>
        </p:spPr>
        <p:txBody>
          <a:bodyPr bIns="38100" rIns="38100" lIns="38100" tIns="38100" anchor="t" anchorCtr="0">
            <a:noAutofit/>
          </a:bodyPr>
          <a:lstStyle/>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always do what is good and right</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do what ought to be done for the church</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not make decisions based on how those decisions would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impact them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personally</a:t>
            </a:r>
          </a:p>
        </p:txBody>
      </p:sp>
      <p:sp>
        <p:nvSpPr>
          <p:cNvPr id="385" name="Shape 385"/>
          <p:cNvSpPr txBox="1"/>
          <p:nvPr/>
        </p:nvSpPr>
        <p:spPr>
          <a:xfrm>
            <a:off y="6993800" x="610300"/>
            <a:ext cy="651225" cx="9015574"/>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000000"/>
                </a:solidFill>
                <a:latin typeface="Arial"/>
                <a:ea typeface="Arial"/>
                <a:cs typeface="Arial"/>
                <a:sym typeface="Arial"/>
              </a:rPr>
              <a:t>WARNING: while you are free to copy and translate the text of the content of this DVD for training purposes within the Seventh-day Adventist Church, illustrations are owned by various entities that have provided us limited use rights. DO NOT COPY OR USE THE ILLUSTRATIONS WITHOUT OBTAINING LICENSES AND PERMISSION TO DO SO IN ADVANCE.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59" name="Shape 59"/>
        <p:cNvGrpSpPr/>
        <p:nvPr/>
      </p:nvGrpSpPr>
      <p:grpSpPr>
        <a:xfrm>
          <a:off y="0" x="0"/>
          <a:ext cy="0" cx="0"/>
          <a:chOff y="0" x="0"/>
          <a:chExt cy="0" cx="0"/>
        </a:xfrm>
      </p:grpSpPr>
      <p:sp>
        <p:nvSpPr>
          <p:cNvPr id="60" name="Shape 60"/>
          <p:cNvSpPr/>
          <p:nvPr/>
        </p:nvSpPr>
        <p:spPr>
          <a:xfrm>
            <a:off y="275150" x="0"/>
            <a:ext cy="7344825" cx="10160000"/>
          </a:xfrm>
          <a:prstGeom prst="rect">
            <a:avLst/>
          </a:prstGeom>
          <a:blipFill>
            <a:blip r:embed="rId4"/>
            <a:stretch>
              <a:fillRect/>
            </a:stretch>
          </a:blipFill>
        </p:spPr>
      </p:sp>
      <p:sp>
        <p:nvSpPr>
          <p:cNvPr id="61" name="Shape 61"/>
          <p:cNvSpPr txBox="1"/>
          <p:nvPr/>
        </p:nvSpPr>
        <p:spPr>
          <a:xfrm>
            <a:off y="423325" x="1270000"/>
            <a:ext cy="1658399" cx="7696199"/>
          </a:xfrm>
          <a:prstGeom prst="rect">
            <a:avLst/>
          </a:prstGeom>
        </p:spPr>
        <p:txBody>
          <a:bodyPr bIns="38100" rIns="38100" lIns="38100" tIns="38100" anchor="t" anchorCtr="0">
            <a:noAutofit/>
          </a:bodyPr>
          <a:lstStyle/>
          <a:p>
            <a:pPr algn="ctr" marR="0" indent="0" marL="0">
              <a:lnSpc>
                <a:spcPct val="107720"/>
              </a:lnSpc>
              <a:spcBef>
                <a:spcPts val="0"/>
              </a:spcBef>
              <a:spcAft>
                <a:spcPts val="0"/>
              </a:spcAft>
              <a:buNone/>
            </a:pPr>
            <a:r>
              <a:rPr b="1" sz="3777" lang="en-US">
                <a:solidFill>
                  <a:srgbClr val="000000"/>
                </a:solidFill>
                <a:latin typeface="Arial"/>
                <a:ea typeface="Arial"/>
                <a:cs typeface="Arial"/>
                <a:sym typeface="Arial"/>
              </a:rPr>
              <a:t>III. Understanding </a:t>
            </a:r>
            <a:r>
              <a:rPr sz="3777" lang="en-US" i="1">
                <a:solidFill>
                  <a:srgbClr val="000000"/>
                </a:solidFill>
                <a:latin typeface="Arial"/>
                <a:ea typeface="Arial"/>
                <a:cs typeface="Arial"/>
                <a:sym typeface="Arial"/>
              </a:rPr>
              <a:t>the</a:t>
            </a:r>
            <a:r>
              <a:rPr b="1" sz="3777" lang="en-US">
                <a:solidFill>
                  <a:srgbClr val="000000"/>
                </a:solidFill>
                <a:latin typeface="Arial"/>
                <a:ea typeface="Arial"/>
                <a:cs typeface="Arial"/>
                <a:sym typeface="Arial"/>
              </a:rPr>
              <a:t> Proper Use </a:t>
            </a:r>
            <a:r>
              <a:rPr sz="3777" lang="en-US" i="1">
                <a:solidFill>
                  <a:srgbClr val="000000"/>
                </a:solidFill>
                <a:latin typeface="Arial"/>
                <a:ea typeface="Arial"/>
                <a:cs typeface="Arial"/>
                <a:sym typeface="Arial"/>
              </a:rPr>
              <a:t>and the</a:t>
            </a:r>
            <a:r>
              <a:rPr b="1" sz="3777" lang="en-US">
                <a:solidFill>
                  <a:srgbClr val="000000"/>
                </a:solidFill>
                <a:latin typeface="Arial"/>
                <a:ea typeface="Arial"/>
                <a:cs typeface="Arial"/>
                <a:sym typeface="Arial"/>
              </a:rPr>
              <a:t> Limits </a:t>
            </a:r>
            <a:r>
              <a:rPr sz="3777" lang="en-US" i="1">
                <a:solidFill>
                  <a:srgbClr val="000000"/>
                </a:solidFill>
                <a:latin typeface="Arial"/>
                <a:ea typeface="Arial"/>
                <a:cs typeface="Arial"/>
                <a:sym typeface="Arial"/>
              </a:rPr>
              <a:t>of </a:t>
            </a:r>
            <a:r>
              <a:rPr b="1" sz="3777" lang="en-US">
                <a:solidFill>
                  <a:srgbClr val="000000"/>
                </a:solidFill>
                <a:latin typeface="Arial"/>
                <a:ea typeface="Arial"/>
                <a:cs typeface="Arial"/>
                <a:sym typeface="Arial"/>
              </a:rPr>
              <a:t>Ecclesiastical Authority</a:t>
            </a:r>
            <a:r>
              <a:rPr b="1" sz="3999" lang="en-US">
                <a:solidFill>
                  <a:srgbClr val="000000"/>
                </a:solidFill>
                <a:latin typeface="Arial"/>
                <a:ea typeface="Arial"/>
                <a:cs typeface="Arial"/>
                <a:sym typeface="Arial"/>
              </a:rPr>
              <a:t> </a:t>
            </a:r>
            <a:r>
              <a:rPr sz="3111" lang="en-US">
                <a:solidFill>
                  <a:srgbClr val="000000"/>
                </a:solidFill>
                <a:latin typeface="Arial"/>
                <a:ea typeface="Arial"/>
                <a:cs typeface="Arial"/>
                <a:sym typeface="Arial"/>
              </a:rPr>
              <a:t>(continued)</a:t>
            </a:r>
          </a:p>
        </p:txBody>
      </p:sp>
      <p:sp>
        <p:nvSpPr>
          <p:cNvPr id="62" name="Shape 62"/>
          <p:cNvSpPr txBox="1"/>
          <p:nvPr/>
        </p:nvSpPr>
        <p:spPr>
          <a:xfrm>
            <a:off y="2455325" x="1270000"/>
            <a:ext cy="5015074"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b="1" sz="4000" lang="en-US">
                <a:solidFill>
                  <a:srgbClr val="6C1C2F"/>
                </a:solidFill>
                <a:latin typeface="Arial"/>
                <a:ea typeface="Arial"/>
                <a:cs typeface="Arial"/>
                <a:sym typeface="Arial"/>
              </a:rPr>
              <a:t>C. Ecclesiastical Authority: Setting Limits</a:t>
            </a:r>
          </a:p>
          <a:p>
            <a:r>
              <a:t/>
            </a:r>
          </a:p>
          <a:p>
            <a:pPr algn="l" marR="0" indent="0" marL="0">
              <a:lnSpc>
                <a:spcPct val="120000"/>
              </a:lnSpc>
              <a:spcBef>
                <a:spcPts val="0"/>
              </a:spcBef>
              <a:spcAft>
                <a:spcPts val="0"/>
              </a:spcAft>
              <a:buNone/>
            </a:pPr>
            <a:r>
              <a:rPr sz="3333" lang="en-US">
                <a:solidFill>
                  <a:srgbClr val="000000"/>
                </a:solidFill>
                <a:latin typeface="Arial"/>
                <a:ea typeface="Arial"/>
                <a:cs typeface="Arial"/>
                <a:sym typeface="Arial"/>
              </a:rPr>
              <a:t>Leaders will use ecclesiastical authority to preserve</a:t>
            </a:r>
          </a:p>
          <a:p>
            <a:pPr algn="l" lvl="0" marR="0" indent="-262466" marL="381000">
              <a:lnSpc>
                <a:spcPct val="120000"/>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the integrity of the biblical </a:t>
            </a:r>
            <a:r>
              <a:rPr b="1" sz="3333" lang="en-US" i="1">
                <a:solidFill>
                  <a:srgbClr val="6C1C2F"/>
                </a:solidFill>
                <a:latin typeface="Arial"/>
                <a:ea typeface="Arial"/>
                <a:cs typeface="Arial"/>
                <a:sym typeface="Arial"/>
              </a:rPr>
              <a:t>message</a:t>
            </a:r>
          </a:p>
          <a:p>
            <a:pPr algn="l" lvl="0" marR="0" indent="-262466" marL="381000">
              <a:lnSpc>
                <a:spcPct val="120000"/>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the </a:t>
            </a:r>
            <a:r>
              <a:rPr b="1" sz="3333" lang="en-US" i="1">
                <a:solidFill>
                  <a:srgbClr val="6C1C2F"/>
                </a:solidFill>
                <a:latin typeface="Arial"/>
                <a:ea typeface="Arial"/>
                <a:cs typeface="Arial"/>
                <a:sym typeface="Arial"/>
              </a:rPr>
              <a:t>mission</a:t>
            </a:r>
            <a:r>
              <a:rPr sz="3333" lang="en-US" i="1">
                <a:solidFill>
                  <a:srgbClr val="000000"/>
                </a:solidFill>
                <a:latin typeface="Arial"/>
                <a:ea typeface="Arial"/>
                <a:cs typeface="Arial"/>
                <a:sym typeface="Arial"/>
              </a:rPr>
              <a:t> of the church</a:t>
            </a:r>
          </a:p>
          <a:p>
            <a:pPr algn="l" lvl="0" marR="0" indent="-262466" marL="381000">
              <a:lnSpc>
                <a:spcPct val="120000"/>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the </a:t>
            </a:r>
            <a:r>
              <a:rPr b="1" sz="3333" lang="en-US" i="1">
                <a:solidFill>
                  <a:srgbClr val="6C1C2F"/>
                </a:solidFill>
                <a:latin typeface="Arial"/>
                <a:ea typeface="Arial"/>
                <a:cs typeface="Arial"/>
                <a:sym typeface="Arial"/>
              </a:rPr>
              <a:t>unity</a:t>
            </a:r>
            <a:r>
              <a:rPr sz="3333" lang="en-US" i="1">
                <a:solidFill>
                  <a:srgbClr val="000000"/>
                </a:solidFill>
                <a:latin typeface="Arial"/>
                <a:ea typeface="Arial"/>
                <a:cs typeface="Arial"/>
                <a:sym typeface="Arial"/>
              </a:rPr>
              <a:t> of the church</a:t>
            </a:r>
          </a:p>
          <a:p>
            <a:pPr algn="l" marR="0" indent="0" marL="0">
              <a:lnSpc>
                <a:spcPct val="120000"/>
              </a:lnSpc>
              <a:spcBef>
                <a:spcPts val="0"/>
              </a:spcBef>
              <a:spcAft>
                <a:spcPts val="0"/>
              </a:spcAft>
              <a:buNone/>
            </a:pPr>
            <a:r>
              <a:rPr sz="3333" lang="en-US">
                <a:solidFill>
                  <a:srgbClr val="000000"/>
                </a:solidFill>
                <a:latin typeface="Arial"/>
                <a:ea typeface="Arial"/>
                <a:cs typeface="Arial"/>
                <a:sym typeface="Arial"/>
              </a:rPr>
              <a:t>These three elements were of central importance in the work of Christ.</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66" name="Shape 66"/>
        <p:cNvGrpSpPr/>
        <p:nvPr/>
      </p:nvGrpSpPr>
      <p:grpSpPr>
        <a:xfrm>
          <a:off y="0" x="0"/>
          <a:ext cy="0" cx="0"/>
          <a:chOff y="0" x="0"/>
          <a:chExt cy="0" cx="0"/>
        </a:xfrm>
      </p:grpSpPr>
      <p:sp>
        <p:nvSpPr>
          <p:cNvPr id="67" name="Shape 67"/>
          <p:cNvSpPr/>
          <p:nvPr/>
        </p:nvSpPr>
        <p:spPr>
          <a:xfrm>
            <a:off y="275150" x="0"/>
            <a:ext cy="7344825" cx="10160000"/>
          </a:xfrm>
          <a:prstGeom prst="rect">
            <a:avLst/>
          </a:prstGeom>
          <a:blipFill>
            <a:blip r:embed="rId4"/>
            <a:stretch>
              <a:fillRect/>
            </a:stretch>
          </a:blipFill>
        </p:spPr>
      </p:sp>
      <p:sp>
        <p:nvSpPr>
          <p:cNvPr id="68" name="Shape 68"/>
          <p:cNvSpPr txBox="1"/>
          <p:nvPr/>
        </p:nvSpPr>
        <p:spPr>
          <a:xfrm>
            <a:off y="592650" x="1016000"/>
            <a:ext cy="686499" cx="8204200"/>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Concerning His mission, Jesus said,</a:t>
            </a:r>
          </a:p>
        </p:txBody>
      </p:sp>
      <p:sp>
        <p:nvSpPr>
          <p:cNvPr id="69" name="Shape 69"/>
          <p:cNvSpPr txBox="1"/>
          <p:nvPr/>
        </p:nvSpPr>
        <p:spPr>
          <a:xfrm>
            <a:off y="1862650" x="931325"/>
            <a:ext cy="5396074" cx="4055525"/>
          </a:xfrm>
          <a:prstGeom prst="rect">
            <a:avLst/>
          </a:prstGeom>
        </p:spPr>
        <p:txBody>
          <a:bodyPr bIns="38100" rIns="38100" lIns="38100" tIns="38100" anchor="t" anchorCtr="0">
            <a:noAutofit/>
          </a:bodyPr>
          <a:lstStyle/>
          <a:p>
            <a:pPr algn="l" marR="0" indent="0" marL="0">
              <a:lnSpc>
                <a:spcPct val="131818"/>
              </a:lnSpc>
              <a:spcBef>
                <a:spcPts val="0"/>
              </a:spcBef>
              <a:spcAft>
                <a:spcPts val="0"/>
              </a:spcAft>
              <a:buNone/>
            </a:pPr>
            <a:r>
              <a:rPr baseline="30000" sz="2444" lang="en-US">
                <a:solidFill>
                  <a:srgbClr val="000000"/>
                </a:solidFill>
                <a:latin typeface="Arial"/>
                <a:ea typeface="Arial"/>
                <a:cs typeface="Arial"/>
                <a:sym typeface="Arial"/>
              </a:rPr>
              <a:t>4</a:t>
            </a:r>
            <a:r>
              <a:rPr sz="2444" lang="en-US">
                <a:solidFill>
                  <a:srgbClr val="000000"/>
                </a:solidFill>
                <a:latin typeface="Arial"/>
                <a:ea typeface="Arial"/>
                <a:cs typeface="Arial"/>
                <a:sym typeface="Arial"/>
              </a:rPr>
              <a:t>“I have brought you glory on earth by completing the work you gave me to do. </a:t>
            </a:r>
          </a:p>
          <a:p>
            <a:pPr algn="l" marR="0" indent="0" marL="0">
              <a:lnSpc>
                <a:spcPct val="131818"/>
              </a:lnSpc>
              <a:spcBef>
                <a:spcPts val="0"/>
              </a:spcBef>
              <a:spcAft>
                <a:spcPts val="0"/>
              </a:spcAft>
              <a:buNone/>
            </a:pPr>
            <a:r>
              <a:rPr baseline="30000" sz="2444" lang="en-US">
                <a:solidFill>
                  <a:srgbClr val="000000"/>
                </a:solidFill>
                <a:latin typeface="Arial"/>
                <a:ea typeface="Arial"/>
                <a:cs typeface="Arial"/>
                <a:sym typeface="Arial"/>
              </a:rPr>
              <a:t>8</a:t>
            </a:r>
            <a:r>
              <a:rPr sz="2444" lang="en-US">
                <a:solidFill>
                  <a:srgbClr val="000000"/>
                </a:solidFill>
                <a:latin typeface="Arial"/>
                <a:ea typeface="Arial"/>
                <a:cs typeface="Arial"/>
                <a:sym typeface="Arial"/>
              </a:rPr>
              <a:t>“For I gave them the words you gave me and they accepted them. They knew with certainty that I came from you, and they believed that you sent me. </a:t>
            </a:r>
          </a:p>
          <a:p>
            <a:pPr algn="l" marR="0" indent="0" marL="0">
              <a:lnSpc>
                <a:spcPct val="131818"/>
              </a:lnSpc>
              <a:spcBef>
                <a:spcPts val="0"/>
              </a:spcBef>
              <a:spcAft>
                <a:spcPts val="0"/>
              </a:spcAft>
              <a:buNone/>
            </a:pPr>
            <a:r>
              <a:rPr baseline="30000" sz="2444" lang="en-US">
                <a:solidFill>
                  <a:srgbClr val="000000"/>
                </a:solidFill>
                <a:latin typeface="Arial"/>
                <a:ea typeface="Arial"/>
                <a:cs typeface="Arial"/>
                <a:sym typeface="Arial"/>
              </a:rPr>
              <a:t>22</a:t>
            </a:r>
            <a:r>
              <a:rPr sz="2444" lang="en-US">
                <a:solidFill>
                  <a:srgbClr val="000000"/>
                </a:solidFill>
                <a:latin typeface="Arial"/>
                <a:ea typeface="Arial"/>
                <a:cs typeface="Arial"/>
                <a:sym typeface="Arial"/>
              </a:rPr>
              <a:t>“I have given them the glory that you gave me, </a:t>
            </a:r>
            <a:br>
              <a:rPr sz="2444" lang="en-US">
                <a:solidFill>
                  <a:srgbClr val="000000"/>
                </a:solidFill>
                <a:latin typeface="Arial"/>
                <a:ea typeface="Arial"/>
                <a:cs typeface="Arial"/>
                <a:sym typeface="Arial"/>
              </a:rPr>
            </a:br>
            <a:r>
              <a:rPr sz="2444" lang="en-US">
                <a:solidFill>
                  <a:srgbClr val="000000"/>
                </a:solidFill>
                <a:latin typeface="Arial"/>
                <a:ea typeface="Arial"/>
                <a:cs typeface="Arial"/>
                <a:sym typeface="Arial"/>
              </a:rPr>
              <a:t>that they may be one, as </a:t>
            </a:r>
            <a:br>
              <a:rPr sz="2444" lang="en-US">
                <a:solidFill>
                  <a:srgbClr val="000000"/>
                </a:solidFill>
                <a:latin typeface="Arial"/>
                <a:ea typeface="Arial"/>
                <a:cs typeface="Arial"/>
                <a:sym typeface="Arial"/>
              </a:rPr>
            </a:br>
            <a:r>
              <a:rPr sz="2444" lang="en-US">
                <a:solidFill>
                  <a:srgbClr val="000000"/>
                </a:solidFill>
                <a:latin typeface="Arial"/>
                <a:ea typeface="Arial"/>
                <a:cs typeface="Arial"/>
                <a:sym typeface="Arial"/>
              </a:rPr>
              <a:t>we are one: </a:t>
            </a:r>
          </a:p>
        </p:txBody>
      </p:sp>
      <p:sp>
        <p:nvSpPr>
          <p:cNvPr id="70" name="Shape 70"/>
          <p:cNvSpPr txBox="1"/>
          <p:nvPr/>
        </p:nvSpPr>
        <p:spPr>
          <a:xfrm>
            <a:off y="1862650" x="5418650"/>
            <a:ext cy="1638999" cx="3903825"/>
          </a:xfrm>
          <a:prstGeom prst="rect">
            <a:avLst/>
          </a:prstGeom>
        </p:spPr>
        <p:txBody>
          <a:bodyPr bIns="38100" rIns="38100" lIns="38100" tIns="38100" anchor="t" anchorCtr="0">
            <a:noAutofit/>
          </a:bodyPr>
          <a:lstStyle/>
          <a:p>
            <a:pPr algn="l" marR="0" indent="0" marL="0">
              <a:lnSpc>
                <a:spcPct val="131818"/>
              </a:lnSpc>
              <a:spcBef>
                <a:spcPts val="0"/>
              </a:spcBef>
              <a:spcAft>
                <a:spcPts val="0"/>
              </a:spcAft>
              <a:buNone/>
            </a:pPr>
            <a:r>
              <a:rPr baseline="30000" sz="2444" lang="en-US">
                <a:solidFill>
                  <a:srgbClr val="000000"/>
                </a:solidFill>
                <a:latin typeface="Arial"/>
                <a:ea typeface="Arial"/>
                <a:cs typeface="Arial"/>
                <a:sym typeface="Arial"/>
              </a:rPr>
              <a:t>23</a:t>
            </a:r>
            <a:r>
              <a:rPr sz="2444" lang="en-US">
                <a:solidFill>
                  <a:srgbClr val="000000"/>
                </a:solidFill>
                <a:latin typeface="Arial"/>
                <a:ea typeface="Arial"/>
                <a:cs typeface="Arial"/>
                <a:sym typeface="Arial"/>
              </a:rPr>
              <a:t>I in them and you in me. May they be brought to complete unity . . .” </a:t>
            </a:r>
          </a:p>
          <a:p>
            <a:pPr algn="l" marR="0" indent="0" marL="0">
              <a:lnSpc>
                <a:spcPct val="131944"/>
              </a:lnSpc>
              <a:spcBef>
                <a:spcPts val="0"/>
              </a:spcBef>
              <a:spcAft>
                <a:spcPts val="0"/>
              </a:spcAft>
              <a:buNone/>
            </a:pPr>
            <a:r>
              <a:rPr sz="2000" lang="en-US" i="1">
                <a:solidFill>
                  <a:srgbClr val="000000"/>
                </a:solidFill>
                <a:latin typeface="Arial"/>
                <a:ea typeface="Arial"/>
                <a:cs typeface="Arial"/>
                <a:sym typeface="Arial"/>
              </a:rPr>
              <a:t>John 17:4,8,22,23 (NIV)</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74" name="Shape 74"/>
        <p:cNvGrpSpPr/>
        <p:nvPr/>
      </p:nvGrpSpPr>
      <p:grpSpPr>
        <a:xfrm>
          <a:off y="0" x="0"/>
          <a:ext cy="0" cx="0"/>
          <a:chOff y="0" x="0"/>
          <a:chExt cy="0" cx="0"/>
        </a:xfrm>
      </p:grpSpPr>
      <p:sp>
        <p:nvSpPr>
          <p:cNvPr id="75" name="Shape 75"/>
          <p:cNvSpPr/>
          <p:nvPr/>
        </p:nvSpPr>
        <p:spPr>
          <a:xfrm>
            <a:off y="275150" x="0"/>
            <a:ext cy="7344825" cx="10160000"/>
          </a:xfrm>
          <a:prstGeom prst="rect">
            <a:avLst/>
          </a:prstGeom>
          <a:blipFill>
            <a:blip r:embed="rId4"/>
            <a:stretch>
              <a:fillRect/>
            </a:stretch>
          </a:blipFill>
        </p:spPr>
      </p:sp>
      <p:sp>
        <p:nvSpPr>
          <p:cNvPr id="76" name="Shape 76"/>
          <p:cNvSpPr txBox="1"/>
          <p:nvPr/>
        </p:nvSpPr>
        <p:spPr>
          <a:xfrm>
            <a:off y="762000" x="1270000"/>
            <a:ext cy="686499" cx="447884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b="1" sz="4000" lang="en-US">
                <a:solidFill>
                  <a:srgbClr val="6C1C2F"/>
                </a:solidFill>
                <a:latin typeface="Arial"/>
                <a:ea typeface="Arial"/>
                <a:cs typeface="Arial"/>
                <a:sym typeface="Arial"/>
              </a:rPr>
              <a:t>This triad</a:t>
            </a:r>
          </a:p>
        </p:txBody>
      </p:sp>
      <p:sp>
        <p:nvSpPr>
          <p:cNvPr id="77" name="Shape 77"/>
          <p:cNvSpPr txBox="1"/>
          <p:nvPr/>
        </p:nvSpPr>
        <p:spPr>
          <a:xfrm>
            <a:off y="1524000" x="1270000"/>
            <a:ext cy="5819400" cx="6172199"/>
          </a:xfrm>
          <a:prstGeom prst="rect">
            <a:avLst/>
          </a:prstGeom>
        </p:spPr>
        <p:txBody>
          <a:bodyPr bIns="38100" rIns="38100" lIns="38100" tIns="38100" anchor="t" anchorCtr="0">
            <a:noAutofit/>
          </a:bodyPr>
          <a:lstStyle/>
          <a:p>
            <a:pPr algn="l" lvl="0" marR="0" indent="-248355" marL="381000">
              <a:lnSpc>
                <a:spcPct val="132142"/>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is of fundamental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importance in defining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the role of ecclesiastical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authority</a:t>
            </a:r>
          </a:p>
          <a:p>
            <a:pPr algn="l" lvl="0" marR="0" indent="-248355" marL="381000">
              <a:lnSpc>
                <a:spcPct val="132142"/>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belongs to the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essential core of the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nature of the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Adventist Church</a:t>
            </a:r>
          </a:p>
          <a:p>
            <a:pPr algn="l" lvl="0" marR="0" indent="-248355" marL="381000">
              <a:lnSpc>
                <a:spcPct val="132142"/>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expresses the identity and role of the Advent Movement within God’s plan of salvation</a:t>
            </a:r>
          </a:p>
        </p:txBody>
      </p:sp>
      <p:sp>
        <p:nvSpPr>
          <p:cNvPr id="78" name="Shape 78"/>
          <p:cNvSpPr txBox="1"/>
          <p:nvPr/>
        </p:nvSpPr>
        <p:spPr>
          <a:xfrm>
            <a:off y="1575150" x="6452300"/>
            <a:ext cy="1293274" cx="1903575"/>
          </a:xfrm>
          <a:prstGeom prst="rect">
            <a:avLst/>
          </a:prstGeom>
        </p:spPr>
        <p:txBody>
          <a:bodyPr bIns="38100" rIns="38100" lIns="38100" tIns="38100" anchor="t" anchorCtr="0">
            <a:noAutofit/>
          </a:bodyPr>
          <a:lstStyle/>
          <a:p>
            <a:pPr algn="ctr" marR="0" indent="0" marL="0">
              <a:lnSpc>
                <a:spcPct val="119791"/>
              </a:lnSpc>
              <a:spcBef>
                <a:spcPts val="0"/>
              </a:spcBef>
              <a:spcAft>
                <a:spcPts val="0"/>
              </a:spcAft>
              <a:buNone/>
            </a:pPr>
            <a:r>
              <a:rPr b="1" sz="2666" lang="en-US">
                <a:solidFill>
                  <a:srgbClr val="000000"/>
                </a:solidFill>
                <a:latin typeface="Arial"/>
                <a:ea typeface="Arial"/>
                <a:cs typeface="Arial"/>
                <a:sym typeface="Arial"/>
              </a:rPr>
              <a:t>integrity of the biblical message</a:t>
            </a:r>
          </a:p>
        </p:txBody>
      </p:sp>
      <p:sp>
        <p:nvSpPr>
          <p:cNvPr id="79" name="Shape 79"/>
          <p:cNvSpPr txBox="1"/>
          <p:nvPr/>
        </p:nvSpPr>
        <p:spPr>
          <a:xfrm>
            <a:off y="3776475" x="5266950"/>
            <a:ext cy="1293274" cx="1903575"/>
          </a:xfrm>
          <a:prstGeom prst="rect">
            <a:avLst/>
          </a:prstGeom>
        </p:spPr>
        <p:txBody>
          <a:bodyPr bIns="38100" rIns="38100" lIns="38100" tIns="38100" anchor="t" anchorCtr="0">
            <a:noAutofit/>
          </a:bodyPr>
          <a:lstStyle/>
          <a:p>
            <a:pPr algn="ctr" marR="0" indent="0" marL="0">
              <a:lnSpc>
                <a:spcPct val="119791"/>
              </a:lnSpc>
              <a:spcBef>
                <a:spcPts val="0"/>
              </a:spcBef>
              <a:spcAft>
                <a:spcPts val="0"/>
              </a:spcAft>
              <a:buNone/>
            </a:pPr>
            <a:r>
              <a:rPr b="1" sz="2666" lang="en-US">
                <a:solidFill>
                  <a:srgbClr val="000000"/>
                </a:solidFill>
                <a:latin typeface="Arial"/>
                <a:ea typeface="Arial"/>
                <a:cs typeface="Arial"/>
                <a:sym typeface="Arial"/>
              </a:rPr>
              <a:t>realization of the mission</a:t>
            </a:r>
          </a:p>
        </p:txBody>
      </p:sp>
      <p:sp>
        <p:nvSpPr>
          <p:cNvPr id="80" name="Shape 80"/>
          <p:cNvSpPr txBox="1"/>
          <p:nvPr/>
        </p:nvSpPr>
        <p:spPr>
          <a:xfrm>
            <a:off y="3776475" x="7722300"/>
            <a:ext cy="1293274" cx="1734250"/>
          </a:xfrm>
          <a:prstGeom prst="rect">
            <a:avLst/>
          </a:prstGeom>
        </p:spPr>
        <p:txBody>
          <a:bodyPr bIns="38100" rIns="38100" lIns="38100" tIns="38100" anchor="t" anchorCtr="0">
            <a:noAutofit/>
          </a:bodyPr>
          <a:lstStyle/>
          <a:p>
            <a:pPr algn="ctr" marR="0" indent="0" marL="0">
              <a:lnSpc>
                <a:spcPct val="119791"/>
              </a:lnSpc>
              <a:spcBef>
                <a:spcPts val="0"/>
              </a:spcBef>
              <a:spcAft>
                <a:spcPts val="0"/>
              </a:spcAft>
              <a:buNone/>
            </a:pPr>
            <a:r>
              <a:rPr b="1" sz="2666" lang="en-US">
                <a:solidFill>
                  <a:srgbClr val="000000"/>
                </a:solidFill>
                <a:latin typeface="Arial"/>
                <a:ea typeface="Arial"/>
                <a:cs typeface="Arial"/>
                <a:sym typeface="Arial"/>
              </a:rPr>
              <a:t>global unity of the church</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84" name="Shape 84"/>
        <p:cNvGrpSpPr/>
        <p:nvPr/>
      </p:nvGrpSpPr>
      <p:grpSpPr>
        <a:xfrm>
          <a:off y="0" x="0"/>
          <a:ext cy="0" cx="0"/>
          <a:chOff y="0" x="0"/>
          <a:chExt cy="0" cx="0"/>
        </a:xfrm>
      </p:grpSpPr>
      <p:sp>
        <p:nvSpPr>
          <p:cNvPr id="85" name="Shape 85"/>
          <p:cNvSpPr/>
          <p:nvPr/>
        </p:nvSpPr>
        <p:spPr>
          <a:xfrm>
            <a:off y="275150" x="0"/>
            <a:ext cy="7344825" cx="10160000"/>
          </a:xfrm>
          <a:prstGeom prst="rect">
            <a:avLst/>
          </a:prstGeom>
          <a:blipFill>
            <a:blip r:embed="rId4"/>
            <a:stretch>
              <a:fillRect/>
            </a:stretch>
          </a:blipFill>
        </p:spPr>
      </p:sp>
      <p:sp>
        <p:nvSpPr>
          <p:cNvPr id="86" name="Shape 86"/>
          <p:cNvSpPr txBox="1"/>
          <p:nvPr/>
        </p:nvSpPr>
        <p:spPr>
          <a:xfrm>
            <a:off y="677325" x="1270000"/>
            <a:ext cy="5568950"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Adventist Church leaders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received the </a:t>
            </a:r>
            <a:r>
              <a:rPr b="1" sz="4000" lang="en-US">
                <a:solidFill>
                  <a:srgbClr val="6C1C2F"/>
                </a:solidFill>
                <a:latin typeface="Arial"/>
                <a:ea typeface="Arial"/>
                <a:cs typeface="Arial"/>
                <a:sym typeface="Arial"/>
              </a:rPr>
              <a:t>message</a:t>
            </a:r>
            <a:r>
              <a:rPr sz="4000" lang="en-US">
                <a:solidFill>
                  <a:srgbClr val="000000"/>
                </a:solidFill>
                <a:latin typeface="Arial"/>
                <a:ea typeface="Arial"/>
                <a:cs typeface="Arial"/>
                <a:sym typeface="Arial"/>
              </a:rPr>
              <a:t> as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a trust from the Lord.</a:t>
            </a:r>
          </a:p>
          <a:p>
            <a:r>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Leaders do not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own it; it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belongs to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the world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church.</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90" name="Shape 90"/>
        <p:cNvGrpSpPr/>
        <p:nvPr/>
      </p:nvGrpSpPr>
      <p:grpSpPr>
        <a:xfrm>
          <a:off y="0" x="0"/>
          <a:ext cy="0" cx="0"/>
          <a:chOff y="0" x="0"/>
          <a:chExt cy="0" cx="0"/>
        </a:xfrm>
      </p:grpSpPr>
      <p:sp>
        <p:nvSpPr>
          <p:cNvPr id="91" name="Shape 91"/>
          <p:cNvSpPr/>
          <p:nvPr/>
        </p:nvSpPr>
        <p:spPr>
          <a:xfrm>
            <a:off y="275150" x="0"/>
            <a:ext cy="7344825" cx="10160000"/>
          </a:xfrm>
          <a:prstGeom prst="rect">
            <a:avLst/>
          </a:prstGeom>
          <a:blipFill>
            <a:blip r:embed="rId4"/>
            <a:stretch>
              <a:fillRect/>
            </a:stretch>
          </a:blipFill>
        </p:spPr>
      </p:sp>
      <p:sp>
        <p:nvSpPr>
          <p:cNvPr id="92" name="Shape 92"/>
          <p:cNvSpPr txBox="1"/>
          <p:nvPr/>
        </p:nvSpPr>
        <p:spPr>
          <a:xfrm>
            <a:off y="762000" x="1270000"/>
            <a:ext cy="6179250"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The </a:t>
            </a:r>
            <a:r>
              <a:rPr b="1" sz="4000" lang="en-US">
                <a:solidFill>
                  <a:srgbClr val="6C1C2F"/>
                </a:solidFill>
                <a:latin typeface="Arial"/>
                <a:ea typeface="Arial"/>
                <a:cs typeface="Arial"/>
                <a:sym typeface="Arial"/>
              </a:rPr>
              <a:t>mission</a:t>
            </a:r>
            <a:r>
              <a:rPr sz="4000" lang="en-US">
                <a:solidFill>
                  <a:srgbClr val="000000"/>
                </a:solidFill>
                <a:latin typeface="Arial"/>
                <a:ea typeface="Arial"/>
                <a:cs typeface="Arial"/>
                <a:sym typeface="Arial"/>
              </a:rPr>
              <a:t> of the Adventist</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movement is a call to restore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biblical truth and to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prepare the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world for the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return of Christ.</a:t>
            </a:r>
          </a:p>
          <a:p>
            <a:r>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Leaders are to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be totally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committed to it.</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xmlns:r="http://schemas.openxmlformats.org/officeDocument/2006/relationships">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6931C23B4E154BA7E8104755D6A6CD" ma:contentTypeVersion="1" ma:contentTypeDescription="Create a new document." ma:contentTypeScope="" ma:versionID="c8eee80a9397e942757032f22530b6af">
  <xsd:schema xmlns:xsd="http://www.w3.org/2001/XMLSchema" xmlns:xs="http://www.w3.org/2001/XMLSchema" xmlns:p="http://schemas.microsoft.com/office/2006/metadata/properties" xmlns:ns2="708c96bb-742e-4249-8e2b-6d89ee2a2a12" targetNamespace="http://schemas.microsoft.com/office/2006/metadata/properties" ma:root="true" ma:fieldsID="ed20ab612628702c9de8aa0a98ebc27b" ns2:_="">
    <xsd:import namespace="708c96bb-742e-4249-8e2b-6d89ee2a2a12"/>
    <xsd:element name="properties">
      <xsd:complexType>
        <xsd:sequence>
          <xsd:element name="documentManagement">
            <xsd:complexType>
              <xsd:all>
                <xsd:element ref="ns2:j2a840a341ce45988eab089c2d811663" minOccurs="0"/>
                <xsd:element ref="ns2:gc564d6ebf4248c7833a610fa17582d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8c96bb-742e-4249-8e2b-6d89ee2a2a12" elementFormDefault="qualified">
    <xsd:import namespace="http://schemas.microsoft.com/office/2006/documentManagement/types"/>
    <xsd:import namespace="http://schemas.microsoft.com/office/infopath/2007/PartnerControls"/>
    <xsd:element name="j2a840a341ce45988eab089c2d811663" ma:index="9" nillable="true" ma:taxonomy="true" ma:internalName="j2a840a341ce45988eab089c2d811663" ma:taxonomyFieldName="CurriculumCategories" ma:displayName="CurriculumCategories" ma:default="" ma:fieldId="{32a840a3-41ce-4598-8eab-089c2d811663}" ma:taxonomyMulti="true" ma:sspId="b5610599-cc4b-4dc8-9e5a-d998835b68b3" ma:termSetId="bf1c4c82-3a44-4d16-bb71-072355a7d518" ma:anchorId="00000000-0000-0000-0000-000000000000" ma:open="true" ma:isKeyword="false">
      <xsd:complexType>
        <xsd:sequence>
          <xsd:element ref="pc:Terms" minOccurs="0" maxOccurs="1"/>
        </xsd:sequence>
      </xsd:complexType>
    </xsd:element>
    <xsd:element name="gc564d6ebf4248c7833a610fa17582d5" ma:index="11" nillable="true" ma:taxonomy="true" ma:internalName="gc564d6ebf4248c7833a610fa17582d5" ma:taxonomyFieldName="Authors" ma:displayName="Authors" ma:default="" ma:fieldId="{0c564d6e-bf42-48c7-833a-610fa17582d5}" ma:taxonomyMulti="true" ma:sspId="b5610599-cc4b-4dc8-9e5a-d998835b68b3" ma:termSetId="f7ac89c2-ea02-468b-b02c-fe613d55204b"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c564d6ebf4248c7833a610fa17582d5 xmlns="708c96bb-742e-4249-8e2b-6d89ee2a2a12">
      <Terms xmlns="http://schemas.microsoft.com/office/infopath/2007/PartnerControls">
        <TermInfo xmlns="http://schemas.microsoft.com/office/infopath/2007/PartnerControls">
          <TermName xmlns="http://schemas.microsoft.com/office/infopath/2007/PartnerControls">Angel Rodriguez</TermName>
          <TermId xmlns="http://schemas.microsoft.com/office/infopath/2007/PartnerControls">bfaddbaa-77f9-4957-ac24-726c8e80abe0</TermId>
        </TermInfo>
      </Terms>
    </gc564d6ebf4248c7833a610fa17582d5>
    <j2a840a341ce45988eab089c2d811663 xmlns="708c96bb-742e-4249-8e2b-6d89ee2a2a12">
      <Terms xmlns="http://schemas.microsoft.com/office/infopath/2007/PartnerControls">
        <TermInfo xmlns="http://schemas.microsoft.com/office/infopath/2007/PartnerControls">
          <TermName xmlns="http://schemas.microsoft.com/office/infopath/2007/PartnerControls">Authority</TermName>
          <TermId xmlns="http://schemas.microsoft.com/office/infopath/2007/PartnerControls">fbd52fe7-5629-4a7b-aeb1-7386f32b6fff</TermId>
        </TermInfo>
      </Terms>
    </j2a840a341ce45988eab089c2d811663>
  </documentManagement>
</p:properties>
</file>

<file path=customXml/itemProps1.xml><?xml version="1.0" encoding="utf-8"?>
<ds:datastoreItem xmlns:ds="http://schemas.openxmlformats.org/officeDocument/2006/customXml" ds:itemID="{53D4871C-454D-41D8-9E57-6CE5ADF1D54F}"/>
</file>

<file path=customXml/itemProps2.xml><?xml version="1.0" encoding="utf-8"?>
<ds:datastoreItem xmlns:ds="http://schemas.openxmlformats.org/officeDocument/2006/customXml" ds:itemID="{685BD220-D321-49F5-B500-D46DBEA19988}"/>
</file>

<file path=customXml/itemProps3.xml><?xml version="1.0" encoding="utf-8"?>
<ds:datastoreItem xmlns:ds="http://schemas.openxmlformats.org/officeDocument/2006/customXml" ds:itemID="{5A3006E5-F249-413F-BBDC-062A44CB995D}"/>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 and Ecclesiastical Authority-- Acceptance of Authority - Part 2</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0x010100606931C23B4E154BA7E8104755D6A6CD</vt:lpwstr>
  </property>
  <property fmtid="{D5CDD505-2E9C-101B-9397-08002B2CF9AE}" pid="3" name="Authors">
    <vt:lpwstr>7;#Angel Rodriguez|bfaddbaa-77f9-4957-ac24-726c8e80abe0</vt:lpwstr>
  </property>
  <property fmtid="{D5CDD505-2E9C-101B-9397-08002B2CF9AE}" pid="4" name="CurriculumCategories">
    <vt:lpwstr>42;#Authority|fbd52fe7-5629-4a7b-aeb1-7386f32b6fff</vt:lpwstr>
  </property>
  <property fmtid="{D5CDD505-2E9C-101B-9397-08002B2CF9AE}" pid="5" name="TaxCatchAll">
    <vt:lpwstr>7;#;#6;#</vt:lpwstr>
  </property>
</Properties>
</file>