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slides/slide35.xml" ContentType="application/vnd.openxmlformats-officedocument.presentationml.slide+xml"/>
  <Override PartName="/ppt/slides/slide36.xml" ContentType="application/vnd.openxmlformats-officedocument.presentationml.slide+xml"/>
  <Override PartName="/ppt/presentation.xml" ContentType="application/vnd.openxmlformats-officedocument.presentationml.presentation.main+xml"/>
  <Override PartName="/ppt/slides/slide34.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8.xml" ContentType="application/vnd.openxmlformats-officedocument.presentationml.slide+xml"/>
  <Override PartName="/ppt/slides/slide1.xml" ContentType="application/vnd.openxmlformats-officedocument.presentationml.slide+xml"/>
  <Override PartName="/ppt/slides/slide20.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3.xml" ContentType="application/vnd.openxmlformats-officedocument.presentationml.slide+xml"/>
  <Override PartName="/ppt/slides/slide28.xml" ContentType="application/vnd.openxmlformats-officedocument.presentationml.slide+xml"/>
  <Override PartName="/ppt/slides/slide19.xml" ContentType="application/vnd.openxmlformats-officedocument.presentationml.slide+xml"/>
  <Override PartName="/ppt/slides/slide26.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7.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57.xml" ContentType="application/vnd.openxmlformats-officedocument.presentationml.slideLayout+xml"/>
  <Override PartName="/ppt/slideLayouts/slideLayout45.xml" ContentType="application/vnd.openxmlformats-officedocument.presentationml.slideLayout+xml"/>
  <Override PartName="/ppt/slideLayouts/slideLayout59.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86.xml" ContentType="application/vnd.openxmlformats-officedocument.presentationml.slideLayout+xml"/>
  <Override PartName="/ppt/slideLayouts/slideLayout85.xml" ContentType="application/vnd.openxmlformats-officedocument.presentationml.slideLayout+xml"/>
  <Override PartName="/ppt/slideLayouts/slideLayout84.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10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99.xml" ContentType="application/vnd.openxmlformats-officedocument.presentationml.slideLayout+xml"/>
  <Override PartName="/ppt/slideLayouts/slideLayout98.xml" ContentType="application/vnd.openxmlformats-officedocument.presentationml.slideLayout+xml"/>
  <Override PartName="/ppt/slideLayouts/slideLayout97.xml" ContentType="application/vnd.openxmlformats-officedocument.presentationml.slideLayout+xml"/>
  <Override PartName="/ppt/slideLayouts/slideLayout96.xml" ContentType="application/vnd.openxmlformats-officedocument.presentationml.slideLayout+xml"/>
  <Override PartName="/ppt/slideLayouts/slideLayout95.xml" ContentType="application/vnd.openxmlformats-officedocument.presentationml.slideLayout+xml"/>
  <Override PartName="/ppt/slideLayouts/slideLayout94.xml" ContentType="application/vnd.openxmlformats-officedocument.presentationml.slideLayout+xml"/>
  <Override PartName="/ppt/slideLayouts/slideLayout79.xml" ContentType="application/vnd.openxmlformats-officedocument.presentationml.slideLayout+xml"/>
  <Override PartName="/ppt/slideLayouts/slideLayout58.xml" ContentType="application/vnd.openxmlformats-officedocument.presentationml.slideLayout+xml"/>
  <Override PartName="/ppt/slideLayouts/slideLayout77.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78.xml" ContentType="application/vnd.openxmlformats-officedocument.presentationml.slideLayout+xml"/>
  <Override PartName="/ppt/slideLayouts/slideLayout72.xml" ContentType="application/vnd.openxmlformats-officedocument.presentationml.slideLayout+xml"/>
  <Override PartName="/ppt/slideLayouts/slideLayout75.xml" ContentType="application/vnd.openxmlformats-officedocument.presentationml.slideLayout+xml"/>
  <Override PartName="/ppt/slideLayouts/slideLayout74.xml" ContentType="application/vnd.openxmlformats-officedocument.presentationml.slideLayout+xml"/>
  <Override PartName="/ppt/slideLayouts/slideLayout76.xml" ContentType="application/vnd.openxmlformats-officedocument.presentationml.slideLayout+xml"/>
  <Override PartName="/ppt/slideLayouts/slideLayout73.xml" ContentType="application/vnd.openxmlformats-officedocument.presentationml.slideLayout+xml"/>
  <Override PartName="/ppt/theme/theme2.xml" ContentType="application/vnd.openxmlformats-officedocument.theme+xml"/>
  <Override PartName="/ppt/theme/theme7.xml" ContentType="application/vnd.openxmlformats-officedocument.theme+xml"/>
  <Override PartName="/ppt/theme/theme9.xml" ContentType="application/vnd.openxmlformats-officedocument.theme+xml"/>
  <Override PartName="/ppt/theme/themeOverride4.xml" ContentType="application/vnd.openxmlformats-officedocument.themeOverr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4.xml" ContentType="application/vnd.openxmlformats-officedocument.theme+xml"/>
  <Override PartName="/ppt/theme/theme8.xml" ContentType="application/vnd.openxmlformats-officedocument.theme+xml"/>
  <Override PartName="/ppt/theme/theme3.xml" ContentType="application/vnd.openxmlformats-officedocument.theme+xml"/>
  <Override PartName="/ppt/theme/themeOverride3.xml" ContentType="application/vnd.openxmlformats-officedocument.themeOverride+xml"/>
  <Override PartName="/ppt/theme/themeOverride2.xml" ContentType="application/vnd.openxmlformats-officedocument.themeOverride+xml"/>
  <Override PartName="/ppt/theme/themeOverride1.xml" ContentType="application/vnd.openxmlformats-officedocument.themeOverride+xml"/>
  <Override PartName="/ppt/theme/theme5.xml" ContentType="application/vnd.openxmlformats-officedocument.theme+xml"/>
  <Override PartName="/ppt/theme/theme6.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4156" r:id="rId2"/>
    <p:sldMasterId id="2147484169" r:id="rId3"/>
    <p:sldMasterId id="2147484144" r:id="rId4"/>
    <p:sldMasterId id="2147484111" r:id="rId5"/>
    <p:sldMasterId id="2147484097" r:id="rId6"/>
    <p:sldMasterId id="2147484129" r:id="rId7"/>
  </p:sldMasterIdLst>
  <p:notesMasterIdLst>
    <p:notesMasterId r:id="rId44"/>
  </p:notesMasterIdLst>
  <p:handoutMasterIdLst>
    <p:handoutMasterId r:id="rId45"/>
  </p:handoutMasterIdLst>
  <p:sldIdLst>
    <p:sldId id="259" r:id="rId8"/>
    <p:sldId id="498" r:id="rId9"/>
    <p:sldId id="499" r:id="rId10"/>
    <p:sldId id="305" r:id="rId11"/>
    <p:sldId id="416" r:id="rId12"/>
    <p:sldId id="468" r:id="rId13"/>
    <p:sldId id="477" r:id="rId14"/>
    <p:sldId id="486" r:id="rId15"/>
    <p:sldId id="417" r:id="rId16"/>
    <p:sldId id="470" r:id="rId17"/>
    <p:sldId id="471" r:id="rId18"/>
    <p:sldId id="419" r:id="rId19"/>
    <p:sldId id="472" r:id="rId20"/>
    <p:sldId id="487" r:id="rId21"/>
    <p:sldId id="488" r:id="rId22"/>
    <p:sldId id="473" r:id="rId23"/>
    <p:sldId id="489" r:id="rId24"/>
    <p:sldId id="420" r:id="rId25"/>
    <p:sldId id="474" r:id="rId26"/>
    <p:sldId id="475" r:id="rId27"/>
    <p:sldId id="476" r:id="rId28"/>
    <p:sldId id="500" r:id="rId29"/>
    <p:sldId id="421" r:id="rId30"/>
    <p:sldId id="501" r:id="rId31"/>
    <p:sldId id="478" r:id="rId32"/>
    <p:sldId id="502" r:id="rId33"/>
    <p:sldId id="479" r:id="rId34"/>
    <p:sldId id="497" r:id="rId35"/>
    <p:sldId id="480" r:id="rId36"/>
    <p:sldId id="483" r:id="rId37"/>
    <p:sldId id="490" r:id="rId38"/>
    <p:sldId id="491" r:id="rId39"/>
    <p:sldId id="493" r:id="rId40"/>
    <p:sldId id="492" r:id="rId41"/>
    <p:sldId id="494" r:id="rId42"/>
    <p:sldId id="503" r:id="rId43"/>
  </p:sldIdLst>
  <p:sldSz cx="9144000" cy="6858000" type="screen4x3"/>
  <p:notesSz cx="6858000" cy="92964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1F497D"/>
    <a:srgbClr val="F2EDD8"/>
    <a:srgbClr val="F2ED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543" autoAdjust="0"/>
  </p:normalViewPr>
  <p:slideViewPr>
    <p:cSldViewPr>
      <p:cViewPr>
        <p:scale>
          <a:sx n="57" d="100"/>
          <a:sy n="57" d="100"/>
        </p:scale>
        <p:origin x="-3096" y="-118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560"/>
    </p:cViewPr>
  </p:sorterViewPr>
  <p:notesViewPr>
    <p:cSldViewPr>
      <p:cViewPr varScale="1">
        <p:scale>
          <a:sx n="54" d="100"/>
          <a:sy n="54" d="100"/>
        </p:scale>
        <p:origin x="-2022" y="-8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notesMaster" Target="notesMasters/notesMaster1.xml"/><Relationship Id="rId52" Type="http://schemas.openxmlformats.org/officeDocument/2006/relationships/customXml" Target="../customXml/item3.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customXml" Target="../customXml/item2.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wrap="square" lIns="93177" tIns="46589" rIns="93177" bIns="46589" numCol="1" anchor="t" anchorCtr="0" compatLnSpc="1">
            <a:prstTxWarp prst="textNoShape">
              <a:avLst/>
            </a:prstTxWarp>
          </a:bodyPr>
          <a:lstStyle>
            <a:lvl1pPr>
              <a:defRPr sz="1200">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0E2D2D84-DA2F-4E2F-9713-366C839D6A63}" type="datetime1">
              <a:rPr lang="en-US"/>
              <a:pPr/>
              <a:t>5/14/2014</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wrap="square" lIns="93177" tIns="46589" rIns="93177" bIns="46589" numCol="1" anchor="b" anchorCtr="0" compatLnSpc="1">
            <a:prstTxWarp prst="textNoShape">
              <a:avLst/>
            </a:prstTxWarp>
          </a:bodyPr>
          <a:lstStyle>
            <a:lvl1pPr>
              <a:defRPr sz="1200">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820DAFFE-6D23-4857-BAEA-C37DE0B7B153}" type="slidenum">
              <a:rPr lang="en-US"/>
              <a:pPr/>
              <a:t>‹#›</a:t>
            </a:fld>
            <a:endParaRPr lang="en-US"/>
          </a:p>
        </p:txBody>
      </p:sp>
    </p:spTree>
    <p:extLst>
      <p:ext uri="{BB962C8B-B14F-4D97-AF65-F5344CB8AC3E}">
        <p14:creationId xmlns:p14="http://schemas.microsoft.com/office/powerpoint/2010/main" val="21231502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cs typeface="ＭＳ Ｐゴシック" charset="-128"/>
              </a:defRPr>
            </a:lvl1pPr>
          </a:lstStyle>
          <a:p>
            <a:pPr>
              <a:defRPr/>
            </a:pPr>
            <a:endParaRPr lang="en-US"/>
          </a:p>
        </p:txBody>
      </p:sp>
      <p:sp>
        <p:nvSpPr>
          <p:cNvPr id="3" name="Date Placeholder 2"/>
          <p:cNvSpPr>
            <a:spLocks noGrp="1"/>
          </p:cNvSpPr>
          <p:nvPr>
            <p:ph type="dt" idx="1"/>
          </p:nvPr>
        </p:nvSpPr>
        <p:spPr>
          <a:xfrm>
            <a:off x="3884613" y="0"/>
            <a:ext cx="2971800" cy="464820"/>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C4AED7FC-7A04-4C89-A74D-3E0232784915}" type="datetime1">
              <a:rPr lang="en-US"/>
              <a:pPr/>
              <a:t>5/14/2014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3177" tIns="46589" rIns="93177" bIns="46589" rtlCol="0" anchor="b"/>
          <a:lstStyle>
            <a:lvl1pPr algn="l">
              <a:defRPr sz="1200">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7BE3EC98-E4E3-4192-AE27-5D1F4ECF5179}" type="slidenum">
              <a:rPr lang="en-US"/>
              <a:pPr/>
              <a:t>‹#›</a:t>
            </a:fld>
            <a:endParaRPr lang="en-US"/>
          </a:p>
        </p:txBody>
      </p:sp>
    </p:spTree>
    <p:extLst>
      <p:ext uri="{BB962C8B-B14F-4D97-AF65-F5344CB8AC3E}">
        <p14:creationId xmlns:p14="http://schemas.microsoft.com/office/powerpoint/2010/main" val="176871503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E3EC98-E4E3-4192-AE27-5D1F4ECF5179}" type="slidenum">
              <a:rPr lang="en-US" smtClean="0"/>
              <a:pPr/>
              <a:t>2</a:t>
            </a:fld>
            <a:endParaRPr lang="en-US"/>
          </a:p>
        </p:txBody>
      </p:sp>
    </p:spTree>
    <p:extLst>
      <p:ext uri="{BB962C8B-B14F-4D97-AF65-F5344CB8AC3E}">
        <p14:creationId xmlns:p14="http://schemas.microsoft.com/office/powerpoint/2010/main" val="507375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E3EC98-E4E3-4192-AE27-5D1F4ECF5179}" type="slidenum">
              <a:rPr lang="en-US" smtClean="0"/>
              <a:pPr/>
              <a:t>3</a:t>
            </a:fld>
            <a:endParaRPr lang="en-US"/>
          </a:p>
        </p:txBody>
      </p:sp>
    </p:spTree>
    <p:extLst>
      <p:ext uri="{BB962C8B-B14F-4D97-AF65-F5344CB8AC3E}">
        <p14:creationId xmlns:p14="http://schemas.microsoft.com/office/powerpoint/2010/main" val="5073759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3B75"/>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1204021" y="2968625"/>
            <a:ext cx="7253327" cy="1470025"/>
          </a:xfrm>
        </p:spPr>
        <p:txBody>
          <a:bodyPr/>
          <a:lstStyle>
            <a:lvl1pPr algn="l">
              <a:defRPr b="1"/>
            </a:lvl1pPr>
          </a:lstStyle>
          <a:p>
            <a:r>
              <a:rPr lang="en-US" dirty="0" smtClean="0"/>
              <a:t>Click to edit Master title style</a:t>
            </a:r>
            <a:endParaRPr lang="en-US" dirty="0"/>
          </a:p>
        </p:txBody>
      </p:sp>
      <p:sp>
        <p:nvSpPr>
          <p:cNvPr id="10" name="Subtitle 2"/>
          <p:cNvSpPr>
            <a:spLocks noGrp="1"/>
          </p:cNvSpPr>
          <p:nvPr>
            <p:ph type="subTitle" idx="1"/>
          </p:nvPr>
        </p:nvSpPr>
        <p:spPr>
          <a:xfrm>
            <a:off x="1204022" y="4438650"/>
            <a:ext cx="7253326" cy="1143000"/>
          </a:xfrm>
        </p:spPr>
        <p:txBody>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p:txBody>
          <a:bodyPr/>
          <a:lstStyle>
            <a:lvl1pPr>
              <a:defRPr>
                <a:solidFill>
                  <a:schemeClr val="tx1"/>
                </a:solidFill>
              </a:defRPr>
            </a:lvl1pPr>
          </a:lstStyle>
          <a:p>
            <a:fld id="{617C8B3A-FCB1-42E7-A100-311A3F4B2311}" type="datetime1">
              <a:rPr lang="en-US"/>
              <a:pPr/>
              <a:t>5/14/2014</a:t>
            </a:fld>
            <a:endParaRPr lang="en-US"/>
          </a:p>
        </p:txBody>
      </p:sp>
      <p:sp>
        <p:nvSpPr>
          <p:cNvPr id="6" name="Footer Placeholder 4"/>
          <p:cNvSpPr>
            <a:spLocks noGrp="1"/>
          </p:cNvSpPr>
          <p:nvPr>
            <p:ph type="ftr" sz="quarter" idx="11"/>
          </p:nvPr>
        </p:nvSpPr>
        <p:spPr/>
        <p:txBody>
          <a:bodyPr/>
          <a:lstStyle>
            <a:lvl1pPr>
              <a:defRPr>
                <a:solidFill>
                  <a:schemeClr val="tx1"/>
                </a:solidFill>
              </a:defRPr>
            </a:lvl1pPr>
          </a:lstStyle>
          <a:p>
            <a:pPr>
              <a:defRPr/>
            </a:pPr>
            <a:endParaRPr lang="en-US"/>
          </a:p>
        </p:txBody>
      </p:sp>
      <p:sp>
        <p:nvSpPr>
          <p:cNvPr id="7" name="Slide Number Placeholder 5"/>
          <p:cNvSpPr>
            <a:spLocks noGrp="1"/>
          </p:cNvSpPr>
          <p:nvPr>
            <p:ph type="sldNum" sz="quarter" idx="12"/>
          </p:nvPr>
        </p:nvSpPr>
        <p:spPr/>
        <p:txBody>
          <a:bodyPr/>
          <a:lstStyle>
            <a:lvl1pPr>
              <a:defRPr>
                <a:solidFill>
                  <a:schemeClr val="tx1"/>
                </a:solidFill>
              </a:defRPr>
            </a:lvl1pPr>
          </a:lstStyle>
          <a:p>
            <a:fld id="{950B8FB9-5292-4DC2-BABF-AE4D65D61ABD}" type="slidenum">
              <a:rPr lang="en-US"/>
              <a:pPr/>
              <a:t>‹#›</a:t>
            </a:fld>
            <a:endParaRPr lang="en-US"/>
          </a:p>
        </p:txBody>
      </p:sp>
      <p:pic>
        <p:nvPicPr>
          <p:cNvPr id="8" name="Picture 6" descr="AU_Signature_Vertical-White-Tag.eps"/>
          <p:cNvPicPr>
            <a:picLocks noChangeAspect="1"/>
          </p:cNvPicPr>
          <p:nvPr userDrawn="1"/>
        </p:nvPicPr>
        <p:blipFill>
          <a:blip r:embed="rId3"/>
          <a:srcRect/>
          <a:stretch>
            <a:fillRect/>
          </a:stretch>
        </p:blipFill>
        <p:spPr bwMode="auto">
          <a:xfrm>
            <a:off x="685800" y="585788"/>
            <a:ext cx="2286000" cy="935037"/>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B5A25F">
            <a:alpha val="39999"/>
          </a:srgbClr>
        </a:solidFill>
        <a:effectLst/>
      </p:bgPr>
    </p:bg>
    <p:spTree>
      <p:nvGrpSpPr>
        <p:cNvPr id="1" name=""/>
        <p:cNvGrpSpPr/>
        <p:nvPr/>
      </p:nvGrpSpPr>
      <p:grpSpPr>
        <a:xfrm>
          <a:off x="0" y="0"/>
          <a:ext cx="0" cy="0"/>
          <a:chOff x="0" y="0"/>
          <a:chExt cx="0" cy="0"/>
        </a:xfrm>
      </p:grpSpPr>
      <p:pic>
        <p:nvPicPr>
          <p:cNvPr id="3" name="Picture 6" descr="AU_Signature_Horizontal-Blue-Tag.eps"/>
          <p:cNvPicPr>
            <a:picLocks noChangeAspect="1"/>
          </p:cNvPicPr>
          <p:nvPr userDrawn="1"/>
        </p:nvPicPr>
        <p:blipFill>
          <a:blip r:embed="rId2"/>
          <a:srcRect/>
          <a:stretch>
            <a:fillRect/>
          </a:stretch>
        </p:blipFill>
        <p:spPr bwMode="auto">
          <a:xfrm>
            <a:off x="2749550" y="4621213"/>
            <a:ext cx="3892550" cy="657225"/>
          </a:xfrm>
          <a:prstGeom prst="rect">
            <a:avLst/>
          </a:prstGeom>
          <a:noFill/>
          <a:ln w="9525">
            <a:noFill/>
            <a:miter lim="800000"/>
            <a:headEnd/>
            <a:tailEnd/>
          </a:ln>
        </p:spPr>
      </p:pic>
      <p:sp>
        <p:nvSpPr>
          <p:cNvPr id="7" name="Title 1"/>
          <p:cNvSpPr>
            <a:spLocks noGrp="1"/>
          </p:cNvSpPr>
          <p:nvPr>
            <p:ph type="title"/>
          </p:nvPr>
        </p:nvSpPr>
        <p:spPr>
          <a:xfrm>
            <a:off x="685064" y="1825625"/>
            <a:ext cx="7771549" cy="1143000"/>
          </a:xfrm>
        </p:spPr>
        <p:txBody>
          <a:bodyPr anchor="t"/>
          <a:lstStyle/>
          <a:p>
            <a:r>
              <a:rPr lang="en-US" dirty="0"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3_Blank">
    <p:bg>
      <p:bgPr>
        <a:solidFill>
          <a:srgbClr val="003B75"/>
        </a:solidFill>
        <a:effectLst/>
      </p:bgPr>
    </p:bg>
    <p:spTree>
      <p:nvGrpSpPr>
        <p:cNvPr id="1" name=""/>
        <p:cNvGrpSpPr/>
        <p:nvPr/>
      </p:nvGrpSpPr>
      <p:grpSpPr>
        <a:xfrm>
          <a:off x="0" y="0"/>
          <a:ext cx="0" cy="0"/>
          <a:chOff x="0" y="0"/>
          <a:chExt cx="0" cy="0"/>
        </a:xfrm>
      </p:grpSpPr>
      <p:pic>
        <p:nvPicPr>
          <p:cNvPr id="2" name="Picture 6" descr="AU_Signature_Horizontal-Blue-Tag.eps"/>
          <p:cNvPicPr>
            <a:picLocks noChangeAspect="1"/>
          </p:cNvPicPr>
          <p:nvPr userDrawn="1"/>
        </p:nvPicPr>
        <p:blipFill>
          <a:blip r:embed="rId2"/>
          <a:srcRect/>
          <a:stretch>
            <a:fillRect/>
          </a:stretch>
        </p:blipFill>
        <p:spPr bwMode="auto">
          <a:xfrm>
            <a:off x="1609725" y="2620963"/>
            <a:ext cx="5924550" cy="1001712"/>
          </a:xfrm>
          <a:prstGeom prst="rect">
            <a:avLst/>
          </a:prstGeom>
          <a:noFill/>
          <a:ln w="9525">
            <a:noFill/>
            <a:miter lim="800000"/>
            <a:headEnd/>
            <a:tailEnd/>
          </a:ln>
        </p:spPr>
      </p:pic>
    </p:spTree>
    <p:extLst>
      <p:ext uri="{BB962C8B-B14F-4D97-AF65-F5344CB8AC3E}">
        <p14:creationId xmlns:p14="http://schemas.microsoft.com/office/powerpoint/2010/main" val="39302930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tx1"/>
        </a:solidFill>
        <a:effectLst/>
      </p:bgPr>
    </p:bg>
    <p:spTree>
      <p:nvGrpSpPr>
        <p:cNvPr id="1" name=""/>
        <p:cNvGrpSpPr/>
        <p:nvPr/>
      </p:nvGrpSpPr>
      <p:grpSpPr>
        <a:xfrm>
          <a:off x="0" y="0"/>
          <a:ext cx="0" cy="0"/>
          <a:chOff x="0" y="0"/>
          <a:chExt cx="0" cy="0"/>
        </a:xfrm>
      </p:grpSpPr>
      <p:pic>
        <p:nvPicPr>
          <p:cNvPr id="3" name="Picture 6" descr="AU_Signature_Horizontal-Blue-Tag.eps"/>
          <p:cNvPicPr>
            <a:picLocks noChangeAspect="1"/>
          </p:cNvPicPr>
          <p:nvPr userDrawn="1"/>
        </p:nvPicPr>
        <p:blipFill>
          <a:blip r:embed="rId2"/>
          <a:srcRect/>
          <a:stretch>
            <a:fillRect/>
          </a:stretch>
        </p:blipFill>
        <p:spPr bwMode="auto">
          <a:xfrm>
            <a:off x="2749550" y="4621213"/>
            <a:ext cx="3892550" cy="657225"/>
          </a:xfrm>
          <a:prstGeom prst="rect">
            <a:avLst/>
          </a:prstGeom>
          <a:noFill/>
          <a:ln w="9525">
            <a:noFill/>
            <a:miter lim="800000"/>
            <a:headEnd/>
            <a:tailEnd/>
          </a:ln>
        </p:spPr>
      </p:pic>
      <p:sp>
        <p:nvSpPr>
          <p:cNvPr id="7" name="Title 1"/>
          <p:cNvSpPr>
            <a:spLocks noGrp="1"/>
          </p:cNvSpPr>
          <p:nvPr>
            <p:ph type="title"/>
          </p:nvPr>
        </p:nvSpPr>
        <p:spPr>
          <a:xfrm>
            <a:off x="685064" y="1839499"/>
            <a:ext cx="7771549" cy="1143000"/>
          </a:xfrm>
        </p:spPr>
        <p:txBody>
          <a:bodyPr anchor="t"/>
          <a:lstStyle>
            <a:lvl1pPr>
              <a:defRPr>
                <a:solidFill>
                  <a:schemeClr val="bg1"/>
                </a:solidFill>
              </a:defRPr>
            </a:lvl1pPr>
          </a:lstStyle>
          <a:p>
            <a:r>
              <a:rPr lang="en-US" dirty="0"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Blank">
    <p:bg>
      <p:bgPr>
        <a:solidFill>
          <a:schemeClr val="tx1"/>
        </a:solidFill>
        <a:effectLst/>
      </p:bgPr>
    </p:bg>
    <p:spTree>
      <p:nvGrpSpPr>
        <p:cNvPr id="1" name=""/>
        <p:cNvGrpSpPr/>
        <p:nvPr/>
      </p:nvGrpSpPr>
      <p:grpSpPr>
        <a:xfrm>
          <a:off x="0" y="0"/>
          <a:ext cx="0" cy="0"/>
          <a:chOff x="0" y="0"/>
          <a:chExt cx="0" cy="0"/>
        </a:xfrm>
      </p:grpSpPr>
      <p:pic>
        <p:nvPicPr>
          <p:cNvPr id="2" name="Picture 6" descr="AU_Signature_Horizontal-Blue-Tag.eps"/>
          <p:cNvPicPr>
            <a:picLocks noChangeAspect="1"/>
          </p:cNvPicPr>
          <p:nvPr userDrawn="1"/>
        </p:nvPicPr>
        <p:blipFill>
          <a:blip r:embed="rId2"/>
          <a:srcRect/>
          <a:stretch>
            <a:fillRect/>
          </a:stretch>
        </p:blipFill>
        <p:spPr bwMode="auto">
          <a:xfrm>
            <a:off x="1609725" y="2620963"/>
            <a:ext cx="5924550" cy="1001712"/>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Blank">
    <p:bg>
      <p:bgPr>
        <a:solidFill>
          <a:srgbClr val="003B75"/>
        </a:solidFill>
        <a:effectLst/>
      </p:bgPr>
    </p:bg>
    <p:spTree>
      <p:nvGrpSpPr>
        <p:cNvPr id="1" name=""/>
        <p:cNvGrpSpPr/>
        <p:nvPr/>
      </p:nvGrpSpPr>
      <p:grpSpPr>
        <a:xfrm>
          <a:off x="0" y="0"/>
          <a:ext cx="0" cy="0"/>
          <a:chOff x="0" y="0"/>
          <a:chExt cx="0" cy="0"/>
        </a:xfrm>
      </p:grpSpPr>
      <p:pic>
        <p:nvPicPr>
          <p:cNvPr id="2" name="Picture 6" descr="AU_Signature_Horizontal-Blue-Tag.eps"/>
          <p:cNvPicPr>
            <a:picLocks noChangeAspect="1"/>
          </p:cNvPicPr>
          <p:nvPr userDrawn="1"/>
        </p:nvPicPr>
        <p:blipFill>
          <a:blip r:embed="rId2"/>
          <a:srcRect/>
          <a:stretch>
            <a:fillRect/>
          </a:stretch>
        </p:blipFill>
        <p:spPr bwMode="auto">
          <a:xfrm>
            <a:off x="1609725" y="2620963"/>
            <a:ext cx="5924550" cy="1001712"/>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Blank">
    <p:bg>
      <p:bgPr>
        <a:solidFill>
          <a:srgbClr val="B5A25F">
            <a:alpha val="39999"/>
          </a:srgbClr>
        </a:solidFill>
        <a:effectLst/>
      </p:bgPr>
    </p:bg>
    <p:spTree>
      <p:nvGrpSpPr>
        <p:cNvPr id="1" name=""/>
        <p:cNvGrpSpPr/>
        <p:nvPr/>
      </p:nvGrpSpPr>
      <p:grpSpPr>
        <a:xfrm>
          <a:off x="0" y="0"/>
          <a:ext cx="0" cy="0"/>
          <a:chOff x="0" y="0"/>
          <a:chExt cx="0" cy="0"/>
        </a:xfrm>
      </p:grpSpPr>
      <p:pic>
        <p:nvPicPr>
          <p:cNvPr id="2" name="Picture 6" descr="AU_Signature_Horizontal-Blue-Tag.eps"/>
          <p:cNvPicPr>
            <a:picLocks noChangeAspect="1"/>
          </p:cNvPicPr>
          <p:nvPr userDrawn="1"/>
        </p:nvPicPr>
        <p:blipFill>
          <a:blip r:embed="rId2"/>
          <a:srcRect/>
          <a:stretch>
            <a:fillRect/>
          </a:stretch>
        </p:blipFill>
        <p:spPr bwMode="auto">
          <a:xfrm>
            <a:off x="1609725" y="2620963"/>
            <a:ext cx="5924550" cy="1001712"/>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71894"/>
            <a:ext cx="8077200" cy="906241"/>
          </a:xfrm>
        </p:spPr>
        <p:txBody>
          <a:bodyPr wrap="square" anchor="b">
            <a:noAutofit/>
          </a:bodyPr>
          <a:lstStyle>
            <a:lvl1pPr algn="l">
              <a:defRPr sz="2800" b="1" i="0" baseline="0">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077200" cy="3886200"/>
          </a:xfrm>
        </p:spPr>
        <p:txBody>
          <a:bodyPr/>
          <a:lstStyle>
            <a:lvl1pPr marL="457200" indent="-228600">
              <a:buFont typeface="Arial"/>
              <a:buChar char="•"/>
              <a:defRPr sz="2800" baseline="0">
                <a:solidFill>
                  <a:schemeClr val="tx1"/>
                </a:solidFill>
                <a:latin typeface="Verdana"/>
                <a:cs typeface="Verdana"/>
              </a:defRPr>
            </a:lvl1pPr>
            <a:lvl2pPr marL="914400" indent="-228600">
              <a:defRPr sz="2200">
                <a:solidFill>
                  <a:schemeClr val="accent1">
                    <a:lumMod val="75000"/>
                  </a:schemeClr>
                </a:solidFill>
                <a:latin typeface="Verdana"/>
                <a:cs typeface="Verdana"/>
              </a:defRPr>
            </a:lvl2pPr>
            <a:lvl3pPr marL="1371600">
              <a:defRPr sz="2000" baseline="0">
                <a:solidFill>
                  <a:schemeClr val="accent5"/>
                </a:solidFill>
                <a:latin typeface="Verdana"/>
                <a:cs typeface="Verdana"/>
              </a:defRPr>
            </a:lvl3pPr>
            <a:lvl4pPr marL="1828800" indent="-342900">
              <a:buFont typeface="Arial"/>
              <a:buChar char="•"/>
              <a:defRPr baseline="0">
                <a:solidFill>
                  <a:schemeClr val="accent3"/>
                </a:solidFill>
                <a:latin typeface="Verdana"/>
                <a:cs typeface="Verdana"/>
              </a:defRPr>
            </a:lvl4pPr>
            <a:lvl5pPr marL="1828800" indent="0">
              <a:buNone/>
              <a:defRPr>
                <a:solidFill>
                  <a:schemeClr val="tx1"/>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TextBox 3"/>
          <p:cNvSpPr txBox="1"/>
          <p:nvPr userDrawn="1"/>
        </p:nvSpPr>
        <p:spPr>
          <a:xfrm>
            <a:off x="359673" y="6248400"/>
            <a:ext cx="3450327" cy="246221"/>
          </a:xfrm>
          <a:prstGeom prst="rect">
            <a:avLst/>
          </a:prstGeom>
          <a:noFill/>
        </p:spPr>
        <p:txBody>
          <a:bodyPr wrap="square" rtlCol="0">
            <a:spAutoFit/>
          </a:bodyPr>
          <a:lstStyle/>
          <a:p>
            <a:r>
              <a:rPr lang="en-US" sz="1000" dirty="0" smtClean="0">
                <a:solidFill>
                  <a:prstClr val="white">
                    <a:lumMod val="50000"/>
                  </a:prstClr>
                </a:solidFill>
                <a:latin typeface="Akkurat"/>
                <a:cs typeface="Akkurat"/>
              </a:rPr>
              <a:t>Seek Knowledge. Affirm Faith. Change the World. </a:t>
            </a:r>
            <a:endParaRPr lang="en-US" sz="1000" dirty="0">
              <a:solidFill>
                <a:prstClr val="white">
                  <a:lumMod val="50000"/>
                </a:prstClr>
              </a:solidFill>
              <a:latin typeface="Akkurat"/>
              <a:cs typeface="Akkurat"/>
            </a:endParaRPr>
          </a:p>
        </p:txBody>
      </p:sp>
      <p:pic>
        <p:nvPicPr>
          <p:cNvPr id="6" name="Picture 6" descr="AU_Signature_Vertical-White.eps"/>
          <p:cNvPicPr>
            <a:picLocks noChangeAspect="1"/>
          </p:cNvPicPr>
          <p:nvPr userDrawn="1"/>
        </p:nvPicPr>
        <p:blipFill>
          <a:blip r:embed="rId2">
            <a:clrChange>
              <a:clrFrom>
                <a:srgbClr val="DDD8C2"/>
              </a:clrFrom>
              <a:clrTo>
                <a:srgbClr val="DDD8C2">
                  <a:alpha val="0"/>
                </a:srgbClr>
              </a:clrTo>
            </a:clrChange>
          </a:blip>
          <a:srcRect/>
          <a:stretch>
            <a:fillRect/>
          </a:stretch>
        </p:blipFill>
        <p:spPr bwMode="auto">
          <a:xfrm>
            <a:off x="6778625" y="5864225"/>
            <a:ext cx="1712913" cy="590550"/>
          </a:xfrm>
          <a:prstGeom prst="rect">
            <a:avLst/>
          </a:prstGeom>
          <a:noFill/>
          <a:ln w="9525">
            <a:noFill/>
            <a:miter lim="800000"/>
            <a:headEnd/>
            <a:tailEnd/>
          </a:ln>
        </p:spPr>
      </p:pic>
    </p:spTree>
    <p:extLst>
      <p:ext uri="{BB962C8B-B14F-4D97-AF65-F5344CB8AC3E}">
        <p14:creationId xmlns:p14="http://schemas.microsoft.com/office/powerpoint/2010/main" val="2490261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lumMod val="8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804" y="1970841"/>
            <a:ext cx="8118630" cy="4376691"/>
          </a:xfrm>
        </p:spPr>
        <p:txBody>
          <a:bodyPr>
            <a:normAutofit/>
          </a:bodyPr>
          <a:lstStyle>
            <a:lvl1pPr marL="457200" indent="-457200">
              <a:buFont typeface="Wingdings" charset="2"/>
              <a:buChar char="v"/>
              <a:defRPr lang="en-US" dirty="0" smtClean="0">
                <a:solidFill>
                  <a:schemeClr val="accent6">
                    <a:lumMod val="75000"/>
                  </a:schemeClr>
                </a:solidFill>
              </a:defRPr>
            </a:lvl1pPr>
            <a:lvl2pPr marL="1371600" indent="-228600">
              <a:buFont typeface="+mj-lt"/>
              <a:buAutoNum type="arabicPeriod"/>
              <a:defRPr sz="2200">
                <a:solidFill>
                  <a:schemeClr val="accent2"/>
                </a:solidFill>
                <a:latin typeface="Akkurat"/>
                <a:cs typeface="Akkurat"/>
              </a:defRPr>
            </a:lvl2pPr>
            <a:lvl3pPr marL="1371600" indent="-228600">
              <a:buNone/>
              <a:defRPr lang="en-US" dirty="0" smtClean="0">
                <a:solidFill>
                  <a:srgbClr val="FFFF00"/>
                </a:solidFill>
              </a:defRPr>
            </a:lvl3pPr>
            <a:lvl4pPr marL="1371600" indent="-228600">
              <a:buNone/>
              <a:defRPr lang="en-US" dirty="0" smtClean="0"/>
            </a:lvl4pPr>
            <a:lvl5pPr marL="1828800" indent="0">
              <a:buNone/>
              <a:defRPr lang="en-US" dirty="0" smtClean="0"/>
            </a:lvl5pPr>
            <a:lvl6pPr>
              <a:defRPr lang="en-US" dirty="0"/>
            </a:lvl6pPr>
          </a:lstStyle>
          <a:p>
            <a:pPr marL="342900" lvl="0" indent="-342900" algn="l" defTabSz="457200" rtl="0" eaLnBrk="0" fontAlgn="base" hangingPunct="0">
              <a:spcBef>
                <a:spcPct val="20000"/>
              </a:spcBef>
              <a:spcAft>
                <a:spcPct val="0"/>
              </a:spcAft>
              <a:buFont typeface="Arial" charset="0"/>
              <a:buChar char="•"/>
            </a:pPr>
            <a:r>
              <a:rPr lang="en-US" dirty="0" smtClean="0"/>
              <a:t>Click to edit Master text styles</a:t>
            </a:r>
          </a:p>
          <a:p>
            <a:pPr marL="628650" lvl="1" indent="-342900" algn="l" defTabSz="457200" rtl="0" eaLnBrk="0" fontAlgn="base" hangingPunct="0">
              <a:spcBef>
                <a:spcPct val="20000"/>
              </a:spcBef>
              <a:spcAft>
                <a:spcPct val="0"/>
              </a:spcAft>
              <a:buFont typeface="Arial" charset="0"/>
              <a:buChar char="•"/>
            </a:pPr>
            <a:r>
              <a:rPr lang="en-US" dirty="0" smtClean="0"/>
              <a:t>Second Level</a:t>
            </a:r>
          </a:p>
          <a:p>
            <a:pPr marL="171450" lvl="2" indent="-342900" algn="l" defTabSz="457200" rtl="0" eaLnBrk="0" fontAlgn="base" hangingPunct="0">
              <a:spcBef>
                <a:spcPct val="20000"/>
              </a:spcBef>
              <a:spcAft>
                <a:spcPct val="0"/>
              </a:spcAft>
              <a:buFont typeface="Arial" charset="0"/>
              <a:buChar char="•"/>
            </a:pPr>
            <a:r>
              <a:rPr lang="en-US" dirty="0" smtClean="0"/>
              <a:t>Third Level</a:t>
            </a:r>
          </a:p>
        </p:txBody>
      </p:sp>
      <p:pic>
        <p:nvPicPr>
          <p:cNvPr id="7" name="Picture 6" descr="AU_Signature_Vertical-White.eps"/>
          <p:cNvPicPr>
            <a:picLocks noChangeAspect="1"/>
          </p:cNvPicPr>
          <p:nvPr userDrawn="1"/>
        </p:nvPicPr>
        <p:blipFill>
          <a:blip r:embed="rId2">
            <a:clrChange>
              <a:clrFrom>
                <a:srgbClr val="DDD8C2"/>
              </a:clrFrom>
              <a:clrTo>
                <a:srgbClr val="DDD8C2">
                  <a:alpha val="0"/>
                </a:srgbClr>
              </a:clrTo>
            </a:clrChange>
          </a:blip>
          <a:srcRect/>
          <a:stretch>
            <a:fillRect/>
          </a:stretch>
        </p:blipFill>
        <p:spPr bwMode="auto">
          <a:xfrm>
            <a:off x="6778625" y="5864225"/>
            <a:ext cx="1712913" cy="590550"/>
          </a:xfrm>
          <a:prstGeom prst="rect">
            <a:avLst/>
          </a:prstGeom>
          <a:noFill/>
          <a:ln w="9525">
            <a:noFill/>
            <a:miter lim="800000"/>
            <a:headEnd/>
            <a:tailEnd/>
          </a:ln>
        </p:spPr>
      </p:pic>
      <p:sp>
        <p:nvSpPr>
          <p:cNvPr id="5" name="Title 4"/>
          <p:cNvSpPr>
            <a:spLocks noGrp="1"/>
          </p:cNvSpPr>
          <p:nvPr>
            <p:ph type="title"/>
          </p:nvPr>
        </p:nvSpPr>
        <p:spPr/>
        <p:txBody>
          <a:bodyPr/>
          <a:lstStyle/>
          <a:p>
            <a:r>
              <a:rPr lang="en-US" dirty="0"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Blank">
    <p:bg>
      <p:bgPr>
        <a:solidFill>
          <a:schemeClr val="bg1">
            <a:alpha val="39999"/>
          </a:schemeClr>
        </a:solidFill>
        <a:effectLst/>
      </p:bgPr>
    </p:bg>
    <p:spTree>
      <p:nvGrpSpPr>
        <p:cNvPr id="1" name=""/>
        <p:cNvGrpSpPr/>
        <p:nvPr/>
      </p:nvGrpSpPr>
      <p:grpSpPr>
        <a:xfrm>
          <a:off x="0" y="0"/>
          <a:ext cx="0" cy="0"/>
          <a:chOff x="0" y="0"/>
          <a:chExt cx="0" cy="0"/>
        </a:xfrm>
      </p:grpSpPr>
      <p:pic>
        <p:nvPicPr>
          <p:cNvPr id="2" name="Picture 6" descr="AU_Signature_Horizontal-Blue-Tag.eps"/>
          <p:cNvPicPr>
            <a:picLocks noChangeAspect="1"/>
          </p:cNvPicPr>
          <p:nvPr userDrawn="1"/>
        </p:nvPicPr>
        <p:blipFill>
          <a:blip r:embed="rId2"/>
          <a:srcRect/>
          <a:stretch>
            <a:fillRect/>
          </a:stretch>
        </p:blipFill>
        <p:spPr bwMode="auto">
          <a:xfrm>
            <a:off x="1609725" y="2620963"/>
            <a:ext cx="5924550" cy="1001712"/>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B5A25F">
            <a:alpha val="39999"/>
          </a:srgbClr>
        </a:solidFill>
        <a:effectLst/>
      </p:bgPr>
    </p:bg>
    <p:spTree>
      <p:nvGrpSpPr>
        <p:cNvPr id="1" name=""/>
        <p:cNvGrpSpPr/>
        <p:nvPr/>
      </p:nvGrpSpPr>
      <p:grpSpPr>
        <a:xfrm>
          <a:off x="0" y="0"/>
          <a:ext cx="0" cy="0"/>
          <a:chOff x="0" y="0"/>
          <a:chExt cx="0" cy="0"/>
        </a:xfrm>
      </p:grpSpPr>
      <p:pic>
        <p:nvPicPr>
          <p:cNvPr id="5" name="Picture 6" descr="AU_Signature_Vertical-Blue.eps"/>
          <p:cNvPicPr>
            <a:picLocks noChangeAspect="1"/>
          </p:cNvPicPr>
          <p:nvPr userDrawn="1"/>
        </p:nvPicPr>
        <p:blipFill>
          <a:blip r:embed="rId2"/>
          <a:srcRect/>
          <a:stretch>
            <a:fillRect/>
          </a:stretch>
        </p:blipFill>
        <p:spPr bwMode="auto">
          <a:xfrm>
            <a:off x="6742113" y="5680075"/>
            <a:ext cx="1714500" cy="590550"/>
          </a:xfrm>
          <a:prstGeom prst="rect">
            <a:avLst/>
          </a:prstGeom>
          <a:noFill/>
          <a:ln w="9525">
            <a:noFill/>
            <a:miter lim="800000"/>
            <a:headEnd/>
            <a:tailEnd/>
          </a:ln>
        </p:spPr>
      </p:pic>
      <p:sp>
        <p:nvSpPr>
          <p:cNvPr id="2" name="Title 1"/>
          <p:cNvSpPr>
            <a:spLocks noGrp="1"/>
          </p:cNvSpPr>
          <p:nvPr>
            <p:ph type="title"/>
          </p:nvPr>
        </p:nvSpPr>
        <p:spPr>
          <a:xfrm>
            <a:off x="685800" y="685800"/>
            <a:ext cx="2779713" cy="1162050"/>
          </a:xfrm>
        </p:spPr>
        <p:txBody>
          <a:bodyPr anchor="t"/>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85800"/>
            <a:ext cx="4883150" cy="45879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85800" y="1847850"/>
            <a:ext cx="2779713" cy="342593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Date Placeholder 4"/>
          <p:cNvSpPr>
            <a:spLocks noGrp="1"/>
          </p:cNvSpPr>
          <p:nvPr>
            <p:ph type="dt" sz="half" idx="10"/>
          </p:nvPr>
        </p:nvSpPr>
        <p:spPr>
          <a:xfrm>
            <a:off x="685800" y="5942013"/>
            <a:ext cx="2133600" cy="365125"/>
          </a:xfrm>
        </p:spPr>
        <p:txBody>
          <a:bodyPr/>
          <a:lstStyle>
            <a:lvl1pPr>
              <a:defRPr/>
            </a:lvl1pPr>
          </a:lstStyle>
          <a:p>
            <a:fld id="{311D1FF3-0F74-4AFC-988F-688C675C7AF4}" type="datetime1">
              <a:rPr lang="en-US"/>
              <a:pPr/>
              <a:t>5/14/2014</a:t>
            </a:fld>
            <a:endParaRPr lang="en-US"/>
          </a:p>
        </p:txBody>
      </p:sp>
      <p:sp>
        <p:nvSpPr>
          <p:cNvPr id="7" name="Footer Placeholder 5"/>
          <p:cNvSpPr>
            <a:spLocks noGrp="1"/>
          </p:cNvSpPr>
          <p:nvPr>
            <p:ph type="ftr" sz="quarter" idx="11"/>
          </p:nvPr>
        </p:nvSpPr>
        <p:spPr>
          <a:xfrm>
            <a:off x="3373438" y="5940425"/>
            <a:ext cx="2895600" cy="365125"/>
          </a:xfrm>
        </p:spPr>
        <p:txBody>
          <a:bodyPr/>
          <a:lstStyle>
            <a:lvl1pPr>
              <a:defRPr/>
            </a:lvl1pPr>
          </a:lstStyle>
          <a:p>
            <a:pPr>
              <a:defRPr/>
            </a:pPr>
            <a:endParaRPr lang="en-US"/>
          </a:p>
        </p:txBody>
      </p:sp>
      <p:sp>
        <p:nvSpPr>
          <p:cNvPr id="8" name="Slide Number Placeholder 6"/>
          <p:cNvSpPr>
            <a:spLocks noGrp="1"/>
          </p:cNvSpPr>
          <p:nvPr>
            <p:ph type="sldNum" sz="quarter" idx="12"/>
          </p:nvPr>
        </p:nvSpPr>
        <p:spPr>
          <a:xfrm>
            <a:off x="2819400" y="5942013"/>
            <a:ext cx="554038" cy="365125"/>
          </a:xfrm>
        </p:spPr>
        <p:txBody>
          <a:bodyPr/>
          <a:lstStyle>
            <a:lvl1pPr>
              <a:defRPr/>
            </a:lvl1pPr>
          </a:lstStyle>
          <a:p>
            <a:fld id="{367B546C-DA88-4F9C-B056-E5ECB0F724A7}" type="slidenum">
              <a:rPr lang="en-US"/>
              <a:pPr/>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rgbClr val="B5A25F">
            <a:alpha val="39999"/>
          </a:srgbClr>
        </a:solidFill>
        <a:effectLst/>
      </p:bgPr>
    </p:bg>
    <p:spTree>
      <p:nvGrpSpPr>
        <p:cNvPr id="1" name=""/>
        <p:cNvGrpSpPr/>
        <p:nvPr/>
      </p:nvGrpSpPr>
      <p:grpSpPr>
        <a:xfrm>
          <a:off x="0" y="0"/>
          <a:ext cx="0" cy="0"/>
          <a:chOff x="0" y="0"/>
          <a:chExt cx="0" cy="0"/>
        </a:xfrm>
      </p:grpSpPr>
      <p:pic>
        <p:nvPicPr>
          <p:cNvPr id="5" name="Picture 6" descr="AU_Signature_Vertical-Blue.eps"/>
          <p:cNvPicPr>
            <a:picLocks noChangeAspect="1"/>
          </p:cNvPicPr>
          <p:nvPr userDrawn="1"/>
        </p:nvPicPr>
        <p:blipFill>
          <a:blip r:embed="rId2"/>
          <a:srcRect/>
          <a:stretch>
            <a:fillRect/>
          </a:stretch>
        </p:blipFill>
        <p:spPr bwMode="auto">
          <a:xfrm>
            <a:off x="6742113" y="685800"/>
            <a:ext cx="1714500" cy="590550"/>
          </a:xfrm>
          <a:prstGeom prst="rect">
            <a:avLst/>
          </a:prstGeom>
          <a:noFill/>
          <a:ln w="9525">
            <a:noFill/>
            <a:miter lim="800000"/>
            <a:headEnd/>
            <a:tailEnd/>
          </a:ln>
        </p:spPr>
      </p:pic>
      <p:sp>
        <p:nvSpPr>
          <p:cNvPr id="11" name="Title 1"/>
          <p:cNvSpPr>
            <a:spLocks noGrp="1"/>
          </p:cNvSpPr>
          <p:nvPr>
            <p:ph type="title"/>
          </p:nvPr>
        </p:nvSpPr>
        <p:spPr>
          <a:xfrm>
            <a:off x="685800" y="4900612"/>
            <a:ext cx="5257800" cy="566738"/>
          </a:xfrm>
        </p:spPr>
        <p:txBody>
          <a:bodyPr/>
          <a:lstStyle>
            <a:lvl1pPr algn="l">
              <a:defRPr sz="2000" b="1"/>
            </a:lvl1pPr>
          </a:lstStyle>
          <a:p>
            <a:r>
              <a:rPr lang="en-US" dirty="0" smtClean="0"/>
              <a:t>Click to edit Master title style</a:t>
            </a:r>
            <a:endParaRPr lang="en-US" dirty="0"/>
          </a:p>
        </p:txBody>
      </p:sp>
      <p:sp>
        <p:nvSpPr>
          <p:cNvPr id="12" name="Picture Placeholder 2"/>
          <p:cNvSpPr>
            <a:spLocks noGrp="1"/>
          </p:cNvSpPr>
          <p:nvPr>
            <p:ph type="pic" idx="1"/>
          </p:nvPr>
        </p:nvSpPr>
        <p:spPr>
          <a:xfrm>
            <a:off x="685800" y="685799"/>
            <a:ext cx="5257800" cy="3987801"/>
          </a:xfrm>
          <a:ln w="3175" cmpd="sng">
            <a:solidFill>
              <a:schemeClr val="bg1"/>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13" name="Text Placeholder 3"/>
          <p:cNvSpPr>
            <a:spLocks noGrp="1"/>
          </p:cNvSpPr>
          <p:nvPr>
            <p:ph type="body" sz="half" idx="2"/>
          </p:nvPr>
        </p:nvSpPr>
        <p:spPr>
          <a:xfrm>
            <a:off x="685800" y="5467350"/>
            <a:ext cx="5257800" cy="47490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a:xfrm>
            <a:off x="685800" y="5943600"/>
            <a:ext cx="2133600" cy="365125"/>
          </a:xfrm>
        </p:spPr>
        <p:txBody>
          <a:bodyPr/>
          <a:lstStyle>
            <a:lvl1pPr>
              <a:defRPr/>
            </a:lvl1pPr>
          </a:lstStyle>
          <a:p>
            <a:fld id="{4A5C6DC9-F584-4B8A-A040-B83D1C2C020C}" type="datetime1">
              <a:rPr lang="en-US"/>
              <a:pPr/>
              <a:t>5/14/2014</a:t>
            </a:fld>
            <a:endParaRPr lang="en-US"/>
          </a:p>
        </p:txBody>
      </p:sp>
      <p:sp>
        <p:nvSpPr>
          <p:cNvPr id="7" name="Footer Placeholder 5"/>
          <p:cNvSpPr>
            <a:spLocks noGrp="1"/>
          </p:cNvSpPr>
          <p:nvPr>
            <p:ph type="ftr" sz="quarter" idx="11"/>
          </p:nvPr>
        </p:nvSpPr>
        <p:spPr>
          <a:xfrm>
            <a:off x="3373438" y="5942013"/>
            <a:ext cx="2895600" cy="365125"/>
          </a:xfrm>
        </p:spPr>
        <p:txBody>
          <a:bodyPr/>
          <a:lstStyle>
            <a:lvl1pPr>
              <a:defRPr/>
            </a:lvl1pPr>
          </a:lstStyle>
          <a:p>
            <a:pPr>
              <a:defRPr/>
            </a:pPr>
            <a:endParaRPr lang="en-US"/>
          </a:p>
        </p:txBody>
      </p:sp>
      <p:sp>
        <p:nvSpPr>
          <p:cNvPr id="8" name="Slide Number Placeholder 6"/>
          <p:cNvSpPr>
            <a:spLocks noGrp="1"/>
          </p:cNvSpPr>
          <p:nvPr>
            <p:ph type="sldNum" sz="quarter" idx="12"/>
          </p:nvPr>
        </p:nvSpPr>
        <p:spPr>
          <a:xfrm>
            <a:off x="2819400" y="5943600"/>
            <a:ext cx="554038" cy="365125"/>
          </a:xfrm>
        </p:spPr>
        <p:txBody>
          <a:bodyPr/>
          <a:lstStyle>
            <a:lvl1pPr>
              <a:defRPr/>
            </a:lvl1pPr>
          </a:lstStyle>
          <a:p>
            <a:fld id="{16063DFE-C784-4E71-A458-50C4467ECEE2}" type="slidenum">
              <a:rPr lang="en-US"/>
              <a:pPr/>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4_Title Slide">
    <p:bg>
      <p:bgPr>
        <a:solidFill>
          <a:srgbClr val="B5A25F">
            <a:alpha val="39999"/>
          </a:srgbClr>
        </a:solidFill>
        <a:effectLst/>
      </p:bgPr>
    </p:bg>
    <p:spTree>
      <p:nvGrpSpPr>
        <p:cNvPr id="1" name=""/>
        <p:cNvGrpSpPr/>
        <p:nvPr/>
      </p:nvGrpSpPr>
      <p:grpSpPr>
        <a:xfrm>
          <a:off x="0" y="0"/>
          <a:ext cx="0" cy="0"/>
          <a:chOff x="0" y="0"/>
          <a:chExt cx="0" cy="0"/>
        </a:xfrm>
      </p:grpSpPr>
      <p:pic>
        <p:nvPicPr>
          <p:cNvPr id="4" name="Picture 6" descr="AU_Signature_Vertical-Blue-Tag.eps"/>
          <p:cNvPicPr>
            <a:picLocks noChangeAspect="1"/>
          </p:cNvPicPr>
          <p:nvPr userDrawn="1"/>
        </p:nvPicPr>
        <p:blipFill>
          <a:blip r:embed="rId2"/>
          <a:srcRect/>
          <a:stretch>
            <a:fillRect/>
          </a:stretch>
        </p:blipFill>
        <p:spPr bwMode="auto">
          <a:xfrm>
            <a:off x="687388" y="585788"/>
            <a:ext cx="2284412" cy="935037"/>
          </a:xfrm>
          <a:prstGeom prst="rect">
            <a:avLst/>
          </a:prstGeom>
          <a:noFill/>
          <a:ln w="9525">
            <a:noFill/>
            <a:miter lim="800000"/>
            <a:headEnd/>
            <a:tailEnd/>
          </a:ln>
        </p:spPr>
      </p:pic>
      <p:sp>
        <p:nvSpPr>
          <p:cNvPr id="2" name="Title 1"/>
          <p:cNvSpPr>
            <a:spLocks noGrp="1"/>
          </p:cNvSpPr>
          <p:nvPr>
            <p:ph type="ctrTitle"/>
          </p:nvPr>
        </p:nvSpPr>
        <p:spPr>
          <a:xfrm>
            <a:off x="1204021" y="2968625"/>
            <a:ext cx="7253327" cy="1470025"/>
          </a:xfrm>
        </p:spPr>
        <p:txBody>
          <a:bodyPr/>
          <a:lstStyle>
            <a:lvl1pPr algn="l">
              <a:defRPr b="1"/>
            </a:lvl1pPr>
          </a:lstStyle>
          <a:p>
            <a:r>
              <a:rPr lang="en-US" dirty="0" smtClean="0"/>
              <a:t>Click to edit Master title style</a:t>
            </a:r>
            <a:endParaRPr lang="en-US" dirty="0"/>
          </a:p>
        </p:txBody>
      </p:sp>
      <p:sp>
        <p:nvSpPr>
          <p:cNvPr id="3" name="Subtitle 2"/>
          <p:cNvSpPr>
            <a:spLocks noGrp="1"/>
          </p:cNvSpPr>
          <p:nvPr>
            <p:ph type="subTitle" idx="1"/>
          </p:nvPr>
        </p:nvSpPr>
        <p:spPr>
          <a:xfrm>
            <a:off x="1204022" y="4438650"/>
            <a:ext cx="7253326" cy="1143000"/>
          </a:xfrm>
        </p:spPr>
        <p:txBody>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p:txBody>
          <a:bodyPr/>
          <a:lstStyle>
            <a:lvl1pPr>
              <a:defRPr>
                <a:solidFill>
                  <a:schemeClr val="tx1"/>
                </a:solidFill>
              </a:defRPr>
            </a:lvl1pPr>
          </a:lstStyle>
          <a:p>
            <a:fld id="{34B54E1B-4C5B-4336-854A-01569280978F}" type="datetime1">
              <a:rPr lang="en-US"/>
              <a:pPr/>
              <a:t>5/14/2014</a:t>
            </a:fld>
            <a:endParaRPr lang="en-US"/>
          </a:p>
        </p:txBody>
      </p:sp>
      <p:sp>
        <p:nvSpPr>
          <p:cNvPr id="6" name="Footer Placeholder 4"/>
          <p:cNvSpPr>
            <a:spLocks noGrp="1"/>
          </p:cNvSpPr>
          <p:nvPr>
            <p:ph type="ftr" sz="quarter" idx="11"/>
          </p:nvPr>
        </p:nvSpPr>
        <p:spPr/>
        <p:txBody>
          <a:bodyPr/>
          <a:lstStyle>
            <a:lvl1pPr>
              <a:defRPr>
                <a:solidFill>
                  <a:schemeClr val="tx1"/>
                </a:solidFill>
              </a:defRPr>
            </a:lvl1pPr>
          </a:lstStyle>
          <a:p>
            <a:pPr>
              <a:defRPr/>
            </a:pPr>
            <a:endParaRPr lang="en-US"/>
          </a:p>
        </p:txBody>
      </p:sp>
      <p:sp>
        <p:nvSpPr>
          <p:cNvPr id="7" name="Slide Number Placeholder 5"/>
          <p:cNvSpPr>
            <a:spLocks noGrp="1"/>
          </p:cNvSpPr>
          <p:nvPr>
            <p:ph type="sldNum" sz="quarter" idx="12"/>
          </p:nvPr>
        </p:nvSpPr>
        <p:spPr/>
        <p:txBody>
          <a:bodyPr/>
          <a:lstStyle>
            <a:lvl1pPr>
              <a:defRPr>
                <a:solidFill>
                  <a:schemeClr val="tx1"/>
                </a:solidFill>
              </a:defRPr>
            </a:lvl1pPr>
          </a:lstStyle>
          <a:p>
            <a:fld id="{17FF9AE8-6D98-4C87-BF08-9EC98B4568C5}" type="slidenum">
              <a:rPr lang="en-US"/>
              <a:pPr/>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solidFill>
          <a:srgbClr val="B5A25F">
            <a:alpha val="39999"/>
          </a:srgbClr>
        </a:solidFill>
        <a:effectLst/>
      </p:bgPr>
    </p:bg>
    <p:spTree>
      <p:nvGrpSpPr>
        <p:cNvPr id="1" name=""/>
        <p:cNvGrpSpPr/>
        <p:nvPr/>
      </p:nvGrpSpPr>
      <p:grpSpPr>
        <a:xfrm>
          <a:off x="0" y="0"/>
          <a:ext cx="0" cy="0"/>
          <a:chOff x="0" y="0"/>
          <a:chExt cx="0" cy="0"/>
        </a:xfrm>
      </p:grpSpPr>
      <p:pic>
        <p:nvPicPr>
          <p:cNvPr id="3" name="Picture 6" descr="AU_Signature_Vertical-Blue.eps"/>
          <p:cNvPicPr>
            <a:picLocks noChangeAspect="1"/>
          </p:cNvPicPr>
          <p:nvPr userDrawn="1"/>
        </p:nvPicPr>
        <p:blipFill>
          <a:blip r:embed="rId2"/>
          <a:srcRect/>
          <a:stretch>
            <a:fillRect/>
          </a:stretch>
        </p:blipFill>
        <p:spPr bwMode="auto">
          <a:xfrm>
            <a:off x="6742113" y="685800"/>
            <a:ext cx="1714500" cy="590550"/>
          </a:xfrm>
          <a:prstGeom prst="rect">
            <a:avLst/>
          </a:prstGeom>
          <a:noFill/>
          <a:ln w="9525">
            <a:noFill/>
            <a:miter lim="800000"/>
            <a:headEnd/>
            <a:tailEnd/>
          </a:ln>
        </p:spPr>
      </p:pic>
      <p:sp>
        <p:nvSpPr>
          <p:cNvPr id="12" name="Picture Placeholder 2"/>
          <p:cNvSpPr>
            <a:spLocks noGrp="1"/>
          </p:cNvSpPr>
          <p:nvPr>
            <p:ph type="pic" idx="1"/>
          </p:nvPr>
        </p:nvSpPr>
        <p:spPr>
          <a:xfrm>
            <a:off x="685800" y="685800"/>
            <a:ext cx="4343400" cy="5221287"/>
          </a:xfrm>
          <a:ln w="3175" cmpd="sng">
            <a:solidFill>
              <a:schemeClr val="bg1"/>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Date Placeholder 4"/>
          <p:cNvSpPr>
            <a:spLocks noGrp="1"/>
          </p:cNvSpPr>
          <p:nvPr>
            <p:ph type="dt" sz="half" idx="10"/>
          </p:nvPr>
        </p:nvSpPr>
        <p:spPr>
          <a:xfrm>
            <a:off x="685800" y="5915025"/>
            <a:ext cx="2133600" cy="365125"/>
          </a:xfrm>
        </p:spPr>
        <p:txBody>
          <a:bodyPr/>
          <a:lstStyle>
            <a:lvl1pPr>
              <a:defRPr/>
            </a:lvl1pPr>
          </a:lstStyle>
          <a:p>
            <a:fld id="{B7294AC7-273F-4BCE-A179-BFBB48D0A8DD}" type="datetime1">
              <a:rPr lang="en-US"/>
              <a:pPr/>
              <a:t>5/14/2014</a:t>
            </a:fld>
            <a:endParaRPr lang="en-US"/>
          </a:p>
        </p:txBody>
      </p:sp>
      <p:sp>
        <p:nvSpPr>
          <p:cNvPr id="5" name="Footer Placeholder 5"/>
          <p:cNvSpPr>
            <a:spLocks noGrp="1"/>
          </p:cNvSpPr>
          <p:nvPr>
            <p:ph type="ftr" sz="quarter" idx="11"/>
          </p:nvPr>
        </p:nvSpPr>
        <p:spPr>
          <a:xfrm>
            <a:off x="3373438" y="5915025"/>
            <a:ext cx="2895600" cy="365125"/>
          </a:xfrm>
        </p:spPr>
        <p:txBody>
          <a:bodyPr/>
          <a:lstStyle>
            <a:lvl1pPr>
              <a:defRPr/>
            </a:lvl1pPr>
          </a:lstStyle>
          <a:p>
            <a:pPr>
              <a:defRPr/>
            </a:pPr>
            <a:endParaRPr lang="en-US"/>
          </a:p>
        </p:txBody>
      </p:sp>
      <p:sp>
        <p:nvSpPr>
          <p:cNvPr id="6" name="Slide Number Placeholder 6"/>
          <p:cNvSpPr>
            <a:spLocks noGrp="1"/>
          </p:cNvSpPr>
          <p:nvPr>
            <p:ph type="sldNum" sz="quarter" idx="12"/>
          </p:nvPr>
        </p:nvSpPr>
        <p:spPr>
          <a:xfrm>
            <a:off x="2819400" y="5915025"/>
            <a:ext cx="554038" cy="365125"/>
          </a:xfrm>
        </p:spPr>
        <p:txBody>
          <a:bodyPr/>
          <a:lstStyle>
            <a:lvl1pPr>
              <a:defRPr/>
            </a:lvl1pPr>
          </a:lstStyle>
          <a:p>
            <a:fld id="{EE50582D-0028-41FE-AED2-FF5375AD7FA9}" type="slidenum">
              <a:rPr lang="en-US"/>
              <a:pPr/>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pic>
        <p:nvPicPr>
          <p:cNvPr id="5" name="Picture 6" descr="AU_Signature_Vertical-White-Tag.eps"/>
          <p:cNvPicPr>
            <a:picLocks noChangeAspect="1"/>
          </p:cNvPicPr>
          <p:nvPr userDrawn="1"/>
        </p:nvPicPr>
        <p:blipFill>
          <a:blip r:embed="rId3"/>
          <a:srcRect/>
          <a:stretch>
            <a:fillRect/>
          </a:stretch>
        </p:blipFill>
        <p:spPr bwMode="auto">
          <a:xfrm>
            <a:off x="6742113" y="685800"/>
            <a:ext cx="1714500" cy="701675"/>
          </a:xfrm>
          <a:prstGeom prst="rect">
            <a:avLst/>
          </a:prstGeom>
          <a:noFill/>
          <a:ln w="9525">
            <a:noFill/>
            <a:miter lim="800000"/>
            <a:headEnd/>
            <a:tailEnd/>
          </a:ln>
        </p:spPr>
      </p:pic>
      <p:sp>
        <p:nvSpPr>
          <p:cNvPr id="11" name="Title 1"/>
          <p:cNvSpPr>
            <a:spLocks noGrp="1"/>
          </p:cNvSpPr>
          <p:nvPr>
            <p:ph type="title"/>
          </p:nvPr>
        </p:nvSpPr>
        <p:spPr>
          <a:xfrm>
            <a:off x="685800" y="4900612"/>
            <a:ext cx="5257800" cy="566738"/>
          </a:xfrm>
        </p:spPr>
        <p:txBody>
          <a:bodyPr/>
          <a:lstStyle>
            <a:lvl1pPr algn="l">
              <a:defRPr sz="2000" b="1"/>
            </a:lvl1pPr>
          </a:lstStyle>
          <a:p>
            <a:r>
              <a:rPr lang="en-US" dirty="0" smtClean="0"/>
              <a:t>Click to edit Master title style</a:t>
            </a:r>
            <a:endParaRPr lang="en-US" dirty="0"/>
          </a:p>
        </p:txBody>
      </p:sp>
      <p:sp>
        <p:nvSpPr>
          <p:cNvPr id="12" name="Picture Placeholder 2"/>
          <p:cNvSpPr>
            <a:spLocks noGrp="1"/>
          </p:cNvSpPr>
          <p:nvPr>
            <p:ph type="pic" idx="1"/>
          </p:nvPr>
        </p:nvSpPr>
        <p:spPr>
          <a:xfrm>
            <a:off x="685800" y="685799"/>
            <a:ext cx="5257800" cy="3987801"/>
          </a:xfrm>
          <a:ln w="3175" cmpd="sng">
            <a:solidFill>
              <a:schemeClr val="tx1"/>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13" name="Text Placeholder 3"/>
          <p:cNvSpPr>
            <a:spLocks noGrp="1"/>
          </p:cNvSpPr>
          <p:nvPr>
            <p:ph type="body" sz="half" idx="2"/>
          </p:nvPr>
        </p:nvSpPr>
        <p:spPr>
          <a:xfrm>
            <a:off x="685800" y="5467350"/>
            <a:ext cx="5257800" cy="47490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a:xfrm>
            <a:off x="685800" y="5943600"/>
            <a:ext cx="2133600" cy="365125"/>
          </a:xfrm>
        </p:spPr>
        <p:txBody>
          <a:bodyPr/>
          <a:lstStyle>
            <a:lvl1pPr>
              <a:defRPr/>
            </a:lvl1pPr>
          </a:lstStyle>
          <a:p>
            <a:fld id="{53D07FA1-2A75-4A8D-A2A5-E6BE9141DCB6}" type="datetime1">
              <a:rPr lang="en-US"/>
              <a:pPr/>
              <a:t>5/14/2014</a:t>
            </a:fld>
            <a:endParaRPr lang="en-US"/>
          </a:p>
        </p:txBody>
      </p:sp>
      <p:sp>
        <p:nvSpPr>
          <p:cNvPr id="7" name="Footer Placeholder 5"/>
          <p:cNvSpPr>
            <a:spLocks noGrp="1"/>
          </p:cNvSpPr>
          <p:nvPr>
            <p:ph type="ftr" sz="quarter" idx="11"/>
          </p:nvPr>
        </p:nvSpPr>
        <p:spPr>
          <a:xfrm>
            <a:off x="3373438" y="5942013"/>
            <a:ext cx="2895600" cy="365125"/>
          </a:xfrm>
        </p:spPr>
        <p:txBody>
          <a:bodyPr/>
          <a:lstStyle>
            <a:lvl1pPr>
              <a:defRPr/>
            </a:lvl1pPr>
          </a:lstStyle>
          <a:p>
            <a:pPr>
              <a:defRPr/>
            </a:pPr>
            <a:endParaRPr lang="en-US"/>
          </a:p>
        </p:txBody>
      </p:sp>
      <p:sp>
        <p:nvSpPr>
          <p:cNvPr id="8" name="Slide Number Placeholder 6"/>
          <p:cNvSpPr>
            <a:spLocks noGrp="1"/>
          </p:cNvSpPr>
          <p:nvPr>
            <p:ph type="sldNum" sz="quarter" idx="12"/>
          </p:nvPr>
        </p:nvSpPr>
        <p:spPr>
          <a:xfrm>
            <a:off x="2819400" y="5943600"/>
            <a:ext cx="554038" cy="365125"/>
          </a:xfrm>
        </p:spPr>
        <p:txBody>
          <a:bodyPr/>
          <a:lstStyle>
            <a:lvl1pPr>
              <a:defRPr/>
            </a:lvl1pPr>
          </a:lstStyle>
          <a:p>
            <a:fld id="{B2488CE4-1D44-4EE9-9507-258DF4660673}" type="slidenum">
              <a:rPr lang="en-US"/>
              <a:pPr/>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pic>
        <p:nvPicPr>
          <p:cNvPr id="3" name="Picture 6" descr="AU_Signature_Vertical-White-Tag.eps"/>
          <p:cNvPicPr>
            <a:picLocks noChangeAspect="1"/>
          </p:cNvPicPr>
          <p:nvPr userDrawn="1"/>
        </p:nvPicPr>
        <p:blipFill>
          <a:blip r:embed="rId3"/>
          <a:srcRect/>
          <a:stretch>
            <a:fillRect/>
          </a:stretch>
        </p:blipFill>
        <p:spPr bwMode="auto">
          <a:xfrm>
            <a:off x="6742113" y="685800"/>
            <a:ext cx="1714500" cy="701675"/>
          </a:xfrm>
          <a:prstGeom prst="rect">
            <a:avLst/>
          </a:prstGeom>
          <a:noFill/>
          <a:ln w="9525">
            <a:noFill/>
            <a:miter lim="800000"/>
            <a:headEnd/>
            <a:tailEnd/>
          </a:ln>
        </p:spPr>
      </p:pic>
      <p:sp>
        <p:nvSpPr>
          <p:cNvPr id="12" name="Picture Placeholder 2"/>
          <p:cNvSpPr>
            <a:spLocks noGrp="1"/>
          </p:cNvSpPr>
          <p:nvPr>
            <p:ph type="pic" idx="1"/>
          </p:nvPr>
        </p:nvSpPr>
        <p:spPr>
          <a:xfrm>
            <a:off x="685800" y="685799"/>
            <a:ext cx="4343400" cy="5221287"/>
          </a:xfrm>
          <a:ln w="3175" cmpd="sng">
            <a:solidFill>
              <a:srgbClr val="FFFFFF"/>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Date Placeholder 4"/>
          <p:cNvSpPr>
            <a:spLocks noGrp="1"/>
          </p:cNvSpPr>
          <p:nvPr>
            <p:ph type="dt" sz="half" idx="10"/>
          </p:nvPr>
        </p:nvSpPr>
        <p:spPr>
          <a:xfrm>
            <a:off x="685800" y="5915025"/>
            <a:ext cx="2133600" cy="365125"/>
          </a:xfrm>
        </p:spPr>
        <p:txBody>
          <a:bodyPr/>
          <a:lstStyle>
            <a:lvl1pPr>
              <a:defRPr/>
            </a:lvl1pPr>
          </a:lstStyle>
          <a:p>
            <a:fld id="{D8D79BA0-9C57-4929-86A7-AB0376880B1C}" type="datetime1">
              <a:rPr lang="en-US"/>
              <a:pPr/>
              <a:t>5/14/2014</a:t>
            </a:fld>
            <a:endParaRPr lang="en-US"/>
          </a:p>
        </p:txBody>
      </p:sp>
      <p:sp>
        <p:nvSpPr>
          <p:cNvPr id="5" name="Footer Placeholder 5"/>
          <p:cNvSpPr>
            <a:spLocks noGrp="1"/>
          </p:cNvSpPr>
          <p:nvPr>
            <p:ph type="ftr" sz="quarter" idx="11"/>
          </p:nvPr>
        </p:nvSpPr>
        <p:spPr>
          <a:xfrm>
            <a:off x="3373438" y="5915025"/>
            <a:ext cx="2895600" cy="365125"/>
          </a:xfrm>
        </p:spPr>
        <p:txBody>
          <a:bodyPr/>
          <a:lstStyle>
            <a:lvl1pPr>
              <a:defRPr/>
            </a:lvl1pPr>
          </a:lstStyle>
          <a:p>
            <a:pPr>
              <a:defRPr/>
            </a:pPr>
            <a:endParaRPr lang="en-US"/>
          </a:p>
        </p:txBody>
      </p:sp>
      <p:sp>
        <p:nvSpPr>
          <p:cNvPr id="6" name="Slide Number Placeholder 6"/>
          <p:cNvSpPr>
            <a:spLocks noGrp="1"/>
          </p:cNvSpPr>
          <p:nvPr>
            <p:ph type="sldNum" sz="quarter" idx="12"/>
          </p:nvPr>
        </p:nvSpPr>
        <p:spPr>
          <a:xfrm>
            <a:off x="2819400" y="5915025"/>
            <a:ext cx="554038" cy="365125"/>
          </a:xfrm>
        </p:spPr>
        <p:txBody>
          <a:bodyPr/>
          <a:lstStyle>
            <a:lvl1pPr>
              <a:defRPr/>
            </a:lvl1pPr>
          </a:lstStyle>
          <a:p>
            <a:fld id="{F679A2F3-6684-4FA4-9E5E-6A694CEB508B}" type="slidenum">
              <a:rPr lang="en-US"/>
              <a:pPr/>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4" name="Picture 6" descr="AU_Signature_Vertical-Blue-Tag.eps"/>
          <p:cNvPicPr>
            <a:picLocks noChangeAspect="1"/>
          </p:cNvPicPr>
          <p:nvPr userDrawn="1"/>
        </p:nvPicPr>
        <p:blipFill>
          <a:blip r:embed="rId2"/>
          <a:srcRect/>
          <a:stretch>
            <a:fillRect/>
          </a:stretch>
        </p:blipFill>
        <p:spPr bwMode="auto">
          <a:xfrm rot="5400000">
            <a:off x="268287" y="5129213"/>
            <a:ext cx="1414463" cy="579438"/>
          </a:xfrm>
          <a:prstGeom prst="rect">
            <a:avLst/>
          </a:prstGeom>
          <a:noFill/>
          <a:ln w="9525">
            <a:noFill/>
            <a:miter lim="800000"/>
            <a:headEnd/>
            <a:tailEnd/>
          </a:ln>
        </p:spPr>
      </p:pic>
      <p:sp>
        <p:nvSpPr>
          <p:cNvPr id="2" name="Title 1"/>
          <p:cNvSpPr>
            <a:spLocks noGrp="1"/>
          </p:cNvSpPr>
          <p:nvPr>
            <p:ph type="title"/>
          </p:nvPr>
        </p:nvSpPr>
        <p:spPr>
          <a:xfrm>
            <a:off x="685800" y="686369"/>
            <a:ext cx="7771547" cy="1143000"/>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1270036" y="1984818"/>
            <a:ext cx="7187311" cy="4141346"/>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a:xfrm>
            <a:off x="1270000" y="6127750"/>
            <a:ext cx="2133600" cy="365125"/>
          </a:xfrm>
        </p:spPr>
        <p:txBody>
          <a:bodyPr/>
          <a:lstStyle>
            <a:lvl1pPr>
              <a:defRPr/>
            </a:lvl1pPr>
          </a:lstStyle>
          <a:p>
            <a:fld id="{957DC0EC-A9ED-49C5-9284-007324FBEF94}" type="datetime1">
              <a:rPr lang="en-US"/>
              <a:pPr/>
              <a:t>5/14/2014</a:t>
            </a:fld>
            <a:endParaRPr lang="en-US"/>
          </a:p>
        </p:txBody>
      </p:sp>
      <p:sp>
        <p:nvSpPr>
          <p:cNvPr id="6" name="Footer Placeholder 4"/>
          <p:cNvSpPr>
            <a:spLocks noGrp="1"/>
          </p:cNvSpPr>
          <p:nvPr>
            <p:ph type="ftr" sz="quarter" idx="11"/>
          </p:nvPr>
        </p:nvSpPr>
        <p:spPr>
          <a:xfrm>
            <a:off x="3957638" y="6126163"/>
            <a:ext cx="2895600" cy="365125"/>
          </a:xfr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3403600" y="6127750"/>
            <a:ext cx="554038" cy="365125"/>
          </a:xfrm>
        </p:spPr>
        <p:txBody>
          <a:bodyPr/>
          <a:lstStyle>
            <a:lvl1pPr>
              <a:defRPr/>
            </a:lvl1pPr>
          </a:lstStyle>
          <a:p>
            <a:fld id="{F5416823-C330-47A3-A66E-54A723D276A3}"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4" name="Picture 6" descr="AU_Signature_Vertical-Blue-Tag.eps"/>
          <p:cNvPicPr>
            <a:picLocks noChangeAspect="1"/>
          </p:cNvPicPr>
          <p:nvPr userDrawn="1"/>
        </p:nvPicPr>
        <p:blipFill>
          <a:blip r:embed="rId2"/>
          <a:srcRect/>
          <a:stretch>
            <a:fillRect/>
          </a:stretch>
        </p:blipFill>
        <p:spPr bwMode="auto">
          <a:xfrm rot="5400000">
            <a:off x="217487" y="1103313"/>
            <a:ext cx="1414463" cy="579438"/>
          </a:xfrm>
          <a:prstGeom prst="rect">
            <a:avLst/>
          </a:prstGeom>
          <a:noFill/>
          <a:ln w="9525">
            <a:noFill/>
            <a:miter lim="800000"/>
            <a:headEnd/>
            <a:tailEnd/>
          </a:ln>
        </p:spPr>
      </p:pic>
      <p:sp>
        <p:nvSpPr>
          <p:cNvPr id="2" name="Vertical Title 1"/>
          <p:cNvSpPr>
            <a:spLocks noGrp="1"/>
          </p:cNvSpPr>
          <p:nvPr>
            <p:ph type="title" orient="vert"/>
          </p:nvPr>
        </p:nvSpPr>
        <p:spPr>
          <a:xfrm>
            <a:off x="6396002" y="685800"/>
            <a:ext cx="2057400" cy="5440364"/>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1214402" y="685800"/>
            <a:ext cx="5029200" cy="5440364"/>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a:xfrm>
            <a:off x="1214438" y="6127750"/>
            <a:ext cx="2133600" cy="365125"/>
          </a:xfrm>
        </p:spPr>
        <p:txBody>
          <a:bodyPr/>
          <a:lstStyle>
            <a:lvl1pPr>
              <a:defRPr/>
            </a:lvl1pPr>
          </a:lstStyle>
          <a:p>
            <a:fld id="{DD9BA14C-82B8-4BBC-B795-5FDD6CFB3A9F}" type="datetime1">
              <a:rPr lang="en-US"/>
              <a:pPr/>
              <a:t>5/14/2014</a:t>
            </a:fld>
            <a:endParaRPr lang="en-US"/>
          </a:p>
        </p:txBody>
      </p:sp>
      <p:sp>
        <p:nvSpPr>
          <p:cNvPr id="6" name="Footer Placeholder 4"/>
          <p:cNvSpPr>
            <a:spLocks noGrp="1"/>
          </p:cNvSpPr>
          <p:nvPr>
            <p:ph type="ftr" sz="quarter" idx="11"/>
          </p:nvPr>
        </p:nvSpPr>
        <p:spPr>
          <a:xfrm>
            <a:off x="3902075" y="6126163"/>
            <a:ext cx="2895600" cy="365125"/>
          </a:xfr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3348038" y="6127750"/>
            <a:ext cx="554037" cy="365125"/>
          </a:xfrm>
        </p:spPr>
        <p:txBody>
          <a:bodyPr/>
          <a:lstStyle>
            <a:lvl1pPr>
              <a:defRPr/>
            </a:lvl1pPr>
          </a:lstStyle>
          <a:p>
            <a:fld id="{514EB791-B3AD-4D2B-8A32-BB45E2EEE2D1}"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ntent only">
    <p:bg>
      <p:bgPr>
        <a:solidFill>
          <a:schemeClr val="bg1">
            <a:lumMod val="85000"/>
          </a:schemeClr>
        </a:solidFill>
        <a:effectLst/>
      </p:bgPr>
    </p:bg>
    <p:spTree>
      <p:nvGrpSpPr>
        <p:cNvPr id="1" name=""/>
        <p:cNvGrpSpPr/>
        <p:nvPr/>
      </p:nvGrpSpPr>
      <p:grpSpPr>
        <a:xfrm>
          <a:off x="0" y="0"/>
          <a:ext cx="0" cy="0"/>
          <a:chOff x="0" y="0"/>
          <a:chExt cx="0" cy="0"/>
        </a:xfrm>
      </p:grpSpPr>
      <p:sp>
        <p:nvSpPr>
          <p:cNvPr id="4" name="TextBox 3"/>
          <p:cNvSpPr txBox="1"/>
          <p:nvPr userDrawn="1"/>
        </p:nvSpPr>
        <p:spPr>
          <a:xfrm>
            <a:off x="359673" y="6248400"/>
            <a:ext cx="3450327" cy="246221"/>
          </a:xfrm>
          <a:prstGeom prst="rect">
            <a:avLst/>
          </a:prstGeom>
          <a:noFill/>
        </p:spPr>
        <p:txBody>
          <a:bodyPr wrap="square" rtlCol="0">
            <a:spAutoFit/>
          </a:bodyPr>
          <a:lstStyle/>
          <a:p>
            <a:r>
              <a:rPr lang="en-US" sz="1000" dirty="0" smtClean="0">
                <a:solidFill>
                  <a:schemeClr val="bg1">
                    <a:lumMod val="50000"/>
                  </a:schemeClr>
                </a:solidFill>
                <a:latin typeface="Akkurat"/>
                <a:cs typeface="Akkurat"/>
              </a:rPr>
              <a:t>Seek</a:t>
            </a:r>
            <a:r>
              <a:rPr lang="en-US" sz="1000" baseline="0" dirty="0" smtClean="0">
                <a:solidFill>
                  <a:schemeClr val="bg1">
                    <a:lumMod val="50000"/>
                  </a:schemeClr>
                </a:solidFill>
                <a:latin typeface="Akkurat"/>
                <a:cs typeface="Akkurat"/>
              </a:rPr>
              <a:t> Knowledge. Affirm Faith. Change the World. </a:t>
            </a:r>
            <a:endParaRPr lang="en-US" sz="1000" dirty="0">
              <a:solidFill>
                <a:schemeClr val="bg1">
                  <a:lumMod val="50000"/>
                </a:schemeClr>
              </a:solidFill>
              <a:latin typeface="Akkurat"/>
              <a:cs typeface="Akkurat"/>
            </a:endParaRPr>
          </a:p>
        </p:txBody>
      </p:sp>
      <p:pic>
        <p:nvPicPr>
          <p:cNvPr id="6" name="Picture 6" descr="AU_Signature_Vertical-White.eps"/>
          <p:cNvPicPr>
            <a:picLocks noChangeAspect="1"/>
          </p:cNvPicPr>
          <p:nvPr userDrawn="1"/>
        </p:nvPicPr>
        <p:blipFill>
          <a:blip r:embed="rId2">
            <a:clrChange>
              <a:clrFrom>
                <a:srgbClr val="DDD8C2"/>
              </a:clrFrom>
              <a:clrTo>
                <a:srgbClr val="DDD8C2">
                  <a:alpha val="0"/>
                </a:srgbClr>
              </a:clrTo>
            </a:clrChange>
          </a:blip>
          <a:srcRect/>
          <a:stretch>
            <a:fillRect/>
          </a:stretch>
        </p:blipFill>
        <p:spPr bwMode="auto">
          <a:xfrm>
            <a:off x="6778625" y="5864225"/>
            <a:ext cx="1712913" cy="590550"/>
          </a:xfrm>
          <a:prstGeom prst="rect">
            <a:avLst/>
          </a:prstGeom>
          <a:noFill/>
          <a:ln w="9525">
            <a:noFill/>
            <a:miter lim="800000"/>
            <a:headEnd/>
            <a:tailEnd/>
          </a:ln>
        </p:spPr>
      </p:pic>
      <p:sp>
        <p:nvSpPr>
          <p:cNvPr id="10" name="Content Placeholder 2"/>
          <p:cNvSpPr>
            <a:spLocks noGrp="1"/>
          </p:cNvSpPr>
          <p:nvPr>
            <p:ph idx="1"/>
          </p:nvPr>
        </p:nvSpPr>
        <p:spPr>
          <a:xfrm>
            <a:off x="457200" y="609600"/>
            <a:ext cx="8382000" cy="4876800"/>
          </a:xfrm>
        </p:spPr>
        <p:txBody>
          <a:bodyPr/>
          <a:lstStyle>
            <a:lvl1pPr marL="685800" indent="-228600">
              <a:defRPr sz="2800" baseline="0">
                <a:latin typeface="Akkurat"/>
                <a:cs typeface="Akkurat"/>
              </a:defRPr>
            </a:lvl1pPr>
            <a:lvl2pPr>
              <a:buFont typeface="Arial"/>
              <a:buChar char="•"/>
              <a:defRPr sz="2800">
                <a:latin typeface="Akkurat"/>
                <a:cs typeface="Akkurat"/>
              </a:defRPr>
            </a:lvl2pPr>
            <a:lvl3pPr>
              <a:defRPr sz="2000">
                <a:latin typeface="Akkurat"/>
                <a:cs typeface="Akkurat"/>
              </a:defRPr>
            </a:lvl3pPr>
            <a:lvl4pPr>
              <a:defRPr>
                <a:latin typeface="Akkurat"/>
                <a:cs typeface="Akkurat"/>
              </a:defRPr>
            </a:lvl4pPr>
            <a:lvl5pPr>
              <a:defRPr>
                <a:latin typeface="Akkurat"/>
                <a:cs typeface="Akkura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1390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ntent only">
    <p:bg>
      <p:bgPr>
        <a:solidFill>
          <a:schemeClr val="bg1">
            <a:lumMod val="85000"/>
          </a:schemeClr>
        </a:solidFill>
        <a:effectLst/>
      </p:bgPr>
    </p:bg>
    <p:spTree>
      <p:nvGrpSpPr>
        <p:cNvPr id="1" name=""/>
        <p:cNvGrpSpPr/>
        <p:nvPr/>
      </p:nvGrpSpPr>
      <p:grpSpPr>
        <a:xfrm>
          <a:off x="0" y="0"/>
          <a:ext cx="0" cy="0"/>
          <a:chOff x="0" y="0"/>
          <a:chExt cx="0" cy="0"/>
        </a:xfrm>
      </p:grpSpPr>
      <p:sp>
        <p:nvSpPr>
          <p:cNvPr id="4" name="TextBox 3"/>
          <p:cNvSpPr txBox="1"/>
          <p:nvPr userDrawn="1"/>
        </p:nvSpPr>
        <p:spPr>
          <a:xfrm>
            <a:off x="359673" y="6248400"/>
            <a:ext cx="3450327" cy="246221"/>
          </a:xfrm>
          <a:prstGeom prst="rect">
            <a:avLst/>
          </a:prstGeom>
          <a:noFill/>
        </p:spPr>
        <p:txBody>
          <a:bodyPr wrap="square" rtlCol="0">
            <a:spAutoFit/>
          </a:bodyPr>
          <a:lstStyle/>
          <a:p>
            <a:r>
              <a:rPr lang="en-US" sz="1000" dirty="0" smtClean="0">
                <a:solidFill>
                  <a:schemeClr val="bg1">
                    <a:lumMod val="50000"/>
                  </a:schemeClr>
                </a:solidFill>
                <a:latin typeface="Akkurat"/>
                <a:cs typeface="Akkurat"/>
              </a:rPr>
              <a:t>Seek</a:t>
            </a:r>
            <a:r>
              <a:rPr lang="en-US" sz="1000" baseline="0" dirty="0" smtClean="0">
                <a:solidFill>
                  <a:schemeClr val="bg1">
                    <a:lumMod val="50000"/>
                  </a:schemeClr>
                </a:solidFill>
                <a:latin typeface="Akkurat"/>
                <a:cs typeface="Akkurat"/>
              </a:rPr>
              <a:t> Knowledge. Affirm Faith. Change the World. </a:t>
            </a:r>
            <a:endParaRPr lang="en-US" sz="1000" dirty="0">
              <a:solidFill>
                <a:schemeClr val="bg1">
                  <a:lumMod val="50000"/>
                </a:schemeClr>
              </a:solidFill>
              <a:latin typeface="Akkurat"/>
              <a:cs typeface="Akkurat"/>
            </a:endParaRPr>
          </a:p>
        </p:txBody>
      </p:sp>
      <p:pic>
        <p:nvPicPr>
          <p:cNvPr id="6" name="Picture 6" descr="AU_Signature_Vertical-White.eps"/>
          <p:cNvPicPr>
            <a:picLocks noChangeAspect="1"/>
          </p:cNvPicPr>
          <p:nvPr userDrawn="1"/>
        </p:nvPicPr>
        <p:blipFill>
          <a:blip r:embed="rId2">
            <a:clrChange>
              <a:clrFrom>
                <a:srgbClr val="DDD8C2"/>
              </a:clrFrom>
              <a:clrTo>
                <a:srgbClr val="DDD8C2">
                  <a:alpha val="0"/>
                </a:srgbClr>
              </a:clrTo>
            </a:clrChange>
          </a:blip>
          <a:srcRect/>
          <a:stretch>
            <a:fillRect/>
          </a:stretch>
        </p:blipFill>
        <p:spPr bwMode="auto">
          <a:xfrm>
            <a:off x="6778625" y="5864225"/>
            <a:ext cx="1712913" cy="590550"/>
          </a:xfrm>
          <a:prstGeom prst="rect">
            <a:avLst/>
          </a:prstGeom>
          <a:noFill/>
          <a:ln w="9525">
            <a:noFill/>
            <a:miter lim="800000"/>
            <a:headEnd/>
            <a:tailEnd/>
          </a:ln>
        </p:spPr>
      </p:pic>
      <p:sp>
        <p:nvSpPr>
          <p:cNvPr id="10" name="Content Placeholder 2"/>
          <p:cNvSpPr>
            <a:spLocks noGrp="1"/>
          </p:cNvSpPr>
          <p:nvPr>
            <p:ph idx="1"/>
          </p:nvPr>
        </p:nvSpPr>
        <p:spPr>
          <a:xfrm>
            <a:off x="457200" y="609600"/>
            <a:ext cx="8382000" cy="4876800"/>
          </a:xfrm>
        </p:spPr>
        <p:txBody>
          <a:bodyPr/>
          <a:lstStyle>
            <a:lvl1pPr marL="685800" indent="-228600">
              <a:defRPr sz="2800" baseline="0">
                <a:latin typeface="Akkurat"/>
                <a:cs typeface="Akkurat"/>
              </a:defRPr>
            </a:lvl1pPr>
            <a:lvl2pPr>
              <a:buFont typeface="Arial"/>
              <a:buChar char="•"/>
              <a:defRPr sz="2800">
                <a:latin typeface="Akkurat"/>
                <a:cs typeface="Akkurat"/>
              </a:defRPr>
            </a:lvl2pPr>
            <a:lvl3pPr>
              <a:defRPr sz="2000">
                <a:latin typeface="Akkurat"/>
                <a:cs typeface="Akkurat"/>
              </a:defRPr>
            </a:lvl3pPr>
            <a:lvl4pPr>
              <a:defRPr>
                <a:latin typeface="Akkurat"/>
                <a:cs typeface="Akkurat"/>
              </a:defRPr>
            </a:lvl4pPr>
            <a:lvl5pPr>
              <a:defRPr>
                <a:latin typeface="Akkurat"/>
                <a:cs typeface="Akkura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6691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B88E96-10A7-47BA-A4CA-664E23CC1BF5}" type="datetimeFigureOut">
              <a:rPr lang="en-US" smtClean="0"/>
              <a:pPr/>
              <a:t>5/14/2014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1890B-407B-4573-AF5D-B3C5CBBC0513}" type="slidenum">
              <a:rPr lang="en-US" smtClean="0"/>
              <a:pPr/>
              <a:t>‹#›</a:t>
            </a:fld>
            <a:endParaRPr lang="en-US"/>
          </a:p>
        </p:txBody>
      </p:sp>
    </p:spTree>
    <p:extLst>
      <p:ext uri="{BB962C8B-B14F-4D97-AF65-F5344CB8AC3E}">
        <p14:creationId xmlns:p14="http://schemas.microsoft.com/office/powerpoint/2010/main" val="3306059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B88E96-10A7-47BA-A4CA-664E23CC1BF5}" type="datetimeFigureOut">
              <a:rPr lang="en-US" smtClean="0"/>
              <a:pPr/>
              <a:t>5/14/2014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1890B-407B-4573-AF5D-B3C5CBBC0513}" type="slidenum">
              <a:rPr lang="en-US" smtClean="0"/>
              <a:pPr/>
              <a:t>‹#›</a:t>
            </a:fld>
            <a:endParaRPr lang="en-US"/>
          </a:p>
        </p:txBody>
      </p:sp>
    </p:spTree>
    <p:extLst>
      <p:ext uri="{BB962C8B-B14F-4D97-AF65-F5344CB8AC3E}">
        <p14:creationId xmlns:p14="http://schemas.microsoft.com/office/powerpoint/2010/main" val="1202816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B88E96-10A7-47BA-A4CA-664E23CC1BF5}" type="datetimeFigureOut">
              <a:rPr lang="en-US" smtClean="0"/>
              <a:pPr/>
              <a:t>5/14/2014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1890B-407B-4573-AF5D-B3C5CBBC0513}" type="slidenum">
              <a:rPr lang="en-US" smtClean="0"/>
              <a:pPr/>
              <a:t>‹#›</a:t>
            </a:fld>
            <a:endParaRPr lang="en-US"/>
          </a:p>
        </p:txBody>
      </p:sp>
    </p:spTree>
    <p:extLst>
      <p:ext uri="{BB962C8B-B14F-4D97-AF65-F5344CB8AC3E}">
        <p14:creationId xmlns:p14="http://schemas.microsoft.com/office/powerpoint/2010/main" val="4164128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6" descr="AU_Signature_Vertical-Blue-Tag.eps"/>
          <p:cNvPicPr>
            <a:picLocks noChangeAspect="1"/>
          </p:cNvPicPr>
          <p:nvPr userDrawn="1"/>
        </p:nvPicPr>
        <p:blipFill>
          <a:blip r:embed="rId2"/>
          <a:srcRect/>
          <a:stretch>
            <a:fillRect/>
          </a:stretch>
        </p:blipFill>
        <p:spPr bwMode="auto">
          <a:xfrm>
            <a:off x="685800" y="585788"/>
            <a:ext cx="2284413" cy="935037"/>
          </a:xfrm>
          <a:prstGeom prst="rect">
            <a:avLst/>
          </a:prstGeom>
          <a:noFill/>
          <a:ln w="9525">
            <a:noFill/>
            <a:miter lim="800000"/>
            <a:headEnd/>
            <a:tailEnd/>
          </a:ln>
        </p:spPr>
      </p:pic>
      <p:sp>
        <p:nvSpPr>
          <p:cNvPr id="10" name="Title 1"/>
          <p:cNvSpPr>
            <a:spLocks noGrp="1"/>
          </p:cNvSpPr>
          <p:nvPr>
            <p:ph type="ctrTitle"/>
          </p:nvPr>
        </p:nvSpPr>
        <p:spPr>
          <a:xfrm>
            <a:off x="1204021" y="2968625"/>
            <a:ext cx="7253327" cy="1470025"/>
          </a:xfrm>
        </p:spPr>
        <p:txBody>
          <a:bodyPr/>
          <a:lstStyle>
            <a:lvl1pPr algn="l">
              <a:defRPr b="1"/>
            </a:lvl1pPr>
          </a:lstStyle>
          <a:p>
            <a:r>
              <a:rPr lang="en-US" dirty="0" smtClean="0"/>
              <a:t>Click to edit Master title style</a:t>
            </a:r>
            <a:endParaRPr lang="en-US" dirty="0"/>
          </a:p>
        </p:txBody>
      </p:sp>
      <p:sp>
        <p:nvSpPr>
          <p:cNvPr id="11" name="Subtitle 2"/>
          <p:cNvSpPr>
            <a:spLocks noGrp="1"/>
          </p:cNvSpPr>
          <p:nvPr>
            <p:ph type="subTitle" idx="1"/>
          </p:nvPr>
        </p:nvSpPr>
        <p:spPr>
          <a:xfrm>
            <a:off x="1204022" y="4438650"/>
            <a:ext cx="7253326" cy="1143000"/>
          </a:xfrm>
        </p:spPr>
        <p:txBody>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p:txBody>
          <a:bodyPr/>
          <a:lstStyle>
            <a:lvl1pPr>
              <a:defRPr>
                <a:solidFill>
                  <a:srgbClr val="A6A6A6"/>
                </a:solidFill>
              </a:defRPr>
            </a:lvl1pPr>
          </a:lstStyle>
          <a:p>
            <a:fld id="{F6A0BF02-2866-424F-95A3-9736E28D5601}" type="datetime1">
              <a:rPr lang="en-US"/>
              <a:pPr/>
              <a:t>5/14/2014</a:t>
            </a:fld>
            <a:endParaRPr lang="en-US"/>
          </a:p>
        </p:txBody>
      </p:sp>
      <p:sp>
        <p:nvSpPr>
          <p:cNvPr id="6" name="Footer Placeholder 4"/>
          <p:cNvSpPr>
            <a:spLocks noGrp="1"/>
          </p:cNvSpPr>
          <p:nvPr>
            <p:ph type="ftr" sz="quarter" idx="11"/>
          </p:nvPr>
        </p:nvSpPr>
        <p:spPr/>
        <p:txBody>
          <a:bodyPr/>
          <a:lstStyle>
            <a:lvl1pPr>
              <a:defRPr>
                <a:solidFill>
                  <a:schemeClr val="bg1">
                    <a:lumMod val="65000"/>
                  </a:schemeClr>
                </a:solidFill>
              </a:defRPr>
            </a:lvl1pPr>
          </a:lstStyle>
          <a:p>
            <a:pPr>
              <a:defRPr/>
            </a:pPr>
            <a:endParaRPr lang="en-US"/>
          </a:p>
        </p:txBody>
      </p:sp>
      <p:sp>
        <p:nvSpPr>
          <p:cNvPr id="7" name="Slide Number Placeholder 5"/>
          <p:cNvSpPr>
            <a:spLocks noGrp="1"/>
          </p:cNvSpPr>
          <p:nvPr>
            <p:ph type="sldNum" sz="quarter" idx="12"/>
          </p:nvPr>
        </p:nvSpPr>
        <p:spPr/>
        <p:txBody>
          <a:bodyPr/>
          <a:lstStyle>
            <a:lvl1pPr>
              <a:defRPr>
                <a:solidFill>
                  <a:srgbClr val="A6A6A6"/>
                </a:solidFill>
              </a:defRPr>
            </a:lvl1pPr>
          </a:lstStyle>
          <a:p>
            <a:fld id="{F50B2351-5BAD-4B09-B3EB-AE699F55E0ED}" type="slidenum">
              <a:rPr lang="en-US"/>
              <a:pPr/>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B88E96-10A7-47BA-A4CA-664E23CC1BF5}" type="datetimeFigureOut">
              <a:rPr lang="en-US" smtClean="0"/>
              <a:pPr/>
              <a:t>5/14/2014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1890B-407B-4573-AF5D-B3C5CBBC0513}" type="slidenum">
              <a:rPr lang="en-US" smtClean="0"/>
              <a:pPr/>
              <a:t>‹#›</a:t>
            </a:fld>
            <a:endParaRPr lang="en-US"/>
          </a:p>
        </p:txBody>
      </p:sp>
    </p:spTree>
    <p:extLst>
      <p:ext uri="{BB962C8B-B14F-4D97-AF65-F5344CB8AC3E}">
        <p14:creationId xmlns:p14="http://schemas.microsoft.com/office/powerpoint/2010/main" val="2802070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B88E96-10A7-47BA-A4CA-664E23CC1BF5}" type="datetimeFigureOut">
              <a:rPr lang="en-US" smtClean="0"/>
              <a:pPr/>
              <a:t>5/14/2014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D1890B-407B-4573-AF5D-B3C5CBBC0513}" type="slidenum">
              <a:rPr lang="en-US" smtClean="0"/>
              <a:pPr/>
              <a:t>‹#›</a:t>
            </a:fld>
            <a:endParaRPr lang="en-US"/>
          </a:p>
        </p:txBody>
      </p:sp>
    </p:spTree>
    <p:extLst>
      <p:ext uri="{BB962C8B-B14F-4D97-AF65-F5344CB8AC3E}">
        <p14:creationId xmlns:p14="http://schemas.microsoft.com/office/powerpoint/2010/main" val="3835071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B88E96-10A7-47BA-A4CA-664E23CC1BF5}" type="datetimeFigureOut">
              <a:rPr lang="en-US" smtClean="0"/>
              <a:pPr/>
              <a:t>5/14/2014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D1890B-407B-4573-AF5D-B3C5CBBC0513}" type="slidenum">
              <a:rPr lang="en-US" smtClean="0"/>
              <a:pPr/>
              <a:t>‹#›</a:t>
            </a:fld>
            <a:endParaRPr lang="en-US"/>
          </a:p>
        </p:txBody>
      </p:sp>
    </p:spTree>
    <p:extLst>
      <p:ext uri="{BB962C8B-B14F-4D97-AF65-F5344CB8AC3E}">
        <p14:creationId xmlns:p14="http://schemas.microsoft.com/office/powerpoint/2010/main" val="2224887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B88E96-10A7-47BA-A4CA-664E23CC1BF5}" type="datetimeFigureOut">
              <a:rPr lang="en-US" smtClean="0"/>
              <a:pPr/>
              <a:t>5/14/2014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D1890B-407B-4573-AF5D-B3C5CBBC0513}" type="slidenum">
              <a:rPr lang="en-US" smtClean="0"/>
              <a:pPr/>
              <a:t>‹#›</a:t>
            </a:fld>
            <a:endParaRPr lang="en-US"/>
          </a:p>
        </p:txBody>
      </p:sp>
    </p:spTree>
    <p:extLst>
      <p:ext uri="{BB962C8B-B14F-4D97-AF65-F5344CB8AC3E}">
        <p14:creationId xmlns:p14="http://schemas.microsoft.com/office/powerpoint/2010/main" val="2427700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B88E96-10A7-47BA-A4CA-664E23CC1BF5}" type="datetimeFigureOut">
              <a:rPr lang="en-US" smtClean="0"/>
              <a:pPr/>
              <a:t>5/14/2014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1890B-407B-4573-AF5D-B3C5CBBC0513}" type="slidenum">
              <a:rPr lang="en-US" smtClean="0"/>
              <a:pPr/>
              <a:t>‹#›</a:t>
            </a:fld>
            <a:endParaRPr lang="en-US"/>
          </a:p>
        </p:txBody>
      </p:sp>
    </p:spTree>
    <p:extLst>
      <p:ext uri="{BB962C8B-B14F-4D97-AF65-F5344CB8AC3E}">
        <p14:creationId xmlns:p14="http://schemas.microsoft.com/office/powerpoint/2010/main" val="407261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B88E96-10A7-47BA-A4CA-664E23CC1BF5}" type="datetimeFigureOut">
              <a:rPr lang="en-US" smtClean="0"/>
              <a:pPr/>
              <a:t>5/14/2014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1890B-407B-4573-AF5D-B3C5CBBC0513}" type="slidenum">
              <a:rPr lang="en-US" smtClean="0"/>
              <a:pPr/>
              <a:t>‹#›</a:t>
            </a:fld>
            <a:endParaRPr lang="en-US"/>
          </a:p>
        </p:txBody>
      </p:sp>
    </p:spTree>
    <p:extLst>
      <p:ext uri="{BB962C8B-B14F-4D97-AF65-F5344CB8AC3E}">
        <p14:creationId xmlns:p14="http://schemas.microsoft.com/office/powerpoint/2010/main" val="3931293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B88E96-10A7-47BA-A4CA-664E23CC1BF5}" type="datetimeFigureOut">
              <a:rPr lang="en-US" smtClean="0"/>
              <a:pPr/>
              <a:t>5/14/2014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1890B-407B-4573-AF5D-B3C5CBBC0513}" type="slidenum">
              <a:rPr lang="en-US" smtClean="0"/>
              <a:pPr/>
              <a:t>‹#›</a:t>
            </a:fld>
            <a:endParaRPr lang="en-US"/>
          </a:p>
        </p:txBody>
      </p:sp>
    </p:spTree>
    <p:extLst>
      <p:ext uri="{BB962C8B-B14F-4D97-AF65-F5344CB8AC3E}">
        <p14:creationId xmlns:p14="http://schemas.microsoft.com/office/powerpoint/2010/main" val="4091697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B88E96-10A7-47BA-A4CA-664E23CC1BF5}" type="datetimeFigureOut">
              <a:rPr lang="en-US" smtClean="0"/>
              <a:pPr/>
              <a:t>5/14/2014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1890B-407B-4573-AF5D-B3C5CBBC0513}" type="slidenum">
              <a:rPr lang="en-US" smtClean="0"/>
              <a:pPr/>
              <a:t>‹#›</a:t>
            </a:fld>
            <a:endParaRPr lang="en-US"/>
          </a:p>
        </p:txBody>
      </p:sp>
    </p:spTree>
    <p:extLst>
      <p:ext uri="{BB962C8B-B14F-4D97-AF65-F5344CB8AC3E}">
        <p14:creationId xmlns:p14="http://schemas.microsoft.com/office/powerpoint/2010/main" val="3324864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F9D7AF-2DC7-47E3-BB17-EB6185A0B197}" type="datetimeFigureOut">
              <a:rPr lang="en-US" smtClean="0"/>
              <a:t>5/14/2014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0D183-9891-4EDC-8212-CD4A85F7DA10}" type="slidenum">
              <a:rPr lang="en-US" smtClean="0"/>
              <a:t>‹#›</a:t>
            </a:fld>
            <a:endParaRPr lang="en-US"/>
          </a:p>
        </p:txBody>
      </p:sp>
    </p:spTree>
    <p:extLst>
      <p:ext uri="{BB962C8B-B14F-4D97-AF65-F5344CB8AC3E}">
        <p14:creationId xmlns:p14="http://schemas.microsoft.com/office/powerpoint/2010/main" val="3163659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F9D7AF-2DC7-47E3-BB17-EB6185A0B197}" type="datetimeFigureOut">
              <a:rPr lang="en-US" smtClean="0"/>
              <a:t>5/14/2014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0D183-9891-4EDC-8212-CD4A85F7DA10}" type="slidenum">
              <a:rPr lang="en-US" smtClean="0"/>
              <a:t>‹#›</a:t>
            </a:fld>
            <a:endParaRPr lang="en-US"/>
          </a:p>
        </p:txBody>
      </p:sp>
    </p:spTree>
    <p:extLst>
      <p:ext uri="{BB962C8B-B14F-4D97-AF65-F5344CB8AC3E}">
        <p14:creationId xmlns:p14="http://schemas.microsoft.com/office/powerpoint/2010/main" val="1429178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6" descr="AU_Signature_Vertical-White-Tag.eps"/>
          <p:cNvPicPr>
            <a:picLocks noChangeAspect="1"/>
          </p:cNvPicPr>
          <p:nvPr userDrawn="1"/>
        </p:nvPicPr>
        <p:blipFill>
          <a:blip r:embed="rId3"/>
          <a:srcRect/>
          <a:stretch>
            <a:fillRect/>
          </a:stretch>
        </p:blipFill>
        <p:spPr bwMode="auto">
          <a:xfrm>
            <a:off x="685800" y="585788"/>
            <a:ext cx="2286000" cy="935037"/>
          </a:xfrm>
          <a:prstGeom prst="rect">
            <a:avLst/>
          </a:prstGeom>
          <a:noFill/>
          <a:ln w="9525">
            <a:noFill/>
            <a:miter lim="800000"/>
            <a:headEnd/>
            <a:tailEnd/>
          </a:ln>
        </p:spPr>
      </p:pic>
      <p:sp>
        <p:nvSpPr>
          <p:cNvPr id="8" name="Title 1"/>
          <p:cNvSpPr>
            <a:spLocks noGrp="1"/>
          </p:cNvSpPr>
          <p:nvPr>
            <p:ph type="ctrTitle"/>
          </p:nvPr>
        </p:nvSpPr>
        <p:spPr>
          <a:xfrm>
            <a:off x="1204021" y="2968625"/>
            <a:ext cx="7253327" cy="1470025"/>
          </a:xfrm>
        </p:spPr>
        <p:txBody>
          <a:bodyPr/>
          <a:lstStyle>
            <a:lvl1pPr algn="l">
              <a:defRPr b="1"/>
            </a:lvl1pPr>
          </a:lstStyle>
          <a:p>
            <a:r>
              <a:rPr lang="en-US" dirty="0" smtClean="0"/>
              <a:t>Click to edit Master title style</a:t>
            </a:r>
            <a:endParaRPr lang="en-US" dirty="0"/>
          </a:p>
        </p:txBody>
      </p:sp>
      <p:sp>
        <p:nvSpPr>
          <p:cNvPr id="9" name="Subtitle 2"/>
          <p:cNvSpPr>
            <a:spLocks noGrp="1"/>
          </p:cNvSpPr>
          <p:nvPr>
            <p:ph type="subTitle" idx="1"/>
          </p:nvPr>
        </p:nvSpPr>
        <p:spPr>
          <a:xfrm>
            <a:off x="1204022" y="4438650"/>
            <a:ext cx="7253326" cy="1143000"/>
          </a:xfrm>
        </p:spPr>
        <p:txBody>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p:txBody>
          <a:bodyPr/>
          <a:lstStyle>
            <a:lvl1pPr>
              <a:defRPr>
                <a:solidFill>
                  <a:srgbClr val="FFFFFF"/>
                </a:solidFill>
              </a:defRPr>
            </a:lvl1pPr>
          </a:lstStyle>
          <a:p>
            <a:fld id="{5600B0AC-74E3-4258-825C-6BC308A95C2B}" type="datetime1">
              <a:rPr lang="en-US"/>
              <a:pPr/>
              <a:t>5/14/2014</a:t>
            </a:fld>
            <a:endParaRPr lang="en-US"/>
          </a:p>
        </p:txBody>
      </p:sp>
      <p:sp>
        <p:nvSpPr>
          <p:cNvPr id="6" name="Footer Placeholder 4"/>
          <p:cNvSpPr>
            <a:spLocks noGrp="1"/>
          </p:cNvSpPr>
          <p:nvPr>
            <p:ph type="ftr" sz="quarter" idx="11"/>
          </p:nvPr>
        </p:nvSpPr>
        <p:spPr/>
        <p:txBody>
          <a:bodyPr/>
          <a:lstStyle>
            <a:lvl1pPr>
              <a:defRPr>
                <a:solidFill>
                  <a:srgbClr val="FFFFFF"/>
                </a:solidFill>
              </a:defRPr>
            </a:lvl1pPr>
          </a:lstStyle>
          <a:p>
            <a:pPr>
              <a:defRPr/>
            </a:pPr>
            <a:endParaRPr lang="en-US"/>
          </a:p>
        </p:txBody>
      </p:sp>
      <p:sp>
        <p:nvSpPr>
          <p:cNvPr id="7" name="Slide Number Placeholder 5"/>
          <p:cNvSpPr>
            <a:spLocks noGrp="1"/>
          </p:cNvSpPr>
          <p:nvPr>
            <p:ph type="sldNum" sz="quarter" idx="12"/>
          </p:nvPr>
        </p:nvSpPr>
        <p:spPr/>
        <p:txBody>
          <a:bodyPr/>
          <a:lstStyle>
            <a:lvl1pPr>
              <a:defRPr>
                <a:solidFill>
                  <a:srgbClr val="FFFFFF"/>
                </a:solidFill>
              </a:defRPr>
            </a:lvl1pPr>
          </a:lstStyle>
          <a:p>
            <a:fld id="{B96EBE68-A10D-4717-B406-4BDCE3C6F450}" type="slidenum">
              <a:rPr lang="en-US"/>
              <a:pPr/>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F9D7AF-2DC7-47E3-BB17-EB6185A0B197}" type="datetimeFigureOut">
              <a:rPr lang="en-US" smtClean="0"/>
              <a:t>5/14/2014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0D183-9891-4EDC-8212-CD4A85F7DA10}" type="slidenum">
              <a:rPr lang="en-US" smtClean="0"/>
              <a:t>‹#›</a:t>
            </a:fld>
            <a:endParaRPr lang="en-US"/>
          </a:p>
        </p:txBody>
      </p:sp>
    </p:spTree>
    <p:extLst>
      <p:ext uri="{BB962C8B-B14F-4D97-AF65-F5344CB8AC3E}">
        <p14:creationId xmlns:p14="http://schemas.microsoft.com/office/powerpoint/2010/main" val="2507227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F9D7AF-2DC7-47E3-BB17-EB6185A0B197}" type="datetimeFigureOut">
              <a:rPr lang="en-US" smtClean="0"/>
              <a:t>5/14/2014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60D183-9891-4EDC-8212-CD4A85F7DA10}" type="slidenum">
              <a:rPr lang="en-US" smtClean="0"/>
              <a:t>‹#›</a:t>
            </a:fld>
            <a:endParaRPr lang="en-US"/>
          </a:p>
        </p:txBody>
      </p:sp>
    </p:spTree>
    <p:extLst>
      <p:ext uri="{BB962C8B-B14F-4D97-AF65-F5344CB8AC3E}">
        <p14:creationId xmlns:p14="http://schemas.microsoft.com/office/powerpoint/2010/main" val="2183205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F9D7AF-2DC7-47E3-BB17-EB6185A0B197}" type="datetimeFigureOut">
              <a:rPr lang="en-US" smtClean="0"/>
              <a:t>5/14/2014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60D183-9891-4EDC-8212-CD4A85F7DA10}" type="slidenum">
              <a:rPr lang="en-US" smtClean="0"/>
              <a:t>‹#›</a:t>
            </a:fld>
            <a:endParaRPr lang="en-US"/>
          </a:p>
        </p:txBody>
      </p:sp>
    </p:spTree>
    <p:extLst>
      <p:ext uri="{BB962C8B-B14F-4D97-AF65-F5344CB8AC3E}">
        <p14:creationId xmlns:p14="http://schemas.microsoft.com/office/powerpoint/2010/main" val="864990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F9D7AF-2DC7-47E3-BB17-EB6185A0B197}" type="datetimeFigureOut">
              <a:rPr lang="en-US" smtClean="0"/>
              <a:t>5/14/2014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60D183-9891-4EDC-8212-CD4A85F7DA10}" type="slidenum">
              <a:rPr lang="en-US" smtClean="0"/>
              <a:t>‹#›</a:t>
            </a:fld>
            <a:endParaRPr lang="en-US"/>
          </a:p>
        </p:txBody>
      </p:sp>
    </p:spTree>
    <p:extLst>
      <p:ext uri="{BB962C8B-B14F-4D97-AF65-F5344CB8AC3E}">
        <p14:creationId xmlns:p14="http://schemas.microsoft.com/office/powerpoint/2010/main" val="2514617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F9D7AF-2DC7-47E3-BB17-EB6185A0B197}" type="datetimeFigureOut">
              <a:rPr lang="en-US" smtClean="0"/>
              <a:t>5/14/2014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60D183-9891-4EDC-8212-CD4A85F7DA10}" type="slidenum">
              <a:rPr lang="en-US" smtClean="0"/>
              <a:t>‹#›</a:t>
            </a:fld>
            <a:endParaRPr lang="en-US"/>
          </a:p>
        </p:txBody>
      </p:sp>
    </p:spTree>
    <p:extLst>
      <p:ext uri="{BB962C8B-B14F-4D97-AF65-F5344CB8AC3E}">
        <p14:creationId xmlns:p14="http://schemas.microsoft.com/office/powerpoint/2010/main" val="1087264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F9D7AF-2DC7-47E3-BB17-EB6185A0B197}" type="datetimeFigureOut">
              <a:rPr lang="en-US" smtClean="0"/>
              <a:t>5/14/2014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60D183-9891-4EDC-8212-CD4A85F7DA10}" type="slidenum">
              <a:rPr lang="en-US" smtClean="0"/>
              <a:t>‹#›</a:t>
            </a:fld>
            <a:endParaRPr lang="en-US"/>
          </a:p>
        </p:txBody>
      </p:sp>
    </p:spTree>
    <p:extLst>
      <p:ext uri="{BB962C8B-B14F-4D97-AF65-F5344CB8AC3E}">
        <p14:creationId xmlns:p14="http://schemas.microsoft.com/office/powerpoint/2010/main" val="1737075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F9D7AF-2DC7-47E3-BB17-EB6185A0B197}" type="datetimeFigureOut">
              <a:rPr lang="en-US" smtClean="0"/>
              <a:t>5/14/2014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60D183-9891-4EDC-8212-CD4A85F7DA10}" type="slidenum">
              <a:rPr lang="en-US" smtClean="0"/>
              <a:t>‹#›</a:t>
            </a:fld>
            <a:endParaRPr lang="en-US"/>
          </a:p>
        </p:txBody>
      </p:sp>
    </p:spTree>
    <p:extLst>
      <p:ext uri="{BB962C8B-B14F-4D97-AF65-F5344CB8AC3E}">
        <p14:creationId xmlns:p14="http://schemas.microsoft.com/office/powerpoint/2010/main" val="3790303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F9D7AF-2DC7-47E3-BB17-EB6185A0B197}" type="datetimeFigureOut">
              <a:rPr lang="en-US" smtClean="0"/>
              <a:t>5/14/2014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0D183-9891-4EDC-8212-CD4A85F7DA10}" type="slidenum">
              <a:rPr lang="en-US" smtClean="0"/>
              <a:t>‹#›</a:t>
            </a:fld>
            <a:endParaRPr lang="en-US"/>
          </a:p>
        </p:txBody>
      </p:sp>
    </p:spTree>
    <p:extLst>
      <p:ext uri="{BB962C8B-B14F-4D97-AF65-F5344CB8AC3E}">
        <p14:creationId xmlns:p14="http://schemas.microsoft.com/office/powerpoint/2010/main" val="91482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F9D7AF-2DC7-47E3-BB17-EB6185A0B197}" type="datetimeFigureOut">
              <a:rPr lang="en-US" smtClean="0"/>
              <a:t>5/14/2014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0D183-9891-4EDC-8212-CD4A85F7DA10}" type="slidenum">
              <a:rPr lang="en-US" smtClean="0"/>
              <a:t>‹#›</a:t>
            </a:fld>
            <a:endParaRPr lang="en-US"/>
          </a:p>
        </p:txBody>
      </p:sp>
    </p:spTree>
    <p:extLst>
      <p:ext uri="{BB962C8B-B14F-4D97-AF65-F5344CB8AC3E}">
        <p14:creationId xmlns:p14="http://schemas.microsoft.com/office/powerpoint/2010/main" val="3630519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156667-BCEC-4645-9159-97E01492CC71}" type="datetimeFigureOut">
              <a:rPr lang="en-US" smtClean="0"/>
              <a:pPr/>
              <a:t>5/14/2014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21DA61-07C7-42C1-B9BE-36604BC28C82}" type="slidenum">
              <a:rPr lang="en-US" smtClean="0"/>
              <a:pPr/>
              <a:t>‹#›</a:t>
            </a:fld>
            <a:endParaRPr lang="en-US"/>
          </a:p>
        </p:txBody>
      </p:sp>
    </p:spTree>
    <p:extLst>
      <p:ext uri="{BB962C8B-B14F-4D97-AF65-F5344CB8AC3E}">
        <p14:creationId xmlns:p14="http://schemas.microsoft.com/office/powerpoint/2010/main" val="1874964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B5A25F">
            <a:alpha val="39999"/>
          </a:srgbClr>
        </a:solidFill>
        <a:effectLst/>
      </p:bgPr>
    </p:bg>
    <p:spTree>
      <p:nvGrpSpPr>
        <p:cNvPr id="1" name=""/>
        <p:cNvGrpSpPr/>
        <p:nvPr/>
      </p:nvGrpSpPr>
      <p:grpSpPr>
        <a:xfrm>
          <a:off x="0" y="0"/>
          <a:ext cx="0" cy="0"/>
          <a:chOff x="0" y="0"/>
          <a:chExt cx="0" cy="0"/>
        </a:xfrm>
      </p:grpSpPr>
      <p:pic>
        <p:nvPicPr>
          <p:cNvPr id="4" name="Picture 6" descr="AU_Signature_Vertical-Blue-Tag.eps"/>
          <p:cNvPicPr>
            <a:picLocks noChangeAspect="1"/>
          </p:cNvPicPr>
          <p:nvPr userDrawn="1"/>
        </p:nvPicPr>
        <p:blipFill>
          <a:blip r:embed="rId2"/>
          <a:srcRect/>
          <a:stretch>
            <a:fillRect/>
          </a:stretch>
        </p:blipFill>
        <p:spPr bwMode="auto">
          <a:xfrm>
            <a:off x="685800" y="585788"/>
            <a:ext cx="2284413" cy="935037"/>
          </a:xfrm>
          <a:prstGeom prst="rect">
            <a:avLst/>
          </a:prstGeom>
          <a:noFill/>
          <a:ln w="9525">
            <a:noFill/>
            <a:miter lim="800000"/>
            <a:headEnd/>
            <a:tailEnd/>
          </a:ln>
        </p:spPr>
      </p:pic>
      <p:sp>
        <p:nvSpPr>
          <p:cNvPr id="2" name="Title 1"/>
          <p:cNvSpPr>
            <a:spLocks noGrp="1"/>
          </p:cNvSpPr>
          <p:nvPr>
            <p:ph type="title"/>
          </p:nvPr>
        </p:nvSpPr>
        <p:spPr>
          <a:xfrm>
            <a:off x="1204019" y="4406900"/>
            <a:ext cx="7253327" cy="1362075"/>
          </a:xfrm>
        </p:spPr>
        <p:txBody>
          <a:bodyPr anchor="t"/>
          <a:lstStyle>
            <a:lvl1pPr algn="l">
              <a:spcAft>
                <a:spcPts val="2400"/>
              </a:spcAft>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1204019" y="2906713"/>
            <a:ext cx="725332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vl1pPr>
          </a:lstStyle>
          <a:p>
            <a:fld id="{AB9ACAE4-2CB2-47AC-A5A1-BC98CCA92EAB}" type="datetime1">
              <a:rPr lang="en-US"/>
              <a:pPr/>
              <a:t>5/14/2014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F9DD053-DF34-460E-897A-2BB5A8D49F27}" type="slidenum">
              <a:rPr lang="en-US"/>
              <a:pPr/>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156667-BCEC-4645-9159-97E01492CC71}" type="datetimeFigureOut">
              <a:rPr lang="en-US" smtClean="0"/>
              <a:pPr/>
              <a:t>5/14/2014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21DA61-07C7-42C1-B9BE-36604BC28C82}" type="slidenum">
              <a:rPr lang="en-US" smtClean="0"/>
              <a:pPr/>
              <a:t>‹#›</a:t>
            </a:fld>
            <a:endParaRPr lang="en-US"/>
          </a:p>
        </p:txBody>
      </p:sp>
    </p:spTree>
    <p:extLst>
      <p:ext uri="{BB962C8B-B14F-4D97-AF65-F5344CB8AC3E}">
        <p14:creationId xmlns:p14="http://schemas.microsoft.com/office/powerpoint/2010/main" val="3421236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156667-BCEC-4645-9159-97E01492CC71}" type="datetimeFigureOut">
              <a:rPr lang="en-US" smtClean="0"/>
              <a:pPr/>
              <a:t>5/14/2014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21DA61-07C7-42C1-B9BE-36604BC28C82}" type="slidenum">
              <a:rPr lang="en-US" smtClean="0"/>
              <a:pPr/>
              <a:t>‹#›</a:t>
            </a:fld>
            <a:endParaRPr lang="en-US"/>
          </a:p>
        </p:txBody>
      </p:sp>
    </p:spTree>
    <p:extLst>
      <p:ext uri="{BB962C8B-B14F-4D97-AF65-F5344CB8AC3E}">
        <p14:creationId xmlns:p14="http://schemas.microsoft.com/office/powerpoint/2010/main" val="3394794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156667-BCEC-4645-9159-97E01492CC71}" type="datetimeFigureOut">
              <a:rPr lang="en-US" smtClean="0"/>
              <a:pPr/>
              <a:t>5/14/2014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21DA61-07C7-42C1-B9BE-36604BC28C82}" type="slidenum">
              <a:rPr lang="en-US" smtClean="0"/>
              <a:pPr/>
              <a:t>‹#›</a:t>
            </a:fld>
            <a:endParaRPr lang="en-US"/>
          </a:p>
        </p:txBody>
      </p:sp>
    </p:spTree>
    <p:extLst>
      <p:ext uri="{BB962C8B-B14F-4D97-AF65-F5344CB8AC3E}">
        <p14:creationId xmlns:p14="http://schemas.microsoft.com/office/powerpoint/2010/main" val="2260042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156667-BCEC-4645-9159-97E01492CC71}" type="datetimeFigureOut">
              <a:rPr lang="en-US" smtClean="0"/>
              <a:pPr/>
              <a:t>5/14/2014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21DA61-07C7-42C1-B9BE-36604BC28C82}" type="slidenum">
              <a:rPr lang="en-US" smtClean="0"/>
              <a:pPr/>
              <a:t>‹#›</a:t>
            </a:fld>
            <a:endParaRPr lang="en-US"/>
          </a:p>
        </p:txBody>
      </p:sp>
    </p:spTree>
    <p:extLst>
      <p:ext uri="{BB962C8B-B14F-4D97-AF65-F5344CB8AC3E}">
        <p14:creationId xmlns:p14="http://schemas.microsoft.com/office/powerpoint/2010/main" val="4008981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156667-BCEC-4645-9159-97E01492CC71}" type="datetimeFigureOut">
              <a:rPr lang="en-US" smtClean="0"/>
              <a:pPr/>
              <a:t>5/14/2014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21DA61-07C7-42C1-B9BE-36604BC28C82}" type="slidenum">
              <a:rPr lang="en-US" smtClean="0"/>
              <a:pPr/>
              <a:t>‹#›</a:t>
            </a:fld>
            <a:endParaRPr lang="en-US"/>
          </a:p>
        </p:txBody>
      </p:sp>
    </p:spTree>
    <p:extLst>
      <p:ext uri="{BB962C8B-B14F-4D97-AF65-F5344CB8AC3E}">
        <p14:creationId xmlns:p14="http://schemas.microsoft.com/office/powerpoint/2010/main" val="111406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156667-BCEC-4645-9159-97E01492CC71}" type="datetimeFigureOut">
              <a:rPr lang="en-US" smtClean="0"/>
              <a:pPr/>
              <a:t>5/14/2014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21DA61-07C7-42C1-B9BE-36604BC28C82}" type="slidenum">
              <a:rPr lang="en-US" smtClean="0"/>
              <a:pPr/>
              <a:t>‹#›</a:t>
            </a:fld>
            <a:endParaRPr lang="en-US"/>
          </a:p>
        </p:txBody>
      </p:sp>
    </p:spTree>
    <p:extLst>
      <p:ext uri="{BB962C8B-B14F-4D97-AF65-F5344CB8AC3E}">
        <p14:creationId xmlns:p14="http://schemas.microsoft.com/office/powerpoint/2010/main" val="3113258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156667-BCEC-4645-9159-97E01492CC71}" type="datetimeFigureOut">
              <a:rPr lang="en-US" smtClean="0"/>
              <a:pPr/>
              <a:t>5/14/2014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21DA61-07C7-42C1-B9BE-36604BC28C82}" type="slidenum">
              <a:rPr lang="en-US" smtClean="0"/>
              <a:pPr/>
              <a:t>‹#›</a:t>
            </a:fld>
            <a:endParaRPr lang="en-US"/>
          </a:p>
        </p:txBody>
      </p:sp>
    </p:spTree>
    <p:extLst>
      <p:ext uri="{BB962C8B-B14F-4D97-AF65-F5344CB8AC3E}">
        <p14:creationId xmlns:p14="http://schemas.microsoft.com/office/powerpoint/2010/main" val="2345646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156667-BCEC-4645-9159-97E01492CC71}" type="datetimeFigureOut">
              <a:rPr lang="en-US" smtClean="0"/>
              <a:pPr/>
              <a:t>5/14/2014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21DA61-07C7-42C1-B9BE-36604BC28C82}" type="slidenum">
              <a:rPr lang="en-US" smtClean="0"/>
              <a:pPr/>
              <a:t>‹#›</a:t>
            </a:fld>
            <a:endParaRPr lang="en-US"/>
          </a:p>
        </p:txBody>
      </p:sp>
    </p:spTree>
    <p:extLst>
      <p:ext uri="{BB962C8B-B14F-4D97-AF65-F5344CB8AC3E}">
        <p14:creationId xmlns:p14="http://schemas.microsoft.com/office/powerpoint/2010/main" val="1100980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156667-BCEC-4645-9159-97E01492CC71}" type="datetimeFigureOut">
              <a:rPr lang="en-US" smtClean="0"/>
              <a:pPr/>
              <a:t>5/14/2014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21DA61-07C7-42C1-B9BE-36604BC28C82}" type="slidenum">
              <a:rPr lang="en-US" smtClean="0"/>
              <a:pPr/>
              <a:t>‹#›</a:t>
            </a:fld>
            <a:endParaRPr lang="en-US"/>
          </a:p>
        </p:txBody>
      </p:sp>
    </p:spTree>
    <p:extLst>
      <p:ext uri="{BB962C8B-B14F-4D97-AF65-F5344CB8AC3E}">
        <p14:creationId xmlns:p14="http://schemas.microsoft.com/office/powerpoint/2010/main" val="2984260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156667-BCEC-4645-9159-97E01492CC71}" type="datetimeFigureOut">
              <a:rPr lang="en-US" smtClean="0"/>
              <a:pPr/>
              <a:t>5/14/2014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21DA61-07C7-42C1-B9BE-36604BC28C82}" type="slidenum">
              <a:rPr lang="en-US" smtClean="0"/>
              <a:pPr/>
              <a:t>‹#›</a:t>
            </a:fld>
            <a:endParaRPr lang="en-US"/>
          </a:p>
        </p:txBody>
      </p:sp>
    </p:spTree>
    <p:extLst>
      <p:ext uri="{BB962C8B-B14F-4D97-AF65-F5344CB8AC3E}">
        <p14:creationId xmlns:p14="http://schemas.microsoft.com/office/powerpoint/2010/main" val="3983607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B5A25F">
            <a:alpha val="39999"/>
          </a:srgbClr>
        </a:solidFill>
        <a:effectLst/>
      </p:bgPr>
    </p:bg>
    <p:spTree>
      <p:nvGrpSpPr>
        <p:cNvPr id="1" name=""/>
        <p:cNvGrpSpPr/>
        <p:nvPr/>
      </p:nvGrpSpPr>
      <p:grpSpPr>
        <a:xfrm>
          <a:off x="0" y="0"/>
          <a:ext cx="0" cy="0"/>
          <a:chOff x="0" y="0"/>
          <a:chExt cx="0" cy="0"/>
        </a:xfrm>
      </p:grpSpPr>
      <p:pic>
        <p:nvPicPr>
          <p:cNvPr id="4" name="Picture 6" descr="AU_Signature_Vertical-White.eps"/>
          <p:cNvPicPr>
            <a:picLocks noChangeAspect="1"/>
          </p:cNvPicPr>
          <p:nvPr userDrawn="1"/>
        </p:nvPicPr>
        <p:blipFill>
          <a:blip r:embed="rId2">
            <a:clrChange>
              <a:clrFrom>
                <a:srgbClr val="DDD8C2"/>
              </a:clrFrom>
              <a:clrTo>
                <a:srgbClr val="DDD8C2">
                  <a:alpha val="0"/>
                </a:srgbClr>
              </a:clrTo>
            </a:clrChange>
          </a:blip>
          <a:srcRect/>
          <a:stretch>
            <a:fillRect/>
          </a:stretch>
        </p:blipFill>
        <p:spPr bwMode="auto">
          <a:xfrm>
            <a:off x="6778625" y="5864225"/>
            <a:ext cx="1712913" cy="590550"/>
          </a:xfrm>
          <a:prstGeom prst="rect">
            <a:avLst/>
          </a:prstGeom>
          <a:noFill/>
          <a:ln w="9525">
            <a:noFill/>
            <a:miter lim="800000"/>
            <a:headEnd/>
            <a:tailEnd/>
          </a:ln>
        </p:spPr>
      </p:pic>
      <p:sp>
        <p:nvSpPr>
          <p:cNvPr id="2" name="Title 1"/>
          <p:cNvSpPr>
            <a:spLocks noGrp="1"/>
          </p:cNvSpPr>
          <p:nvPr>
            <p:ph type="title"/>
          </p:nvPr>
        </p:nvSpPr>
        <p:spPr>
          <a:xfrm>
            <a:off x="686652" y="686369"/>
            <a:ext cx="7770695" cy="1143000"/>
          </a:xfrm>
        </p:spPr>
        <p:txBody>
          <a:bodyPr/>
          <a:lstStyle>
            <a:lvl1pPr algn="l">
              <a:defRPr sz="3200" b="1"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686652" y="2011932"/>
            <a:ext cx="7770695" cy="3262422"/>
          </a:xfrm>
        </p:spPr>
        <p:txBody>
          <a:bodyPr/>
          <a:lstStyle>
            <a:lvl1pPr>
              <a:defRPr sz="2800" baseline="0"/>
            </a:lvl1pPr>
            <a:lvl2pPr>
              <a:defRPr>
                <a:solidFill>
                  <a:schemeClr val="accent1">
                    <a:lumMod val="75000"/>
                  </a:schemeClr>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a:xfrm>
            <a:off x="687388" y="6089650"/>
            <a:ext cx="2133600" cy="365125"/>
          </a:xfrm>
        </p:spPr>
        <p:txBody>
          <a:bodyPr/>
          <a:lstStyle>
            <a:lvl1pPr>
              <a:defRPr/>
            </a:lvl1pPr>
          </a:lstStyle>
          <a:p>
            <a:fld id="{F014F781-B5EA-4BCE-B729-6C18AAE32D84}" type="datetime1">
              <a:rPr lang="en-US"/>
              <a:pPr/>
              <a:t>5/14/2014</a:t>
            </a:fld>
            <a:endParaRPr lang="en-US"/>
          </a:p>
        </p:txBody>
      </p:sp>
      <p:sp>
        <p:nvSpPr>
          <p:cNvPr id="6" name="Footer Placeholder 4"/>
          <p:cNvSpPr>
            <a:spLocks noGrp="1"/>
          </p:cNvSpPr>
          <p:nvPr>
            <p:ph type="ftr" sz="quarter" idx="11"/>
          </p:nvPr>
        </p:nvSpPr>
        <p:spPr>
          <a:xfrm>
            <a:off x="3373438" y="6088063"/>
            <a:ext cx="2895600" cy="365125"/>
          </a:xfr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2820988" y="6089650"/>
            <a:ext cx="552450" cy="365125"/>
          </a:xfrm>
        </p:spPr>
        <p:txBody>
          <a:bodyPr/>
          <a:lstStyle>
            <a:lvl1pPr>
              <a:defRPr/>
            </a:lvl1pPr>
          </a:lstStyle>
          <a:p>
            <a:fld id="{96A1FD5B-3936-4936-9E21-B079CA39FA4A}" type="slidenum">
              <a:rPr lang="en-US"/>
              <a:pPr/>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A8CD08-5F60-4735-ACEA-7905E16C139C}" type="datetimeFigureOut">
              <a:rPr lang="en-US" smtClean="0"/>
              <a:pPr/>
              <a:t>5/14/2014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4FF3B-A930-48DE-B379-DA8CE7A1948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A8CD08-5F60-4735-ACEA-7905E16C139C}" type="datetimeFigureOut">
              <a:rPr lang="en-US" smtClean="0"/>
              <a:pPr/>
              <a:t>5/14/2014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4FF3B-A930-48DE-B379-DA8CE7A1948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A8CD08-5F60-4735-ACEA-7905E16C139C}" type="datetimeFigureOut">
              <a:rPr lang="en-US" smtClean="0"/>
              <a:pPr/>
              <a:t>5/14/2014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4FF3B-A930-48DE-B379-DA8CE7A1948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A8CD08-5F60-4735-ACEA-7905E16C139C}" type="datetimeFigureOut">
              <a:rPr lang="en-US" smtClean="0"/>
              <a:pPr/>
              <a:t>5/14/2014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64FF3B-A930-48DE-B379-DA8CE7A1948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A8CD08-5F60-4735-ACEA-7905E16C139C}" type="datetimeFigureOut">
              <a:rPr lang="en-US" smtClean="0"/>
              <a:pPr/>
              <a:t>5/14/2014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64FF3B-A930-48DE-B379-DA8CE7A1948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A8CD08-5F60-4735-ACEA-7905E16C139C}" type="datetimeFigureOut">
              <a:rPr lang="en-US" smtClean="0"/>
              <a:pPr/>
              <a:t>5/14/2014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64FF3B-A930-48DE-B379-DA8CE7A1948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8CD08-5F60-4735-ACEA-7905E16C139C}" type="datetimeFigureOut">
              <a:rPr lang="en-US" smtClean="0"/>
              <a:pPr/>
              <a:t>5/14/2014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64FF3B-A930-48DE-B379-DA8CE7A1948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A8CD08-5F60-4735-ACEA-7905E16C139C}" type="datetimeFigureOut">
              <a:rPr lang="en-US" smtClean="0"/>
              <a:pPr/>
              <a:t>5/14/2014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64FF3B-A930-48DE-B379-DA8CE7A1948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A8CD08-5F60-4735-ACEA-7905E16C139C}" type="datetimeFigureOut">
              <a:rPr lang="en-US" smtClean="0"/>
              <a:pPr/>
              <a:t>5/14/2014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64FF3B-A930-48DE-B379-DA8CE7A1948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A8CD08-5F60-4735-ACEA-7905E16C139C}" type="datetimeFigureOut">
              <a:rPr lang="en-US" smtClean="0"/>
              <a:pPr/>
              <a:t>5/14/2014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4FF3B-A930-48DE-B379-DA8CE7A1948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rgbClr val="B5A25F">
            <a:alpha val="39999"/>
          </a:srgbClr>
        </a:solidFill>
        <a:effectLst/>
      </p:bgPr>
    </p:bg>
    <p:spTree>
      <p:nvGrpSpPr>
        <p:cNvPr id="1" name=""/>
        <p:cNvGrpSpPr/>
        <p:nvPr/>
      </p:nvGrpSpPr>
      <p:grpSpPr>
        <a:xfrm>
          <a:off x="0" y="0"/>
          <a:ext cx="0" cy="0"/>
          <a:chOff x="0" y="0"/>
          <a:chExt cx="0" cy="0"/>
        </a:xfrm>
      </p:grpSpPr>
      <p:pic>
        <p:nvPicPr>
          <p:cNvPr id="5" name="Picture 6" descr="AU_Signature_Vertical-White.eps"/>
          <p:cNvPicPr>
            <a:picLocks noChangeAspect="1"/>
          </p:cNvPicPr>
          <p:nvPr userDrawn="1"/>
        </p:nvPicPr>
        <p:blipFill>
          <a:blip r:embed="rId2">
            <a:clrChange>
              <a:clrFrom>
                <a:srgbClr val="DDD8C2"/>
              </a:clrFrom>
              <a:clrTo>
                <a:srgbClr val="DDD8C2">
                  <a:alpha val="0"/>
                </a:srgbClr>
              </a:clrTo>
            </a:clrChange>
          </a:blip>
          <a:srcRect/>
          <a:stretch>
            <a:fillRect/>
          </a:stretch>
        </p:blipFill>
        <p:spPr bwMode="auto">
          <a:xfrm>
            <a:off x="6778625" y="5864225"/>
            <a:ext cx="1712913" cy="590550"/>
          </a:xfrm>
          <a:prstGeom prst="rect">
            <a:avLst/>
          </a:prstGeom>
          <a:noFill/>
          <a:ln w="9525">
            <a:noFill/>
            <a:miter lim="800000"/>
            <a:headEnd/>
            <a:tailEnd/>
          </a:ln>
        </p:spPr>
      </p:pic>
      <p:sp>
        <p:nvSpPr>
          <p:cNvPr id="3" name="Content Placeholder 2"/>
          <p:cNvSpPr>
            <a:spLocks noGrp="1"/>
          </p:cNvSpPr>
          <p:nvPr>
            <p:ph sz="half" idx="1"/>
          </p:nvPr>
        </p:nvSpPr>
        <p:spPr>
          <a:xfrm>
            <a:off x="685800" y="2011364"/>
            <a:ext cx="3797872" cy="36603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36072" y="2011362"/>
            <a:ext cx="3821275" cy="3660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
          <p:cNvSpPr>
            <a:spLocks noGrp="1"/>
          </p:cNvSpPr>
          <p:nvPr>
            <p:ph type="title"/>
          </p:nvPr>
        </p:nvSpPr>
        <p:spPr>
          <a:xfrm>
            <a:off x="685800" y="685800"/>
            <a:ext cx="7771547" cy="1143000"/>
          </a:xfrm>
        </p:spPr>
        <p:txBody>
          <a:bodyPr/>
          <a:lstStyle>
            <a:lvl1pPr algn="l">
              <a:defRPr b="1"/>
            </a:lvl1pPr>
          </a:lstStyle>
          <a:p>
            <a:r>
              <a:rPr lang="en-US" dirty="0" smtClean="0"/>
              <a:t>Click to edit Master title style</a:t>
            </a:r>
            <a:endParaRPr lang="en-US" dirty="0"/>
          </a:p>
        </p:txBody>
      </p:sp>
      <p:sp>
        <p:nvSpPr>
          <p:cNvPr id="6" name="Date Placeholder 4"/>
          <p:cNvSpPr>
            <a:spLocks noGrp="1"/>
          </p:cNvSpPr>
          <p:nvPr>
            <p:ph type="dt" sz="half" idx="10"/>
          </p:nvPr>
        </p:nvSpPr>
        <p:spPr>
          <a:xfrm>
            <a:off x="685800" y="6089650"/>
            <a:ext cx="2133600" cy="365125"/>
          </a:xfrm>
        </p:spPr>
        <p:txBody>
          <a:bodyPr/>
          <a:lstStyle>
            <a:lvl1pPr>
              <a:defRPr/>
            </a:lvl1pPr>
          </a:lstStyle>
          <a:p>
            <a:fld id="{02270669-263D-4B92-B82C-D3556CDDE799}" type="datetime1">
              <a:rPr lang="en-US"/>
              <a:pPr/>
              <a:t>5/14/2014</a:t>
            </a:fld>
            <a:endParaRPr lang="en-US"/>
          </a:p>
        </p:txBody>
      </p:sp>
      <p:sp>
        <p:nvSpPr>
          <p:cNvPr id="7" name="Footer Placeholder 5"/>
          <p:cNvSpPr>
            <a:spLocks noGrp="1"/>
          </p:cNvSpPr>
          <p:nvPr>
            <p:ph type="ftr" sz="quarter" idx="11"/>
          </p:nvPr>
        </p:nvSpPr>
        <p:spPr>
          <a:xfrm>
            <a:off x="3373438" y="6088063"/>
            <a:ext cx="2895600" cy="365125"/>
          </a:xfrm>
        </p:spPr>
        <p:txBody>
          <a:bodyPr/>
          <a:lstStyle>
            <a:lvl1pPr>
              <a:defRPr/>
            </a:lvl1pPr>
          </a:lstStyle>
          <a:p>
            <a:pPr>
              <a:defRPr/>
            </a:pPr>
            <a:endParaRPr lang="en-US"/>
          </a:p>
        </p:txBody>
      </p:sp>
      <p:sp>
        <p:nvSpPr>
          <p:cNvPr id="8" name="Slide Number Placeholder 6"/>
          <p:cNvSpPr>
            <a:spLocks noGrp="1"/>
          </p:cNvSpPr>
          <p:nvPr>
            <p:ph type="sldNum" sz="quarter" idx="12"/>
          </p:nvPr>
        </p:nvSpPr>
        <p:spPr>
          <a:xfrm>
            <a:off x="2819400" y="6089650"/>
            <a:ext cx="554038" cy="365125"/>
          </a:xfrm>
        </p:spPr>
        <p:txBody>
          <a:bodyPr/>
          <a:lstStyle>
            <a:lvl1pPr>
              <a:defRPr/>
            </a:lvl1pPr>
          </a:lstStyle>
          <a:p>
            <a:fld id="{2FB51D59-5756-449D-8D80-ECF700185EA4}" type="slidenum">
              <a:rPr lang="en-US"/>
              <a:pPr/>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A8CD08-5F60-4735-ACEA-7905E16C139C}" type="datetimeFigureOut">
              <a:rPr lang="en-US" smtClean="0"/>
              <a:pPr/>
              <a:t>5/14/2014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4FF3B-A930-48DE-B379-DA8CE7A1948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A8CD08-5F60-4735-ACEA-7905E16C139C}" type="datetimeFigureOut">
              <a:rPr lang="en-US" smtClean="0"/>
              <a:pPr/>
              <a:t>5/14/2014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64FF3B-A930-48DE-B379-DA8CE7A1948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0A7DE-942C-43D4-A588-6E1CD70A8735}" type="datetimeFigureOut">
              <a:rPr lang="en-US" smtClean="0"/>
              <a:pPr/>
              <a:t>5/14/2014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DE8CEA-208F-4E97-BBE9-71C1A2C3194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1_Title and Content">
    <p:bg>
      <p:bgPr>
        <a:gradFill flip="none" rotWithShape="1">
          <a:gsLst>
            <a:gs pos="0">
              <a:schemeClr val="bg1"/>
            </a:gs>
            <a:gs pos="100000">
              <a:srgbClr val="F2EDD8"/>
            </a:gs>
          </a:gsLst>
          <a:lin ang="36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71894"/>
            <a:ext cx="8382000" cy="906241"/>
          </a:xfrm>
        </p:spPr>
        <p:txBody>
          <a:bodyPr wrap="square" anchor="b">
            <a:noAutofit/>
          </a:bodyPr>
          <a:lstStyle>
            <a:lvl1pPr algn="l">
              <a:defRPr sz="2800" b="1" i="0" baseline="0">
                <a:latin typeface="Akkurat-Bold"/>
                <a:cs typeface="Akkurat-Bold"/>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382000" cy="3886200"/>
          </a:xfrm>
        </p:spPr>
        <p:txBody>
          <a:bodyPr/>
          <a:lstStyle>
            <a:lvl1pPr marL="457200" indent="-228600">
              <a:buFont typeface="Arial"/>
              <a:buChar char="•"/>
              <a:defRPr sz="2800" baseline="0">
                <a:latin typeface="Akkurat"/>
                <a:cs typeface="Akkurat"/>
              </a:defRPr>
            </a:lvl1pPr>
            <a:lvl2pPr>
              <a:defRPr sz="2200">
                <a:latin typeface="Akkurat"/>
                <a:cs typeface="Akkurat"/>
              </a:defRPr>
            </a:lvl2pPr>
            <a:lvl3pPr>
              <a:defRPr sz="2000">
                <a:latin typeface="Akkurat"/>
                <a:cs typeface="Akkurat"/>
              </a:defRPr>
            </a:lvl3pPr>
            <a:lvl4pPr>
              <a:defRPr>
                <a:latin typeface="Akkurat"/>
                <a:cs typeface="Akkurat"/>
              </a:defRPr>
            </a:lvl4pPr>
            <a:lvl5pPr>
              <a:defRPr>
                <a:latin typeface="Akkurat"/>
                <a:cs typeface="Akkura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359673" y="6248400"/>
            <a:ext cx="3450327" cy="246221"/>
          </a:xfrm>
          <a:prstGeom prst="rect">
            <a:avLst/>
          </a:prstGeom>
          <a:noFill/>
        </p:spPr>
        <p:txBody>
          <a:bodyPr wrap="square" rtlCol="0">
            <a:spAutoFit/>
          </a:bodyPr>
          <a:lstStyle/>
          <a:p>
            <a:r>
              <a:rPr lang="en-US" sz="1000" dirty="0" smtClean="0">
                <a:solidFill>
                  <a:schemeClr val="bg1">
                    <a:lumMod val="50000"/>
                  </a:schemeClr>
                </a:solidFill>
                <a:latin typeface="Akkurat"/>
                <a:cs typeface="Akkurat"/>
              </a:rPr>
              <a:t>Seek</a:t>
            </a:r>
            <a:r>
              <a:rPr lang="en-US" sz="1000" baseline="0" dirty="0" smtClean="0">
                <a:solidFill>
                  <a:schemeClr val="bg1">
                    <a:lumMod val="50000"/>
                  </a:schemeClr>
                </a:solidFill>
                <a:latin typeface="Akkurat"/>
                <a:cs typeface="Akkurat"/>
              </a:rPr>
              <a:t> Knowledge. Affirm Faith. Change the World. </a:t>
            </a:r>
            <a:endParaRPr lang="en-US" sz="1000" dirty="0">
              <a:solidFill>
                <a:schemeClr val="bg1">
                  <a:lumMod val="50000"/>
                </a:schemeClr>
              </a:solidFill>
              <a:latin typeface="Akkurat"/>
              <a:cs typeface="Akkurat"/>
            </a:endParaRPr>
          </a:p>
        </p:txBody>
      </p:sp>
      <p:pic>
        <p:nvPicPr>
          <p:cNvPr id="6" name="Picture 6" descr="AU_Signature_Vertical-White.eps"/>
          <p:cNvPicPr>
            <a:picLocks noChangeAspect="1"/>
          </p:cNvPicPr>
          <p:nvPr userDrawn="1"/>
        </p:nvPicPr>
        <p:blipFill>
          <a:blip r:embed="rId2">
            <a:clrChange>
              <a:clrFrom>
                <a:srgbClr val="DDD8C2"/>
              </a:clrFrom>
              <a:clrTo>
                <a:srgbClr val="DDD8C2">
                  <a:alpha val="0"/>
                </a:srgbClr>
              </a:clrTo>
            </a:clrChange>
          </a:blip>
          <a:srcRect/>
          <a:stretch>
            <a:fillRect/>
          </a:stretch>
        </p:blipFill>
        <p:spPr bwMode="auto">
          <a:xfrm>
            <a:off x="6778625" y="5864225"/>
            <a:ext cx="1712913" cy="59055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ntent only">
    <p:bg>
      <p:bgPr>
        <a:gradFill flip="none" rotWithShape="1">
          <a:gsLst>
            <a:gs pos="0">
              <a:schemeClr val="bg1"/>
            </a:gs>
            <a:gs pos="100000">
              <a:srgbClr val="F2EDD8"/>
            </a:gs>
          </a:gsLst>
          <a:lin ang="3600000" scaled="0"/>
          <a:tileRect/>
        </a:gradFill>
        <a:effectLst/>
      </p:bgPr>
    </p:bg>
    <p:spTree>
      <p:nvGrpSpPr>
        <p:cNvPr id="1" name=""/>
        <p:cNvGrpSpPr/>
        <p:nvPr/>
      </p:nvGrpSpPr>
      <p:grpSpPr>
        <a:xfrm>
          <a:off x="0" y="0"/>
          <a:ext cx="0" cy="0"/>
          <a:chOff x="0" y="0"/>
          <a:chExt cx="0" cy="0"/>
        </a:xfrm>
      </p:grpSpPr>
      <p:sp>
        <p:nvSpPr>
          <p:cNvPr id="4" name="TextBox 3"/>
          <p:cNvSpPr txBox="1"/>
          <p:nvPr userDrawn="1"/>
        </p:nvSpPr>
        <p:spPr>
          <a:xfrm>
            <a:off x="359673" y="6248400"/>
            <a:ext cx="3450327" cy="246221"/>
          </a:xfrm>
          <a:prstGeom prst="rect">
            <a:avLst/>
          </a:prstGeom>
          <a:noFill/>
        </p:spPr>
        <p:txBody>
          <a:bodyPr wrap="square" rtlCol="0">
            <a:spAutoFit/>
          </a:bodyPr>
          <a:lstStyle/>
          <a:p>
            <a:r>
              <a:rPr lang="en-US" sz="1000" dirty="0" smtClean="0">
                <a:solidFill>
                  <a:schemeClr val="bg1">
                    <a:lumMod val="50000"/>
                  </a:schemeClr>
                </a:solidFill>
                <a:latin typeface="Akkurat"/>
                <a:cs typeface="Akkurat"/>
              </a:rPr>
              <a:t>Seek</a:t>
            </a:r>
            <a:r>
              <a:rPr lang="en-US" sz="1000" baseline="0" dirty="0" smtClean="0">
                <a:solidFill>
                  <a:schemeClr val="bg1">
                    <a:lumMod val="50000"/>
                  </a:schemeClr>
                </a:solidFill>
                <a:latin typeface="Akkurat"/>
                <a:cs typeface="Akkurat"/>
              </a:rPr>
              <a:t> Knowledge. Affirm Faith. Change the World. </a:t>
            </a:r>
            <a:endParaRPr lang="en-US" sz="1000" dirty="0">
              <a:solidFill>
                <a:schemeClr val="bg1">
                  <a:lumMod val="50000"/>
                </a:schemeClr>
              </a:solidFill>
              <a:latin typeface="Akkurat"/>
              <a:cs typeface="Akkurat"/>
            </a:endParaRPr>
          </a:p>
        </p:txBody>
      </p:sp>
      <p:pic>
        <p:nvPicPr>
          <p:cNvPr id="6" name="Picture 6" descr="AU_Signature_Vertical-White.eps"/>
          <p:cNvPicPr>
            <a:picLocks noChangeAspect="1"/>
          </p:cNvPicPr>
          <p:nvPr userDrawn="1"/>
        </p:nvPicPr>
        <p:blipFill>
          <a:blip r:embed="rId2">
            <a:clrChange>
              <a:clrFrom>
                <a:srgbClr val="DDD8C2"/>
              </a:clrFrom>
              <a:clrTo>
                <a:srgbClr val="DDD8C2">
                  <a:alpha val="0"/>
                </a:srgbClr>
              </a:clrTo>
            </a:clrChange>
          </a:blip>
          <a:srcRect/>
          <a:stretch>
            <a:fillRect/>
          </a:stretch>
        </p:blipFill>
        <p:spPr bwMode="auto">
          <a:xfrm>
            <a:off x="6778625" y="5864225"/>
            <a:ext cx="1712913" cy="590550"/>
          </a:xfrm>
          <a:prstGeom prst="rect">
            <a:avLst/>
          </a:prstGeom>
          <a:noFill/>
          <a:ln w="9525">
            <a:noFill/>
            <a:miter lim="800000"/>
            <a:headEnd/>
            <a:tailEnd/>
          </a:ln>
        </p:spPr>
      </p:pic>
      <p:sp>
        <p:nvSpPr>
          <p:cNvPr id="10" name="Content Placeholder 2"/>
          <p:cNvSpPr>
            <a:spLocks noGrp="1"/>
          </p:cNvSpPr>
          <p:nvPr>
            <p:ph idx="1"/>
          </p:nvPr>
        </p:nvSpPr>
        <p:spPr>
          <a:xfrm>
            <a:off x="457200" y="609600"/>
            <a:ext cx="8382000" cy="4876800"/>
          </a:xfrm>
        </p:spPr>
        <p:txBody>
          <a:bodyPr/>
          <a:lstStyle>
            <a:lvl1pPr marL="685800" indent="-228600">
              <a:defRPr sz="2800" baseline="0">
                <a:latin typeface="Akkurat"/>
                <a:cs typeface="Akkurat"/>
              </a:defRPr>
            </a:lvl1pPr>
            <a:lvl2pPr>
              <a:buFont typeface="Arial"/>
              <a:buChar char="•"/>
              <a:defRPr sz="2800">
                <a:latin typeface="Akkurat"/>
                <a:cs typeface="Akkurat"/>
              </a:defRPr>
            </a:lvl2pPr>
            <a:lvl3pPr>
              <a:defRPr sz="2000">
                <a:latin typeface="Akkurat"/>
                <a:cs typeface="Akkurat"/>
              </a:defRPr>
            </a:lvl3pPr>
            <a:lvl4pPr>
              <a:defRPr>
                <a:latin typeface="Akkurat"/>
                <a:cs typeface="Akkurat"/>
              </a:defRPr>
            </a:lvl4pPr>
            <a:lvl5pPr>
              <a:defRPr>
                <a:latin typeface="Akkurat"/>
                <a:cs typeface="Akkura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69313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4662" y="301820"/>
            <a:ext cx="8229600" cy="1442621"/>
          </a:xfrm>
        </p:spPr>
        <p:txBody>
          <a:bodyPr wrap="square" anchor="b">
            <a:noAutofit/>
          </a:bodyPr>
          <a:lstStyle>
            <a:lvl1pPr algn="l">
              <a:defRPr sz="2800" b="1" i="0" baseline="0">
                <a:latin typeface="Verdana" pitchFamily="34" charset="0"/>
                <a:cs typeface="Akkura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19608" y="1866506"/>
            <a:ext cx="8686800" cy="3886200"/>
          </a:xfrm>
        </p:spPr>
        <p:txBody>
          <a:bodyPr/>
          <a:lstStyle>
            <a:lvl1pPr marL="685800" indent="-228600">
              <a:defRPr sz="2800" baseline="0">
                <a:latin typeface="Verdana" pitchFamily="34" charset="0"/>
                <a:cs typeface="Akkurat"/>
              </a:defRPr>
            </a:lvl1pPr>
            <a:lvl2pPr>
              <a:defRPr sz="2200">
                <a:latin typeface="Akkurat"/>
                <a:cs typeface="Akkurat"/>
              </a:defRPr>
            </a:lvl2pPr>
            <a:lvl3pPr>
              <a:defRPr sz="2000">
                <a:latin typeface="Akkurat"/>
                <a:cs typeface="Akkurat"/>
              </a:defRPr>
            </a:lvl3pPr>
            <a:lvl4pPr>
              <a:defRPr>
                <a:latin typeface="Akkurat"/>
                <a:cs typeface="Akkurat"/>
              </a:defRPr>
            </a:lvl4pPr>
            <a:lvl5pPr>
              <a:defRPr>
                <a:latin typeface="Akkurat"/>
                <a:cs typeface="Akkura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359673" y="6248400"/>
            <a:ext cx="3450327" cy="246221"/>
          </a:xfrm>
          <a:prstGeom prst="rect">
            <a:avLst/>
          </a:prstGeom>
          <a:noFill/>
        </p:spPr>
        <p:txBody>
          <a:bodyPr wrap="square" rtlCol="0">
            <a:spAutoFit/>
          </a:bodyPr>
          <a:lstStyle/>
          <a:p>
            <a:r>
              <a:rPr lang="en-US" sz="1000" dirty="0" smtClean="0">
                <a:solidFill>
                  <a:schemeClr val="bg1">
                    <a:lumMod val="50000"/>
                  </a:schemeClr>
                </a:solidFill>
                <a:latin typeface="Akkurat"/>
                <a:cs typeface="Akkurat"/>
              </a:rPr>
              <a:t>Seek</a:t>
            </a:r>
            <a:r>
              <a:rPr lang="en-US" sz="1000" baseline="0" dirty="0" smtClean="0">
                <a:solidFill>
                  <a:schemeClr val="bg1">
                    <a:lumMod val="50000"/>
                  </a:schemeClr>
                </a:solidFill>
                <a:latin typeface="Akkurat"/>
                <a:cs typeface="Akkurat"/>
              </a:rPr>
              <a:t> Knowledge. Affirm Faith. Change the World. </a:t>
            </a:r>
            <a:endParaRPr lang="en-US" sz="1000" dirty="0">
              <a:solidFill>
                <a:schemeClr val="bg1">
                  <a:lumMod val="50000"/>
                </a:schemeClr>
              </a:solidFill>
              <a:latin typeface="Akkurat"/>
              <a:cs typeface="Akkurat"/>
            </a:endParaRPr>
          </a:p>
        </p:txBody>
      </p:sp>
      <p:pic>
        <p:nvPicPr>
          <p:cNvPr id="6" name="Picture 6" descr="AU_Signature_Vertical-White.eps"/>
          <p:cNvPicPr>
            <a:picLocks noChangeAspect="1"/>
          </p:cNvPicPr>
          <p:nvPr userDrawn="1"/>
        </p:nvPicPr>
        <p:blipFill>
          <a:blip r:embed="rId2">
            <a:clrChange>
              <a:clrFrom>
                <a:srgbClr val="DDD8C2"/>
              </a:clrFrom>
              <a:clrTo>
                <a:srgbClr val="DDD8C2">
                  <a:alpha val="0"/>
                </a:srgbClr>
              </a:clrTo>
            </a:clrChange>
          </a:blip>
          <a:srcRect/>
          <a:stretch>
            <a:fillRect/>
          </a:stretch>
        </p:blipFill>
        <p:spPr bwMode="auto">
          <a:xfrm>
            <a:off x="6778625" y="5864225"/>
            <a:ext cx="1712913" cy="59055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0A7DE-942C-43D4-A588-6E1CD70A8735}" type="datetimeFigureOut">
              <a:rPr lang="en-US" smtClean="0"/>
              <a:pPr/>
              <a:t>5/14/2014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DE8CEA-208F-4E97-BBE9-71C1A2C3194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0A7DE-942C-43D4-A588-6E1CD70A8735}" type="datetimeFigureOut">
              <a:rPr lang="en-US" smtClean="0"/>
              <a:pPr/>
              <a:t>5/14/2014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DE8CEA-208F-4E97-BBE9-71C1A2C3194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0A7DE-942C-43D4-A588-6E1CD70A8735}" type="datetimeFigureOut">
              <a:rPr lang="en-US" smtClean="0"/>
              <a:pPr/>
              <a:t>5/14/2014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DE8CEA-208F-4E97-BBE9-71C1A2C3194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0A7DE-942C-43D4-A588-6E1CD70A8735}" type="datetimeFigureOut">
              <a:rPr lang="en-US" smtClean="0"/>
              <a:pPr/>
              <a:t>5/14/2014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DE8CEA-208F-4E97-BBE9-71C1A2C3194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rgbClr val="B5A25F">
            <a:alpha val="39999"/>
          </a:srgbClr>
        </a:solidFill>
        <a:effectLst/>
      </p:bgPr>
    </p:bg>
    <p:spTree>
      <p:nvGrpSpPr>
        <p:cNvPr id="1" name=""/>
        <p:cNvGrpSpPr/>
        <p:nvPr/>
      </p:nvGrpSpPr>
      <p:grpSpPr>
        <a:xfrm>
          <a:off x="0" y="0"/>
          <a:ext cx="0" cy="0"/>
          <a:chOff x="0" y="0"/>
          <a:chExt cx="0" cy="0"/>
        </a:xfrm>
      </p:grpSpPr>
      <p:pic>
        <p:nvPicPr>
          <p:cNvPr id="7" name="Picture 6" descr="AU_Signature_Vertical-White.eps"/>
          <p:cNvPicPr>
            <a:picLocks noChangeAspect="1"/>
          </p:cNvPicPr>
          <p:nvPr userDrawn="1"/>
        </p:nvPicPr>
        <p:blipFill>
          <a:blip r:embed="rId2">
            <a:clrChange>
              <a:clrFrom>
                <a:srgbClr val="DDD8C2"/>
              </a:clrFrom>
              <a:clrTo>
                <a:srgbClr val="DDD8C2">
                  <a:alpha val="0"/>
                </a:srgbClr>
              </a:clrTo>
            </a:clrChange>
          </a:blip>
          <a:srcRect/>
          <a:stretch>
            <a:fillRect/>
          </a:stretch>
        </p:blipFill>
        <p:spPr bwMode="auto">
          <a:xfrm>
            <a:off x="6778625" y="5864225"/>
            <a:ext cx="1712913" cy="590550"/>
          </a:xfrm>
          <a:prstGeom prst="rect">
            <a:avLst/>
          </a:prstGeom>
          <a:noFill/>
          <a:ln w="9525">
            <a:noFill/>
            <a:miter lim="800000"/>
            <a:headEnd/>
            <a:tailEnd/>
          </a:ln>
        </p:spPr>
      </p:pic>
      <p:sp>
        <p:nvSpPr>
          <p:cNvPr id="3" name="Text Placeholder 2"/>
          <p:cNvSpPr>
            <a:spLocks noGrp="1"/>
          </p:cNvSpPr>
          <p:nvPr>
            <p:ph type="body" idx="1"/>
          </p:nvPr>
        </p:nvSpPr>
        <p:spPr>
          <a:xfrm>
            <a:off x="685800" y="1946275"/>
            <a:ext cx="38115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5800" y="2586036"/>
            <a:ext cx="3811588" cy="306825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946275"/>
            <a:ext cx="3812322"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586037"/>
            <a:ext cx="3812323" cy="30682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1"/>
          <p:cNvSpPr>
            <a:spLocks noGrp="1"/>
          </p:cNvSpPr>
          <p:nvPr>
            <p:ph type="title"/>
          </p:nvPr>
        </p:nvSpPr>
        <p:spPr>
          <a:xfrm>
            <a:off x="685800" y="685800"/>
            <a:ext cx="7771547" cy="1143000"/>
          </a:xfrm>
        </p:spPr>
        <p:txBody>
          <a:bodyPr/>
          <a:lstStyle>
            <a:lvl1pPr>
              <a:defRPr/>
            </a:lvl1pPr>
          </a:lstStyle>
          <a:p>
            <a:r>
              <a:rPr lang="en-US" dirty="0" smtClean="0"/>
              <a:t>Click to edit Master title style</a:t>
            </a:r>
            <a:endParaRPr lang="en-US" dirty="0"/>
          </a:p>
        </p:txBody>
      </p:sp>
      <p:sp>
        <p:nvSpPr>
          <p:cNvPr id="8" name="Date Placeholder 6"/>
          <p:cNvSpPr>
            <a:spLocks noGrp="1"/>
          </p:cNvSpPr>
          <p:nvPr>
            <p:ph type="dt" sz="half" idx="10"/>
          </p:nvPr>
        </p:nvSpPr>
        <p:spPr>
          <a:xfrm>
            <a:off x="685800" y="6127750"/>
            <a:ext cx="2133600" cy="365125"/>
          </a:xfrm>
        </p:spPr>
        <p:txBody>
          <a:bodyPr/>
          <a:lstStyle>
            <a:lvl1pPr>
              <a:defRPr/>
            </a:lvl1pPr>
          </a:lstStyle>
          <a:p>
            <a:fld id="{6917E04D-E557-4658-A7CD-72D4CBEA74D4}" type="datetime1">
              <a:rPr lang="en-US"/>
              <a:pPr/>
              <a:t>5/14/2014</a:t>
            </a:fld>
            <a:endParaRPr lang="en-US"/>
          </a:p>
        </p:txBody>
      </p:sp>
      <p:sp>
        <p:nvSpPr>
          <p:cNvPr id="9" name="Footer Placeholder 7"/>
          <p:cNvSpPr>
            <a:spLocks noGrp="1"/>
          </p:cNvSpPr>
          <p:nvPr>
            <p:ph type="ftr" sz="quarter" idx="11"/>
          </p:nvPr>
        </p:nvSpPr>
        <p:spPr>
          <a:xfrm>
            <a:off x="3373438" y="6126163"/>
            <a:ext cx="2895600" cy="365125"/>
          </a:xfrm>
        </p:spPr>
        <p:txBody>
          <a:bodyPr/>
          <a:lstStyle>
            <a:lvl1pPr>
              <a:defRPr/>
            </a:lvl1pPr>
          </a:lstStyle>
          <a:p>
            <a:pPr>
              <a:defRPr/>
            </a:pPr>
            <a:endParaRPr lang="en-US"/>
          </a:p>
        </p:txBody>
      </p:sp>
      <p:sp>
        <p:nvSpPr>
          <p:cNvPr id="10" name="Slide Number Placeholder 8"/>
          <p:cNvSpPr>
            <a:spLocks noGrp="1"/>
          </p:cNvSpPr>
          <p:nvPr>
            <p:ph type="sldNum" sz="quarter" idx="12"/>
          </p:nvPr>
        </p:nvSpPr>
        <p:spPr>
          <a:xfrm>
            <a:off x="2819400" y="6127750"/>
            <a:ext cx="554038" cy="365125"/>
          </a:xfrm>
        </p:spPr>
        <p:txBody>
          <a:bodyPr/>
          <a:lstStyle>
            <a:lvl1pPr>
              <a:defRPr/>
            </a:lvl1pPr>
          </a:lstStyle>
          <a:p>
            <a:fld id="{EA02185F-0410-41EF-BF81-3223352D83F3}" type="slidenum">
              <a:rPr lang="en-US"/>
              <a:pPr/>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0A7DE-942C-43D4-A588-6E1CD70A8735}" type="datetimeFigureOut">
              <a:rPr lang="en-US" smtClean="0"/>
              <a:pPr/>
              <a:t>5/14/2014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DE8CEA-208F-4E97-BBE9-71C1A2C3194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0A7DE-942C-43D4-A588-6E1CD70A8735}" type="datetimeFigureOut">
              <a:rPr lang="en-US" smtClean="0"/>
              <a:pPr/>
              <a:t>5/14/2014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DE8CEA-208F-4E97-BBE9-71C1A2C3194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0A7DE-942C-43D4-A588-6E1CD70A8735}" type="datetimeFigureOut">
              <a:rPr lang="en-US" smtClean="0"/>
              <a:pPr/>
              <a:t>5/14/2014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DE8CEA-208F-4E97-BBE9-71C1A2C3194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0A7DE-942C-43D4-A588-6E1CD70A8735}" type="datetimeFigureOut">
              <a:rPr lang="en-US" smtClean="0"/>
              <a:pPr/>
              <a:t>5/14/2014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DE8CEA-208F-4E97-BBE9-71C1A2C3194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0A7DE-942C-43D4-A588-6E1CD70A8735}" type="datetimeFigureOut">
              <a:rPr lang="en-US" smtClean="0"/>
              <a:pPr/>
              <a:t>5/14/2014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DE8CEA-208F-4E97-BBE9-71C1A2C3194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0A7DE-942C-43D4-A588-6E1CD70A8735}" type="datetimeFigureOut">
              <a:rPr lang="en-US" smtClean="0"/>
              <a:pPr/>
              <a:t>5/14/2014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DE8CEA-208F-4E97-BBE9-71C1A2C3194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0A7DE-942C-43D4-A588-6E1CD70A8735}" type="datetimeFigureOut">
              <a:rPr lang="en-US" smtClean="0">
                <a:solidFill>
                  <a:prstClr val="black">
                    <a:tint val="75000"/>
                  </a:prstClr>
                </a:solidFill>
              </a:rPr>
              <a:pPr/>
              <a:t>5/14/2014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DE8CEA-208F-4E97-BBE9-71C1A2C319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339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1_Title and Content">
    <p:bg>
      <p:bgPr>
        <a:gradFill flip="none" rotWithShape="1">
          <a:gsLst>
            <a:gs pos="0">
              <a:schemeClr val="bg1"/>
            </a:gs>
            <a:gs pos="100000">
              <a:srgbClr val="F2EDD8"/>
            </a:gs>
          </a:gsLst>
          <a:lin ang="36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71894"/>
            <a:ext cx="8382000" cy="906241"/>
          </a:xfrm>
        </p:spPr>
        <p:txBody>
          <a:bodyPr wrap="square" anchor="b">
            <a:noAutofit/>
          </a:bodyPr>
          <a:lstStyle>
            <a:lvl1pPr algn="l">
              <a:defRPr sz="2800" b="1" i="0" baseline="0">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382000" cy="3886200"/>
          </a:xfrm>
        </p:spPr>
        <p:txBody>
          <a:bodyPr/>
          <a:lstStyle>
            <a:lvl1pPr marL="457200" indent="-228600">
              <a:buFont typeface="Arial"/>
              <a:buChar char="•"/>
              <a:defRPr sz="2800" baseline="0">
                <a:solidFill>
                  <a:schemeClr val="tx1"/>
                </a:solidFill>
                <a:latin typeface="Verdana"/>
                <a:cs typeface="Verdana"/>
              </a:defRPr>
            </a:lvl1pPr>
            <a:lvl2pPr marL="914400" indent="-228600">
              <a:defRPr sz="2200">
                <a:solidFill>
                  <a:schemeClr val="accent1">
                    <a:lumMod val="75000"/>
                  </a:schemeClr>
                </a:solidFill>
                <a:latin typeface="Verdana"/>
                <a:cs typeface="Verdana"/>
              </a:defRPr>
            </a:lvl2pPr>
            <a:lvl3pPr marL="1371600">
              <a:defRPr sz="2000" baseline="0">
                <a:solidFill>
                  <a:schemeClr val="accent1">
                    <a:lumMod val="50000"/>
                  </a:schemeClr>
                </a:solidFill>
                <a:latin typeface="Verdana"/>
                <a:cs typeface="Verdana"/>
              </a:defRPr>
            </a:lvl3pPr>
            <a:lvl4pPr marL="1828800" indent="-342900">
              <a:buFont typeface="Arial"/>
              <a:buChar char="•"/>
              <a:defRPr baseline="0">
                <a:solidFill>
                  <a:schemeClr val="accent3"/>
                </a:solidFill>
                <a:latin typeface="Verdana"/>
                <a:cs typeface="Verdana"/>
              </a:defRPr>
            </a:lvl4pPr>
            <a:lvl5pPr marL="1828800" indent="0">
              <a:buNone/>
              <a:defRPr>
                <a:solidFill>
                  <a:schemeClr val="tx1"/>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TextBox 3"/>
          <p:cNvSpPr txBox="1"/>
          <p:nvPr userDrawn="1"/>
        </p:nvSpPr>
        <p:spPr>
          <a:xfrm>
            <a:off x="359673" y="6248400"/>
            <a:ext cx="3450327" cy="246221"/>
          </a:xfrm>
          <a:prstGeom prst="rect">
            <a:avLst/>
          </a:prstGeom>
          <a:noFill/>
        </p:spPr>
        <p:txBody>
          <a:bodyPr wrap="square" rtlCol="0">
            <a:spAutoFit/>
          </a:bodyPr>
          <a:lstStyle/>
          <a:p>
            <a:r>
              <a:rPr lang="en-US" sz="1000" dirty="0" smtClean="0">
                <a:solidFill>
                  <a:prstClr val="white">
                    <a:lumMod val="50000"/>
                  </a:prstClr>
                </a:solidFill>
                <a:latin typeface="Akkurat"/>
                <a:cs typeface="Akkurat"/>
              </a:rPr>
              <a:t>Seek Knowledge. Affirm Faith. Change the World. </a:t>
            </a:r>
            <a:endParaRPr lang="en-US" sz="1000" dirty="0">
              <a:solidFill>
                <a:prstClr val="white">
                  <a:lumMod val="50000"/>
                </a:prstClr>
              </a:solidFill>
              <a:latin typeface="Akkurat"/>
              <a:cs typeface="Akkurat"/>
            </a:endParaRPr>
          </a:p>
        </p:txBody>
      </p:sp>
      <p:pic>
        <p:nvPicPr>
          <p:cNvPr id="6" name="Picture 6" descr="AU_Signature_Vertical-White.eps"/>
          <p:cNvPicPr>
            <a:picLocks noChangeAspect="1"/>
          </p:cNvPicPr>
          <p:nvPr userDrawn="1"/>
        </p:nvPicPr>
        <p:blipFill>
          <a:blip r:embed="rId2">
            <a:clrChange>
              <a:clrFrom>
                <a:srgbClr val="DDD8C2"/>
              </a:clrFrom>
              <a:clrTo>
                <a:srgbClr val="DDD8C2">
                  <a:alpha val="0"/>
                </a:srgbClr>
              </a:clrTo>
            </a:clrChange>
          </a:blip>
          <a:srcRect/>
          <a:stretch>
            <a:fillRect/>
          </a:stretch>
        </p:blipFill>
        <p:spPr bwMode="auto">
          <a:xfrm>
            <a:off x="6778625" y="5864225"/>
            <a:ext cx="1712913" cy="590550"/>
          </a:xfrm>
          <a:prstGeom prst="rect">
            <a:avLst/>
          </a:prstGeom>
          <a:noFill/>
          <a:ln w="9525">
            <a:noFill/>
            <a:miter lim="800000"/>
            <a:headEnd/>
            <a:tailEnd/>
          </a:ln>
        </p:spPr>
      </p:pic>
    </p:spTree>
    <p:extLst>
      <p:ext uri="{BB962C8B-B14F-4D97-AF65-F5344CB8AC3E}">
        <p14:creationId xmlns:p14="http://schemas.microsoft.com/office/powerpoint/2010/main" val="2839293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ntent only">
    <p:bg>
      <p:bgPr>
        <a:gradFill flip="none" rotWithShape="1">
          <a:gsLst>
            <a:gs pos="0">
              <a:schemeClr val="bg1"/>
            </a:gs>
            <a:gs pos="100000">
              <a:srgbClr val="F2EDD8"/>
            </a:gs>
          </a:gsLst>
          <a:lin ang="3600000" scaled="0"/>
          <a:tileRect/>
        </a:gradFill>
        <a:effectLst/>
      </p:bgPr>
    </p:bg>
    <p:spTree>
      <p:nvGrpSpPr>
        <p:cNvPr id="1" name=""/>
        <p:cNvGrpSpPr/>
        <p:nvPr/>
      </p:nvGrpSpPr>
      <p:grpSpPr>
        <a:xfrm>
          <a:off x="0" y="0"/>
          <a:ext cx="0" cy="0"/>
          <a:chOff x="0" y="0"/>
          <a:chExt cx="0" cy="0"/>
        </a:xfrm>
      </p:grpSpPr>
      <p:sp>
        <p:nvSpPr>
          <p:cNvPr id="4" name="TextBox 3"/>
          <p:cNvSpPr txBox="1"/>
          <p:nvPr userDrawn="1"/>
        </p:nvSpPr>
        <p:spPr>
          <a:xfrm>
            <a:off x="359673" y="6248400"/>
            <a:ext cx="3450327" cy="246221"/>
          </a:xfrm>
          <a:prstGeom prst="rect">
            <a:avLst/>
          </a:prstGeom>
          <a:noFill/>
        </p:spPr>
        <p:txBody>
          <a:bodyPr wrap="square" rtlCol="0">
            <a:spAutoFit/>
          </a:bodyPr>
          <a:lstStyle/>
          <a:p>
            <a:r>
              <a:rPr lang="en-US" sz="1000" dirty="0" smtClean="0">
                <a:solidFill>
                  <a:prstClr val="white">
                    <a:lumMod val="50000"/>
                  </a:prstClr>
                </a:solidFill>
                <a:latin typeface="Akkurat"/>
                <a:cs typeface="Akkurat"/>
              </a:rPr>
              <a:t>Seek Knowledge. Affirm Faith. Change the World. </a:t>
            </a:r>
            <a:endParaRPr lang="en-US" sz="1000" dirty="0">
              <a:solidFill>
                <a:prstClr val="white">
                  <a:lumMod val="50000"/>
                </a:prstClr>
              </a:solidFill>
              <a:latin typeface="Akkurat"/>
              <a:cs typeface="Akkurat"/>
            </a:endParaRPr>
          </a:p>
        </p:txBody>
      </p:sp>
      <p:pic>
        <p:nvPicPr>
          <p:cNvPr id="6" name="Picture 6" descr="AU_Signature_Vertical-White.eps"/>
          <p:cNvPicPr>
            <a:picLocks noChangeAspect="1"/>
          </p:cNvPicPr>
          <p:nvPr userDrawn="1"/>
        </p:nvPicPr>
        <p:blipFill>
          <a:blip r:embed="rId2">
            <a:clrChange>
              <a:clrFrom>
                <a:srgbClr val="DDD8C2"/>
              </a:clrFrom>
              <a:clrTo>
                <a:srgbClr val="DDD8C2">
                  <a:alpha val="0"/>
                </a:srgbClr>
              </a:clrTo>
            </a:clrChange>
          </a:blip>
          <a:srcRect/>
          <a:stretch>
            <a:fillRect/>
          </a:stretch>
        </p:blipFill>
        <p:spPr bwMode="auto">
          <a:xfrm>
            <a:off x="6778625" y="5864225"/>
            <a:ext cx="1712913" cy="590550"/>
          </a:xfrm>
          <a:prstGeom prst="rect">
            <a:avLst/>
          </a:prstGeom>
          <a:noFill/>
          <a:ln w="9525">
            <a:noFill/>
            <a:miter lim="800000"/>
            <a:headEnd/>
            <a:tailEnd/>
          </a:ln>
        </p:spPr>
      </p:pic>
      <p:sp>
        <p:nvSpPr>
          <p:cNvPr id="10" name="Content Placeholder 2"/>
          <p:cNvSpPr>
            <a:spLocks noGrp="1"/>
          </p:cNvSpPr>
          <p:nvPr>
            <p:ph idx="1"/>
          </p:nvPr>
        </p:nvSpPr>
        <p:spPr>
          <a:xfrm>
            <a:off x="457200" y="609600"/>
            <a:ext cx="8382000" cy="4876800"/>
          </a:xfrm>
        </p:spPr>
        <p:txBody>
          <a:bodyPr/>
          <a:lstStyle>
            <a:lvl1pPr marL="685800" indent="-228600">
              <a:defRPr sz="2800" baseline="0">
                <a:latin typeface="Akkurat"/>
                <a:cs typeface="Akkurat"/>
              </a:defRPr>
            </a:lvl1pPr>
            <a:lvl2pPr>
              <a:buFont typeface="Arial"/>
              <a:buChar char="•"/>
              <a:defRPr sz="2800">
                <a:latin typeface="Akkurat"/>
                <a:cs typeface="Akkurat"/>
              </a:defRPr>
            </a:lvl2pPr>
            <a:lvl3pPr>
              <a:defRPr sz="2000">
                <a:latin typeface="Akkurat"/>
                <a:cs typeface="Akkurat"/>
              </a:defRPr>
            </a:lvl3pPr>
            <a:lvl4pPr>
              <a:defRPr>
                <a:latin typeface="Akkurat"/>
                <a:cs typeface="Akkurat"/>
              </a:defRPr>
            </a:lvl4pPr>
            <a:lvl5pPr>
              <a:defRPr>
                <a:latin typeface="Akkurat"/>
                <a:cs typeface="Akkura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073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4662" y="301820"/>
            <a:ext cx="8229600" cy="1442621"/>
          </a:xfrm>
        </p:spPr>
        <p:txBody>
          <a:bodyPr wrap="square" anchor="b">
            <a:noAutofit/>
          </a:bodyPr>
          <a:lstStyle>
            <a:lvl1pPr algn="l">
              <a:defRPr sz="2800" b="1" i="0" baseline="0">
                <a:latin typeface="Verdana" pitchFamily="34" charset="0"/>
                <a:cs typeface="Akkura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19608" y="1866506"/>
            <a:ext cx="8686800" cy="3886200"/>
          </a:xfrm>
        </p:spPr>
        <p:txBody>
          <a:bodyPr/>
          <a:lstStyle>
            <a:lvl1pPr marL="685800" indent="-228600">
              <a:defRPr sz="2800" baseline="0">
                <a:latin typeface="Verdana" pitchFamily="34" charset="0"/>
                <a:cs typeface="Akkurat"/>
              </a:defRPr>
            </a:lvl1pPr>
            <a:lvl2pPr>
              <a:defRPr sz="2200">
                <a:latin typeface="Akkurat"/>
                <a:cs typeface="Akkurat"/>
              </a:defRPr>
            </a:lvl2pPr>
            <a:lvl3pPr>
              <a:defRPr sz="2000">
                <a:latin typeface="Akkurat"/>
                <a:cs typeface="Akkurat"/>
              </a:defRPr>
            </a:lvl3pPr>
            <a:lvl4pPr>
              <a:defRPr>
                <a:latin typeface="Akkurat"/>
                <a:cs typeface="Akkurat"/>
              </a:defRPr>
            </a:lvl4pPr>
            <a:lvl5pPr>
              <a:defRPr>
                <a:latin typeface="Akkurat"/>
                <a:cs typeface="Akkura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359673" y="6248400"/>
            <a:ext cx="3450327" cy="246221"/>
          </a:xfrm>
          <a:prstGeom prst="rect">
            <a:avLst/>
          </a:prstGeom>
          <a:noFill/>
        </p:spPr>
        <p:txBody>
          <a:bodyPr wrap="square" rtlCol="0">
            <a:spAutoFit/>
          </a:bodyPr>
          <a:lstStyle/>
          <a:p>
            <a:r>
              <a:rPr lang="en-US" sz="1000" dirty="0" smtClean="0">
                <a:solidFill>
                  <a:prstClr val="white">
                    <a:lumMod val="50000"/>
                  </a:prstClr>
                </a:solidFill>
                <a:latin typeface="Akkurat"/>
                <a:cs typeface="Akkurat"/>
              </a:rPr>
              <a:t>Seek Knowledge. Affirm Faith. Change the World. </a:t>
            </a:r>
            <a:endParaRPr lang="en-US" sz="1000" dirty="0">
              <a:solidFill>
                <a:prstClr val="white">
                  <a:lumMod val="50000"/>
                </a:prstClr>
              </a:solidFill>
              <a:latin typeface="Akkurat"/>
              <a:cs typeface="Akkurat"/>
            </a:endParaRPr>
          </a:p>
        </p:txBody>
      </p:sp>
      <p:pic>
        <p:nvPicPr>
          <p:cNvPr id="6" name="Picture 6" descr="AU_Signature_Vertical-White.eps"/>
          <p:cNvPicPr>
            <a:picLocks noChangeAspect="1"/>
          </p:cNvPicPr>
          <p:nvPr userDrawn="1"/>
        </p:nvPicPr>
        <p:blipFill>
          <a:blip r:embed="rId2">
            <a:clrChange>
              <a:clrFrom>
                <a:srgbClr val="DDD8C2"/>
              </a:clrFrom>
              <a:clrTo>
                <a:srgbClr val="DDD8C2">
                  <a:alpha val="0"/>
                </a:srgbClr>
              </a:clrTo>
            </a:clrChange>
          </a:blip>
          <a:srcRect/>
          <a:stretch>
            <a:fillRect/>
          </a:stretch>
        </p:blipFill>
        <p:spPr bwMode="auto">
          <a:xfrm>
            <a:off x="6778625" y="5864225"/>
            <a:ext cx="1712913" cy="590550"/>
          </a:xfrm>
          <a:prstGeom prst="rect">
            <a:avLst/>
          </a:prstGeom>
          <a:noFill/>
          <a:ln w="9525">
            <a:noFill/>
            <a:miter lim="800000"/>
            <a:headEnd/>
            <a:tailEnd/>
          </a:ln>
        </p:spPr>
      </p:pic>
    </p:spTree>
    <p:extLst>
      <p:ext uri="{BB962C8B-B14F-4D97-AF65-F5344CB8AC3E}">
        <p14:creationId xmlns:p14="http://schemas.microsoft.com/office/powerpoint/2010/main" val="1550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3" name="Picture 6" descr="AU_Signature_Horizontal-Blue-Tag.eps"/>
          <p:cNvPicPr>
            <a:picLocks noChangeAspect="1"/>
          </p:cNvPicPr>
          <p:nvPr userDrawn="1"/>
        </p:nvPicPr>
        <p:blipFill>
          <a:blip r:embed="rId2"/>
          <a:srcRect/>
          <a:stretch>
            <a:fillRect/>
          </a:stretch>
        </p:blipFill>
        <p:spPr bwMode="auto">
          <a:xfrm>
            <a:off x="2749550" y="4621213"/>
            <a:ext cx="3892550" cy="657225"/>
          </a:xfrm>
          <a:prstGeom prst="rect">
            <a:avLst/>
          </a:prstGeom>
          <a:noFill/>
          <a:ln w="9525">
            <a:noFill/>
            <a:miter lim="800000"/>
            <a:headEnd/>
            <a:tailEnd/>
          </a:ln>
        </p:spPr>
      </p:pic>
      <p:sp>
        <p:nvSpPr>
          <p:cNvPr id="2" name="Title 1"/>
          <p:cNvSpPr>
            <a:spLocks noGrp="1"/>
          </p:cNvSpPr>
          <p:nvPr>
            <p:ph type="title"/>
          </p:nvPr>
        </p:nvSpPr>
        <p:spPr>
          <a:xfrm>
            <a:off x="690019" y="1825625"/>
            <a:ext cx="7767328" cy="1143000"/>
          </a:xfrm>
          <a:effectLst/>
        </p:spPr>
        <p:txBody>
          <a:bodyPr anchor="t"/>
          <a:lstStyle/>
          <a:p>
            <a:r>
              <a:rPr lang="en-US" dirty="0"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0A7DE-942C-43D4-A588-6E1CD70A8735}" type="datetimeFigureOut">
              <a:rPr lang="en-US" smtClean="0">
                <a:solidFill>
                  <a:prstClr val="black">
                    <a:tint val="75000"/>
                  </a:prstClr>
                </a:solidFill>
              </a:rPr>
              <a:pPr/>
              <a:t>5/14/2014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DE8CEA-208F-4E97-BBE9-71C1A2C319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5705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0A7DE-942C-43D4-A588-6E1CD70A8735}" type="datetimeFigureOut">
              <a:rPr lang="en-US" smtClean="0">
                <a:solidFill>
                  <a:prstClr val="black">
                    <a:tint val="75000"/>
                  </a:prstClr>
                </a:solidFill>
              </a:rPr>
              <a:pPr/>
              <a:t>5/14/2014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DE8CEA-208F-4E97-BBE9-71C1A2C319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8861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0A7DE-942C-43D4-A588-6E1CD70A8735}" type="datetimeFigureOut">
              <a:rPr lang="en-US" smtClean="0">
                <a:solidFill>
                  <a:prstClr val="black">
                    <a:tint val="75000"/>
                  </a:prstClr>
                </a:solidFill>
              </a:rPr>
              <a:pPr/>
              <a:t>5/14/2014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DE8CEA-208F-4E97-BBE9-71C1A2C319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845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63A0A7DE-942C-43D4-A588-6E1CD70A8735}" type="datetimeFigureOut">
              <a:rPr lang="en-US" smtClean="0">
                <a:solidFill>
                  <a:prstClr val="black">
                    <a:tint val="75000"/>
                  </a:prstClr>
                </a:solidFill>
              </a:rPr>
              <a:pPr/>
              <a:t>5/14/2014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FDE8CEA-208F-4E97-BBE9-71C1A2C319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8907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0A7DE-942C-43D4-A588-6E1CD70A8735}" type="datetimeFigureOut">
              <a:rPr lang="en-US" smtClean="0">
                <a:solidFill>
                  <a:prstClr val="black">
                    <a:tint val="75000"/>
                  </a:prstClr>
                </a:solidFill>
              </a:rPr>
              <a:pPr/>
              <a:t>5/14/2014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FDE8CEA-208F-4E97-BBE9-71C1A2C319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311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0A7DE-942C-43D4-A588-6E1CD70A8735}" type="datetimeFigureOut">
              <a:rPr lang="en-US" smtClean="0">
                <a:solidFill>
                  <a:prstClr val="black">
                    <a:tint val="75000"/>
                  </a:prstClr>
                </a:solidFill>
              </a:rPr>
              <a:pPr/>
              <a:t>5/14/2014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FDE8CEA-208F-4E97-BBE9-71C1A2C319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6642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0A7DE-942C-43D4-A588-6E1CD70A8735}" type="datetimeFigureOut">
              <a:rPr lang="en-US" smtClean="0">
                <a:solidFill>
                  <a:prstClr val="black">
                    <a:tint val="75000"/>
                  </a:prstClr>
                </a:solidFill>
              </a:rPr>
              <a:pPr/>
              <a:t>5/14/2014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DE8CEA-208F-4E97-BBE9-71C1A2C319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6725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0A7DE-942C-43D4-A588-6E1CD70A8735}" type="datetimeFigureOut">
              <a:rPr lang="en-US" smtClean="0">
                <a:solidFill>
                  <a:prstClr val="black">
                    <a:tint val="75000"/>
                  </a:prstClr>
                </a:solidFill>
              </a:rPr>
              <a:pPr/>
              <a:t>5/14/2014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DE8CEA-208F-4E97-BBE9-71C1A2C319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8723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0A7DE-942C-43D4-A588-6E1CD70A8735}" type="datetimeFigureOut">
              <a:rPr lang="en-US" smtClean="0">
                <a:solidFill>
                  <a:prstClr val="black">
                    <a:tint val="75000"/>
                  </a:prstClr>
                </a:solidFill>
              </a:rPr>
              <a:pPr/>
              <a:t>5/14/2014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DE8CEA-208F-4E97-BBE9-71C1A2C319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380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0A7DE-942C-43D4-A588-6E1CD70A8735}" type="datetimeFigureOut">
              <a:rPr lang="en-US" smtClean="0">
                <a:solidFill>
                  <a:prstClr val="black">
                    <a:tint val="75000"/>
                  </a:prstClr>
                </a:solidFill>
              </a:rPr>
              <a:pPr/>
              <a:t>5/14/2014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DE8CEA-208F-4E97-BBE9-71C1A2C319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7028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2.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3.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4.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5.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theme" Target="../theme/theme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6" Type="http://schemas.openxmlformats.org/officeDocument/2006/relationships/theme" Target="../theme/theme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87388" y="685800"/>
            <a:ext cx="7769225"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87388" y="2011363"/>
            <a:ext cx="7769225"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1189038" y="6126163"/>
            <a:ext cx="21336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898989"/>
                </a:solidFill>
                <a:latin typeface="Verdana" charset="0"/>
              </a:defRPr>
            </a:lvl1pPr>
          </a:lstStyle>
          <a:p>
            <a:fld id="{DEC14CBC-EE40-402B-99B5-142ED0916BA7}" type="datetime1">
              <a:rPr lang="en-US"/>
              <a:pPr/>
              <a:t>5/14/2014</a:t>
            </a:fld>
            <a:endParaRPr lang="en-US"/>
          </a:p>
        </p:txBody>
      </p:sp>
      <p:sp>
        <p:nvSpPr>
          <p:cNvPr id="5" name="Footer Placeholder 4"/>
          <p:cNvSpPr>
            <a:spLocks noGrp="1"/>
          </p:cNvSpPr>
          <p:nvPr>
            <p:ph type="ftr" sz="quarter" idx="3"/>
          </p:nvPr>
        </p:nvSpPr>
        <p:spPr>
          <a:xfrm>
            <a:off x="3876675" y="6124575"/>
            <a:ext cx="2895600" cy="365125"/>
          </a:xfrm>
          <a:prstGeom prst="rect">
            <a:avLst/>
          </a:prstGeom>
        </p:spPr>
        <p:txBody>
          <a:bodyPr vert="horz" wrap="square" lIns="91440" tIns="45720" rIns="91440" bIns="45720" numCol="1" anchor="ctr" anchorCtr="0" compatLnSpc="1">
            <a:prstTxWarp prst="textNoShape">
              <a:avLst/>
            </a:prstTxWarp>
          </a:bodyPr>
          <a:lstStyle>
            <a:lvl1pPr algn="l">
              <a:defRPr sz="1000">
                <a:solidFill>
                  <a:srgbClr val="898989"/>
                </a:solidFill>
                <a:latin typeface="Verdana" charset="0"/>
                <a:ea typeface="Verdana" charset="0"/>
                <a:cs typeface="Verdana" charset="0"/>
              </a:defRPr>
            </a:lvl1pPr>
          </a:lstStyle>
          <a:p>
            <a:pPr>
              <a:defRPr/>
            </a:pPr>
            <a:endParaRPr lang="en-US"/>
          </a:p>
        </p:txBody>
      </p:sp>
      <p:sp>
        <p:nvSpPr>
          <p:cNvPr id="6" name="Slide Number Placeholder 5"/>
          <p:cNvSpPr>
            <a:spLocks noGrp="1"/>
          </p:cNvSpPr>
          <p:nvPr>
            <p:ph type="sldNum" sz="quarter" idx="4"/>
          </p:nvPr>
        </p:nvSpPr>
        <p:spPr>
          <a:xfrm>
            <a:off x="3322638" y="6126163"/>
            <a:ext cx="554037"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898989"/>
                </a:solidFill>
                <a:latin typeface="Verdana" charset="0"/>
              </a:defRPr>
            </a:lvl1pPr>
          </a:lstStyle>
          <a:p>
            <a:fld id="{FA780CD9-2DF8-4CCE-8301-429702CC7C5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 id="2147484086" r:id="rId12"/>
    <p:sldLayoutId id="2147484087" r:id="rId13"/>
    <p:sldLayoutId id="2147484088" r:id="rId14"/>
    <p:sldLayoutId id="2147484168" r:id="rId15"/>
    <p:sldLayoutId id="2147484110" r:id="rId16"/>
    <p:sldLayoutId id="2147484089" r:id="rId17"/>
    <p:sldLayoutId id="2147484090" r:id="rId18"/>
    <p:sldLayoutId id="2147484091" r:id="rId19"/>
    <p:sldLayoutId id="2147484092" r:id="rId20"/>
    <p:sldLayoutId id="2147484093" r:id="rId21"/>
    <p:sldLayoutId id="2147484094" r:id="rId22"/>
    <p:sldLayoutId id="2147484095" r:id="rId23"/>
    <p:sldLayoutId id="2147484096" r:id="rId24"/>
    <p:sldLayoutId id="2147484127" r:id="rId25"/>
    <p:sldLayoutId id="2147484128" r:id="rId26"/>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txStyles>
    <p:titleStyle>
      <a:lvl1pPr algn="ctr" defTabSz="457200" rtl="0" eaLnBrk="0" fontAlgn="base" hangingPunct="0">
        <a:spcBef>
          <a:spcPct val="0"/>
        </a:spcBef>
        <a:spcAft>
          <a:spcPct val="0"/>
        </a:spcAft>
        <a:defRPr sz="4000" b="1" kern="1200">
          <a:solidFill>
            <a:schemeClr val="tx1"/>
          </a:solidFill>
          <a:latin typeface="Verdana"/>
          <a:ea typeface="ＭＳ Ｐゴシック" pitchFamily="-84" charset="-128"/>
          <a:cs typeface="Verdana"/>
        </a:defRPr>
      </a:lvl1pPr>
      <a:lvl2pPr algn="ctr" defTabSz="457200" rtl="0" eaLnBrk="0" fontAlgn="base" hangingPunct="0">
        <a:spcBef>
          <a:spcPct val="0"/>
        </a:spcBef>
        <a:spcAft>
          <a:spcPct val="0"/>
        </a:spcAft>
        <a:defRPr sz="4000" b="1">
          <a:solidFill>
            <a:schemeClr val="tx1"/>
          </a:solidFill>
          <a:latin typeface="Verdana" pitchFamily="-96" charset="0"/>
          <a:ea typeface="ＭＳ Ｐゴシック" pitchFamily="-84" charset="-128"/>
        </a:defRPr>
      </a:lvl2pPr>
      <a:lvl3pPr algn="ctr" defTabSz="457200" rtl="0" eaLnBrk="0" fontAlgn="base" hangingPunct="0">
        <a:spcBef>
          <a:spcPct val="0"/>
        </a:spcBef>
        <a:spcAft>
          <a:spcPct val="0"/>
        </a:spcAft>
        <a:defRPr sz="4000" b="1">
          <a:solidFill>
            <a:schemeClr val="tx1"/>
          </a:solidFill>
          <a:latin typeface="Verdana" pitchFamily="-96" charset="0"/>
          <a:ea typeface="ＭＳ Ｐゴシック" pitchFamily="-84" charset="-128"/>
        </a:defRPr>
      </a:lvl3pPr>
      <a:lvl4pPr algn="ctr" defTabSz="457200" rtl="0" eaLnBrk="0" fontAlgn="base" hangingPunct="0">
        <a:spcBef>
          <a:spcPct val="0"/>
        </a:spcBef>
        <a:spcAft>
          <a:spcPct val="0"/>
        </a:spcAft>
        <a:defRPr sz="4000" b="1">
          <a:solidFill>
            <a:schemeClr val="tx1"/>
          </a:solidFill>
          <a:latin typeface="Verdana" pitchFamily="-96" charset="0"/>
          <a:ea typeface="ＭＳ Ｐゴシック" pitchFamily="-84" charset="-128"/>
        </a:defRPr>
      </a:lvl4pPr>
      <a:lvl5pPr algn="ctr" defTabSz="457200" rtl="0" eaLnBrk="0" fontAlgn="base" hangingPunct="0">
        <a:spcBef>
          <a:spcPct val="0"/>
        </a:spcBef>
        <a:spcAft>
          <a:spcPct val="0"/>
        </a:spcAft>
        <a:defRPr sz="4000" b="1">
          <a:solidFill>
            <a:schemeClr val="tx1"/>
          </a:solidFill>
          <a:latin typeface="Verdana" pitchFamily="-96" charset="0"/>
          <a:ea typeface="ＭＳ Ｐゴシック" pitchFamily="-84" charset="-128"/>
        </a:defRPr>
      </a:lvl5pPr>
      <a:lvl6pPr marL="457200" algn="ctr" defTabSz="457200" rtl="0" fontAlgn="base">
        <a:spcBef>
          <a:spcPct val="0"/>
        </a:spcBef>
        <a:spcAft>
          <a:spcPct val="0"/>
        </a:spcAft>
        <a:defRPr sz="4000" b="1">
          <a:solidFill>
            <a:schemeClr val="tx1"/>
          </a:solidFill>
          <a:latin typeface="Georgia" pitchFamily="-84" charset="0"/>
          <a:ea typeface="ＭＳ Ｐゴシック" pitchFamily="-84" charset="-128"/>
        </a:defRPr>
      </a:lvl6pPr>
      <a:lvl7pPr marL="914400" algn="ctr" defTabSz="457200" rtl="0" fontAlgn="base">
        <a:spcBef>
          <a:spcPct val="0"/>
        </a:spcBef>
        <a:spcAft>
          <a:spcPct val="0"/>
        </a:spcAft>
        <a:defRPr sz="4000" b="1">
          <a:solidFill>
            <a:schemeClr val="tx1"/>
          </a:solidFill>
          <a:latin typeface="Georgia" pitchFamily="-84" charset="0"/>
          <a:ea typeface="ＭＳ Ｐゴシック" pitchFamily="-84" charset="-128"/>
        </a:defRPr>
      </a:lvl7pPr>
      <a:lvl8pPr marL="1371600" algn="ctr" defTabSz="457200" rtl="0" fontAlgn="base">
        <a:spcBef>
          <a:spcPct val="0"/>
        </a:spcBef>
        <a:spcAft>
          <a:spcPct val="0"/>
        </a:spcAft>
        <a:defRPr sz="4000" b="1">
          <a:solidFill>
            <a:schemeClr val="tx1"/>
          </a:solidFill>
          <a:latin typeface="Georgia" pitchFamily="-84" charset="0"/>
          <a:ea typeface="ＭＳ Ｐゴシック" pitchFamily="-84" charset="-128"/>
        </a:defRPr>
      </a:lvl8pPr>
      <a:lvl9pPr marL="1828800" algn="ctr" defTabSz="457200" rtl="0" fontAlgn="base">
        <a:spcBef>
          <a:spcPct val="0"/>
        </a:spcBef>
        <a:spcAft>
          <a:spcPct val="0"/>
        </a:spcAft>
        <a:defRPr sz="4000" b="1">
          <a:solidFill>
            <a:schemeClr val="tx1"/>
          </a:solidFill>
          <a:latin typeface="Georgia" pitchFamily="-84" charset="0"/>
          <a:ea typeface="ＭＳ Ｐゴシック" pitchFamily="-84" charset="-128"/>
        </a:defRPr>
      </a:lvl9pPr>
    </p:titleStyle>
    <p:bodyStyle>
      <a:lvl1pPr marL="342900" indent="-342900" algn="l" defTabSz="457200" rtl="0" eaLnBrk="0" fontAlgn="base" hangingPunct="0">
        <a:spcBef>
          <a:spcPct val="20000"/>
        </a:spcBef>
        <a:spcAft>
          <a:spcPct val="0"/>
        </a:spcAft>
        <a:buFont typeface="Arial" charset="0"/>
        <a:buChar char="•"/>
        <a:defRPr lang="en-US" sz="3200" kern="1200" dirty="0" smtClean="0">
          <a:solidFill>
            <a:schemeClr val="tx1"/>
          </a:solidFill>
          <a:latin typeface="Verdana"/>
          <a:ea typeface="ＭＳ Ｐゴシック" pitchFamily="-84" charset="-128"/>
          <a:cs typeface="Verdana"/>
        </a:defRPr>
      </a:lvl1pPr>
      <a:lvl2pPr marL="742950" indent="-285750" algn="l" defTabSz="457200" rtl="0" eaLnBrk="0" fontAlgn="base" hangingPunct="0">
        <a:spcBef>
          <a:spcPct val="20000"/>
        </a:spcBef>
        <a:spcAft>
          <a:spcPct val="0"/>
        </a:spcAft>
        <a:buFont typeface="Arial" charset="0"/>
        <a:buChar char="–"/>
        <a:defRPr lang="en-US" sz="2800" kern="1200" dirty="0" smtClean="0">
          <a:solidFill>
            <a:schemeClr val="tx1"/>
          </a:solidFill>
          <a:latin typeface="Verdana"/>
          <a:ea typeface="ＭＳ Ｐゴシック" pitchFamily="-84" charset="-128"/>
          <a:cs typeface="Verdana"/>
        </a:defRPr>
      </a:lvl2pPr>
      <a:lvl3pPr marL="1143000" indent="-228600" algn="l" defTabSz="457200" rtl="0" eaLnBrk="0" fontAlgn="base" hangingPunct="0">
        <a:spcBef>
          <a:spcPct val="20000"/>
        </a:spcBef>
        <a:spcAft>
          <a:spcPct val="0"/>
        </a:spcAft>
        <a:buFont typeface="Arial" charset="0"/>
        <a:buChar char="•"/>
        <a:defRPr lang="en-US" sz="2400" kern="1200" dirty="0" smtClean="0">
          <a:solidFill>
            <a:schemeClr val="tx1"/>
          </a:solidFill>
          <a:latin typeface="Verdana"/>
          <a:ea typeface="ＭＳ Ｐゴシック" pitchFamily="-84" charset="-128"/>
          <a:cs typeface="Verdana"/>
        </a:defRPr>
      </a:lvl3pPr>
      <a:lvl4pPr marL="1600200" indent="-228600" algn="l" defTabSz="457200" rtl="0" eaLnBrk="0" fontAlgn="base" hangingPunct="0">
        <a:spcBef>
          <a:spcPct val="20000"/>
        </a:spcBef>
        <a:spcAft>
          <a:spcPct val="0"/>
        </a:spcAft>
        <a:buFont typeface="Arial" charset="0"/>
        <a:buChar char="–"/>
        <a:defRPr lang="en-US" sz="2000" kern="1200" dirty="0" smtClean="0">
          <a:solidFill>
            <a:schemeClr val="tx1"/>
          </a:solidFill>
          <a:latin typeface="Verdana"/>
          <a:ea typeface="ＭＳ Ｐゴシック" pitchFamily="-84" charset="-128"/>
          <a:cs typeface="Verdana"/>
        </a:defRPr>
      </a:lvl4pPr>
      <a:lvl5pPr marL="2057400" indent="-228600" algn="l" defTabSz="457200" rtl="0" eaLnBrk="0" fontAlgn="base" hangingPunct="0">
        <a:spcBef>
          <a:spcPct val="20000"/>
        </a:spcBef>
        <a:spcAft>
          <a:spcPct val="0"/>
        </a:spcAft>
        <a:buFont typeface="Arial" charset="0"/>
        <a:buChar char="»"/>
        <a:defRPr lang="en-US" sz="2000" kern="1200" dirty="0" smtClean="0">
          <a:solidFill>
            <a:schemeClr val="tx1"/>
          </a:solidFill>
          <a:latin typeface="Verdana"/>
          <a:ea typeface="ＭＳ Ｐゴシック" pitchFamily="-84" charset="-128"/>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B88E96-10A7-47BA-A4CA-664E23CC1BF5}" type="datetimeFigureOut">
              <a:rPr lang="en-US" smtClean="0"/>
              <a:pPr/>
              <a:t>5/14/2014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1890B-407B-4573-AF5D-B3C5CBBC0513}" type="slidenum">
              <a:rPr lang="en-US" smtClean="0"/>
              <a:pPr/>
              <a:t>‹#›</a:t>
            </a:fld>
            <a:endParaRPr lang="en-US"/>
          </a:p>
        </p:txBody>
      </p:sp>
    </p:spTree>
    <p:extLst>
      <p:ext uri="{BB962C8B-B14F-4D97-AF65-F5344CB8AC3E}">
        <p14:creationId xmlns:p14="http://schemas.microsoft.com/office/powerpoint/2010/main" val="609826948"/>
      </p:ext>
    </p:extLst>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F9D7AF-2DC7-47E3-BB17-EB6185A0B197}" type="datetimeFigureOut">
              <a:rPr lang="en-US" smtClean="0"/>
              <a:t>5/14/2014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60D183-9891-4EDC-8212-CD4A85F7DA10}" type="slidenum">
              <a:rPr lang="en-US" smtClean="0"/>
              <a:t>‹#›</a:t>
            </a:fld>
            <a:endParaRPr lang="en-US"/>
          </a:p>
        </p:txBody>
      </p:sp>
    </p:spTree>
    <p:extLst>
      <p:ext uri="{BB962C8B-B14F-4D97-AF65-F5344CB8AC3E}">
        <p14:creationId xmlns:p14="http://schemas.microsoft.com/office/powerpoint/2010/main" val="1371924569"/>
      </p:ext>
    </p:extLst>
  </p:cSld>
  <p:clrMap bg1="lt1" tx1="dk1" bg2="lt2" tx2="dk2" accent1="accent1" accent2="accent2" accent3="accent3" accent4="accent4" accent5="accent5" accent6="accent6" hlink="hlink" folHlink="folHlink"/>
  <p:sldLayoutIdLst>
    <p:sldLayoutId id="2147484170" r:id="rId1"/>
    <p:sldLayoutId id="2147484171" r:id="rId2"/>
    <p:sldLayoutId id="2147484172" r:id="rId3"/>
    <p:sldLayoutId id="2147484173" r:id="rId4"/>
    <p:sldLayoutId id="2147484174" r:id="rId5"/>
    <p:sldLayoutId id="2147484175" r:id="rId6"/>
    <p:sldLayoutId id="2147484176" r:id="rId7"/>
    <p:sldLayoutId id="2147484177" r:id="rId8"/>
    <p:sldLayoutId id="2147484178" r:id="rId9"/>
    <p:sldLayoutId id="2147484179" r:id="rId10"/>
    <p:sldLayoutId id="2147484180"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156667-BCEC-4645-9159-97E01492CC71}" type="datetimeFigureOut">
              <a:rPr lang="en-US" smtClean="0"/>
              <a:pPr/>
              <a:t>5/14/2014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21DA61-07C7-42C1-B9BE-36604BC28C82}" type="slidenum">
              <a:rPr lang="en-US" smtClean="0"/>
              <a:pPr/>
              <a:t>‹#›</a:t>
            </a:fld>
            <a:endParaRPr lang="en-US"/>
          </a:p>
        </p:txBody>
      </p:sp>
    </p:spTree>
    <p:extLst>
      <p:ext uri="{BB962C8B-B14F-4D97-AF65-F5344CB8AC3E}">
        <p14:creationId xmlns:p14="http://schemas.microsoft.com/office/powerpoint/2010/main" val="212267526"/>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A8CD08-5F60-4735-ACEA-7905E16C139C}" type="datetimeFigureOut">
              <a:rPr lang="en-US" smtClean="0"/>
              <a:pPr/>
              <a:t>5/14/2014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64FF3B-A930-48DE-B379-DA8CE7A1948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 id="2147484123" r:id="rId12"/>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0A7DE-942C-43D4-A588-6E1CD70A8735}" type="datetimeFigureOut">
              <a:rPr lang="en-US" smtClean="0"/>
              <a:pPr/>
              <a:t>5/14/2014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DE8CEA-208F-4E97-BBE9-71C1A2C3194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98" r:id="rId1"/>
    <p:sldLayoutId id="2147484109" r:id="rId2"/>
    <p:sldLayoutId id="2147484125" r:id="rId3"/>
    <p:sldLayoutId id="2147484124" r:id="rId4"/>
    <p:sldLayoutId id="2147484099" r:id="rId5"/>
    <p:sldLayoutId id="2147484100" r:id="rId6"/>
    <p:sldLayoutId id="2147484101" r:id="rId7"/>
    <p:sldLayoutId id="2147484102" r:id="rId8"/>
    <p:sldLayoutId id="2147484103" r:id="rId9"/>
    <p:sldLayoutId id="2147484104" r:id="rId10"/>
    <p:sldLayoutId id="2147484105" r:id="rId11"/>
    <p:sldLayoutId id="2147484106" r:id="rId12"/>
    <p:sldLayoutId id="2147484107" r:id="rId13"/>
    <p:sldLayoutId id="2147484108" r:id="rId14"/>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0A7DE-942C-43D4-A588-6E1CD70A8735}" type="datetimeFigureOut">
              <a:rPr lang="en-US" smtClean="0">
                <a:solidFill>
                  <a:prstClr val="black">
                    <a:tint val="75000"/>
                  </a:prstClr>
                </a:solidFill>
              </a:rPr>
              <a:pPr/>
              <a:t>5/14/2014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DE8CEA-208F-4E97-BBE9-71C1A2C319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9040633"/>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 id="2147484141" r:id="rId12"/>
    <p:sldLayoutId id="2147484142" r:id="rId13"/>
    <p:sldLayoutId id="2147484143" r:id="rId14"/>
    <p:sldLayoutId id="2147484181" r:id="rId15"/>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8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8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4524" y="3124200"/>
            <a:ext cx="7522276" cy="1470025"/>
          </a:xfrm>
        </p:spPr>
        <p:txBody>
          <a:bodyPr/>
          <a:lstStyle/>
          <a:p>
            <a:r>
              <a:rPr lang="en-US" sz="3200" dirty="0" smtClean="0"/>
              <a:t>Foundations of </a:t>
            </a:r>
            <a:br>
              <a:rPr lang="en-US" sz="3200" dirty="0" smtClean="0"/>
            </a:br>
            <a:r>
              <a:rPr lang="en-US" sz="3200" dirty="0" smtClean="0"/>
              <a:t>Leadership </a:t>
            </a:r>
            <a:r>
              <a:rPr lang="en-US" sz="3200" dirty="0"/>
              <a:t>Development: </a:t>
            </a:r>
            <a:r>
              <a:rPr lang="en-US" sz="3200" dirty="0" smtClean="0"/>
              <a:t/>
            </a:r>
            <a:br>
              <a:rPr lang="en-US" sz="3200" dirty="0" smtClean="0"/>
            </a:br>
            <a:r>
              <a:rPr lang="en-US" sz="3200" b="0" dirty="0" smtClean="0"/>
              <a:t>From the Division to the </a:t>
            </a:r>
            <a:br>
              <a:rPr lang="en-US" sz="3200" b="0" dirty="0" smtClean="0"/>
            </a:br>
            <a:r>
              <a:rPr lang="en-US" sz="3200" b="0" dirty="0" smtClean="0"/>
              <a:t>Local Conference</a:t>
            </a:r>
            <a:endParaRPr lang="en-US" sz="3200" b="0" dirty="0"/>
          </a:p>
        </p:txBody>
      </p:sp>
      <p:sp>
        <p:nvSpPr>
          <p:cNvPr id="3" name="Subtitle 2"/>
          <p:cNvSpPr>
            <a:spLocks noGrp="1"/>
          </p:cNvSpPr>
          <p:nvPr>
            <p:ph type="subTitle" idx="1"/>
          </p:nvPr>
        </p:nvSpPr>
        <p:spPr>
          <a:xfrm>
            <a:off x="1204022" y="4651375"/>
            <a:ext cx="7253326" cy="1143000"/>
          </a:xfrm>
        </p:spPr>
        <p:txBody>
          <a:bodyPr/>
          <a:lstStyle/>
          <a:p>
            <a:pPr>
              <a:spcAft>
                <a:spcPts val="0"/>
              </a:spcAft>
            </a:pPr>
            <a:r>
              <a:rPr lang="en-US" sz="2000" dirty="0" smtClean="0">
                <a:latin typeface="Verdana" pitchFamily="34" charset="0"/>
                <a:ea typeface="Verdana" pitchFamily="34" charset="0"/>
                <a:cs typeface="Verdana" pitchFamily="34" charset="0"/>
              </a:rPr>
              <a:t>Niels-Erik Andreasen, Ph.D.</a:t>
            </a:r>
          </a:p>
          <a:p>
            <a:pPr>
              <a:spcAft>
                <a:spcPts val="0"/>
              </a:spcAft>
            </a:pPr>
            <a:r>
              <a:rPr lang="en-US" sz="2000" dirty="0" smtClean="0">
                <a:latin typeface="Verdana" pitchFamily="34" charset="0"/>
                <a:ea typeface="Verdana" pitchFamily="34" charset="0"/>
                <a:cs typeface="Verdana" pitchFamily="34" charset="0"/>
              </a:rPr>
              <a:t>Global Leadership Summit—January 28-31, 2014</a:t>
            </a:r>
          </a:p>
          <a:p>
            <a:pPr>
              <a:spcAft>
                <a:spcPts val="0"/>
              </a:spcAft>
            </a:pPr>
            <a:r>
              <a:rPr lang="en-US" sz="2000" dirty="0" err="1"/>
              <a:t>Cooranbong</a:t>
            </a:r>
            <a:r>
              <a:rPr lang="en-US" sz="2000" dirty="0"/>
              <a:t>, NSW</a:t>
            </a:r>
            <a:r>
              <a:rPr lang="en-US" sz="2000" dirty="0" smtClean="0">
                <a:latin typeface="Verdana" pitchFamily="34" charset="0"/>
                <a:ea typeface="Verdana" pitchFamily="34" charset="0"/>
                <a:cs typeface="Verdana" pitchFamily="34" charset="0"/>
              </a:rPr>
              <a:t>, Australia</a:t>
            </a:r>
            <a:endParaRPr lang="en-US" sz="2000" dirty="0">
              <a:latin typeface="Verdana" pitchFamily="34" charset="0"/>
              <a:ea typeface="Verdana" pitchFamily="34" charset="0"/>
              <a:cs typeface="Verdana"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894"/>
            <a:ext cx="8458200" cy="906241"/>
          </a:xfrm>
        </p:spPr>
        <p:txBody>
          <a:bodyPr/>
          <a:lstStyle/>
          <a:p>
            <a:r>
              <a:rPr lang="en-US" sz="2400" dirty="0">
                <a:solidFill>
                  <a:schemeClr val="bg1">
                    <a:lumMod val="65000"/>
                  </a:schemeClr>
                </a:solidFill>
              </a:rPr>
              <a:t>Let us </a:t>
            </a:r>
            <a:r>
              <a:rPr lang="en-US" sz="2400" dirty="0" smtClean="0">
                <a:solidFill>
                  <a:schemeClr val="bg1">
                    <a:lumMod val="65000"/>
                  </a:schemeClr>
                </a:solidFill>
              </a:rPr>
              <a:t>look </a:t>
            </a:r>
            <a:r>
              <a:rPr lang="en-US" sz="2400" dirty="0">
                <a:solidFill>
                  <a:schemeClr val="bg1">
                    <a:lumMod val="65000"/>
                  </a:schemeClr>
                </a:solidFill>
              </a:rPr>
              <a:t>again at the leadership structure in the Division (or the University) and see how it works:</a:t>
            </a:r>
          </a:p>
        </p:txBody>
      </p:sp>
      <p:sp>
        <p:nvSpPr>
          <p:cNvPr id="3" name="Content Placeholder 2"/>
          <p:cNvSpPr>
            <a:spLocks noGrp="1"/>
          </p:cNvSpPr>
          <p:nvPr>
            <p:ph idx="1"/>
          </p:nvPr>
        </p:nvSpPr>
        <p:spPr>
          <a:xfrm>
            <a:off x="457200" y="1600200"/>
            <a:ext cx="8382000" cy="4495800"/>
          </a:xfrm>
        </p:spPr>
        <p:txBody>
          <a:bodyPr>
            <a:normAutofit/>
          </a:bodyPr>
          <a:lstStyle/>
          <a:p>
            <a:r>
              <a:rPr lang="en-US" sz="2400" dirty="0" smtClean="0"/>
              <a:t>At </a:t>
            </a:r>
            <a:r>
              <a:rPr lang="en-US" sz="2400" dirty="0"/>
              <a:t>the </a:t>
            </a:r>
            <a:r>
              <a:rPr lang="en-US" sz="2400" dirty="0" smtClean="0"/>
              <a:t>Union level</a:t>
            </a:r>
            <a:r>
              <a:rPr lang="en-US" sz="2400" dirty="0"/>
              <a:t>: </a:t>
            </a:r>
            <a:r>
              <a:rPr lang="en-US" sz="2400" dirty="0" smtClean="0"/>
              <a:t>Leadership is operational—organizing and coordinating. What </a:t>
            </a:r>
            <a:r>
              <a:rPr lang="en-US" sz="2400" dirty="0"/>
              <a:t>gifts and skill sets are needed </a:t>
            </a:r>
            <a:r>
              <a:rPr lang="en-US" sz="2400" dirty="0" smtClean="0"/>
              <a:t>here?</a:t>
            </a:r>
            <a:endParaRPr lang="en-US" sz="2400" dirty="0"/>
          </a:p>
          <a:p>
            <a:pPr marL="457200" lvl="1">
              <a:buFont typeface="Arial"/>
              <a:buChar char="•"/>
            </a:pPr>
            <a:r>
              <a:rPr lang="en-US" sz="2400" dirty="0">
                <a:solidFill>
                  <a:schemeClr val="tx1"/>
                </a:solidFill>
              </a:rPr>
              <a:t>Think of </a:t>
            </a:r>
            <a:r>
              <a:rPr lang="en-US" sz="2400" dirty="0" smtClean="0">
                <a:solidFill>
                  <a:schemeClr val="tx1"/>
                </a:solidFill>
              </a:rPr>
              <a:t>WWII: Field </a:t>
            </a:r>
            <a:r>
              <a:rPr lang="en-US" sz="2400" dirty="0">
                <a:solidFill>
                  <a:schemeClr val="tx1"/>
                </a:solidFill>
              </a:rPr>
              <a:t>Marshall Bernard Montgomery</a:t>
            </a:r>
          </a:p>
          <a:p>
            <a:pPr marL="685800" lvl="1" indent="0">
              <a:buNone/>
            </a:pPr>
            <a:r>
              <a:rPr lang="en-US" sz="1600" dirty="0"/>
              <a:t>•	</a:t>
            </a:r>
            <a:r>
              <a:rPr lang="en-US" dirty="0"/>
              <a:t>Securing the forces</a:t>
            </a:r>
          </a:p>
          <a:p>
            <a:pPr marL="685800" lvl="1" indent="0">
              <a:buNone/>
            </a:pPr>
            <a:r>
              <a:rPr lang="en-US" sz="1600" dirty="0"/>
              <a:t>•	</a:t>
            </a:r>
            <a:r>
              <a:rPr lang="en-US" dirty="0"/>
              <a:t>Preparing for action</a:t>
            </a:r>
          </a:p>
          <a:p>
            <a:pPr marL="685800" lvl="1" indent="0">
              <a:buNone/>
            </a:pPr>
            <a:r>
              <a:rPr lang="en-US" sz="1600" dirty="0"/>
              <a:t>•	</a:t>
            </a:r>
            <a:r>
              <a:rPr lang="en-US" dirty="0"/>
              <a:t>Final </a:t>
            </a:r>
            <a:r>
              <a:rPr lang="en-US" dirty="0" smtClean="0"/>
              <a:t>instructions</a:t>
            </a:r>
            <a:endParaRPr lang="en-US" dirty="0"/>
          </a:p>
          <a:p>
            <a:pPr marL="685800" lvl="1" indent="0">
              <a:buNone/>
            </a:pPr>
            <a:endParaRPr lang="en-US" dirty="0"/>
          </a:p>
          <a:p>
            <a:pPr marL="685800" lvl="1" indent="0">
              <a:buNone/>
            </a:pPr>
            <a:endParaRPr lang="en-US" dirty="0"/>
          </a:p>
        </p:txBody>
      </p:sp>
    </p:spTree>
    <p:extLst>
      <p:ext uri="{BB962C8B-B14F-4D97-AF65-F5344CB8AC3E}">
        <p14:creationId xmlns:p14="http://schemas.microsoft.com/office/powerpoint/2010/main" val="2227915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894"/>
            <a:ext cx="8458200" cy="906241"/>
          </a:xfrm>
        </p:spPr>
        <p:txBody>
          <a:bodyPr/>
          <a:lstStyle/>
          <a:p>
            <a:r>
              <a:rPr lang="en-US" sz="2400" dirty="0">
                <a:solidFill>
                  <a:schemeClr val="bg1">
                    <a:lumMod val="65000"/>
                  </a:schemeClr>
                </a:solidFill>
              </a:rPr>
              <a:t>Let us </a:t>
            </a:r>
            <a:r>
              <a:rPr lang="en-US" sz="2400" dirty="0" smtClean="0">
                <a:solidFill>
                  <a:schemeClr val="bg1">
                    <a:lumMod val="65000"/>
                  </a:schemeClr>
                </a:solidFill>
              </a:rPr>
              <a:t>look </a:t>
            </a:r>
            <a:r>
              <a:rPr lang="en-US" sz="2400" dirty="0">
                <a:solidFill>
                  <a:schemeClr val="bg1">
                    <a:lumMod val="65000"/>
                  </a:schemeClr>
                </a:solidFill>
              </a:rPr>
              <a:t>again at the leadership structure in the Division (or the University) and see how it works:</a:t>
            </a:r>
          </a:p>
        </p:txBody>
      </p:sp>
      <p:sp>
        <p:nvSpPr>
          <p:cNvPr id="3" name="Content Placeholder 2"/>
          <p:cNvSpPr>
            <a:spLocks noGrp="1"/>
          </p:cNvSpPr>
          <p:nvPr>
            <p:ph idx="1"/>
          </p:nvPr>
        </p:nvSpPr>
        <p:spPr>
          <a:xfrm>
            <a:off x="457200" y="1600200"/>
            <a:ext cx="8382000" cy="4495800"/>
          </a:xfrm>
        </p:spPr>
        <p:txBody>
          <a:bodyPr>
            <a:normAutofit/>
          </a:bodyPr>
          <a:lstStyle/>
          <a:p>
            <a:r>
              <a:rPr lang="en-US" sz="2400" dirty="0" smtClean="0"/>
              <a:t>At the Conference level: </a:t>
            </a:r>
            <a:r>
              <a:rPr lang="en-US" sz="2400" dirty="0"/>
              <a:t>Leadership is </a:t>
            </a:r>
            <a:r>
              <a:rPr lang="en-US" sz="2400" dirty="0" smtClean="0"/>
              <a:t>tactical, executing and implementing initiatives. </a:t>
            </a:r>
            <a:r>
              <a:rPr lang="en-US" sz="2400" dirty="0"/>
              <a:t>What gifts </a:t>
            </a:r>
            <a:r>
              <a:rPr lang="en-US" sz="2400" dirty="0" smtClean="0"/>
              <a:t>and skill sets are </a:t>
            </a:r>
            <a:r>
              <a:rPr lang="en-US" sz="2400" dirty="0"/>
              <a:t>needed here?</a:t>
            </a:r>
          </a:p>
          <a:p>
            <a:pPr marL="457200" lvl="1">
              <a:buFont typeface="Arial"/>
              <a:buChar char="•"/>
            </a:pPr>
            <a:r>
              <a:rPr lang="en-US" sz="2400" dirty="0">
                <a:solidFill>
                  <a:schemeClr val="tx1"/>
                </a:solidFill>
              </a:rPr>
              <a:t>Think </a:t>
            </a:r>
            <a:r>
              <a:rPr lang="en-US" sz="2400" dirty="0" smtClean="0">
                <a:solidFill>
                  <a:schemeClr val="tx1"/>
                </a:solidFill>
              </a:rPr>
              <a:t>of WWII: Tank </a:t>
            </a:r>
            <a:r>
              <a:rPr lang="en-US" sz="2400" dirty="0">
                <a:solidFill>
                  <a:schemeClr val="tx1"/>
                </a:solidFill>
              </a:rPr>
              <a:t>drivers in north Africa</a:t>
            </a:r>
          </a:p>
          <a:p>
            <a:pPr marL="685800" lvl="1" indent="0">
              <a:buNone/>
            </a:pPr>
            <a:r>
              <a:rPr lang="en-US" sz="1600" dirty="0"/>
              <a:t>•	</a:t>
            </a:r>
            <a:r>
              <a:rPr lang="en-US" dirty="0"/>
              <a:t>Fuel in tanks</a:t>
            </a:r>
          </a:p>
          <a:p>
            <a:pPr marL="685800" lvl="1" indent="0">
              <a:buNone/>
            </a:pPr>
            <a:r>
              <a:rPr lang="en-US" sz="1600" dirty="0"/>
              <a:t>•	</a:t>
            </a:r>
            <a:r>
              <a:rPr lang="en-US" dirty="0"/>
              <a:t>Ammunition in hulls</a:t>
            </a:r>
          </a:p>
          <a:p>
            <a:pPr marL="685800" lvl="1" indent="0">
              <a:buNone/>
            </a:pPr>
            <a:r>
              <a:rPr lang="en-US" sz="1600" dirty="0"/>
              <a:t>•	</a:t>
            </a:r>
            <a:r>
              <a:rPr lang="en-US" dirty="0"/>
              <a:t>Checking the position</a:t>
            </a:r>
          </a:p>
          <a:p>
            <a:pPr marL="685800" lvl="1" indent="0">
              <a:buNone/>
            </a:pPr>
            <a:r>
              <a:rPr lang="en-US" sz="1600" dirty="0"/>
              <a:t>•</a:t>
            </a:r>
            <a:r>
              <a:rPr lang="en-US" sz="1600"/>
              <a:t>	</a:t>
            </a:r>
            <a:r>
              <a:rPr lang="en-US" smtClean="0"/>
              <a:t>Attack</a:t>
            </a:r>
            <a:endParaRPr lang="en-US" dirty="0"/>
          </a:p>
          <a:p>
            <a:pPr marL="685800" lvl="1" indent="0">
              <a:buNone/>
            </a:pPr>
            <a:endParaRPr lang="en-US" dirty="0"/>
          </a:p>
        </p:txBody>
      </p:sp>
    </p:spTree>
    <p:extLst>
      <p:ext uri="{BB962C8B-B14F-4D97-AF65-F5344CB8AC3E}">
        <p14:creationId xmlns:p14="http://schemas.microsoft.com/office/powerpoint/2010/main" val="3460364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Now let us now look at the relationship between these three levels of </a:t>
            </a:r>
            <a:r>
              <a:rPr lang="en-US" sz="2400" dirty="0" smtClean="0"/>
              <a:t>leadership:</a:t>
            </a:r>
            <a:endParaRPr lang="en-US" sz="2400" dirty="0"/>
          </a:p>
        </p:txBody>
      </p:sp>
      <p:sp>
        <p:nvSpPr>
          <p:cNvPr id="3" name="Content Placeholder 2"/>
          <p:cNvSpPr>
            <a:spLocks noGrp="1"/>
          </p:cNvSpPr>
          <p:nvPr>
            <p:ph idx="1"/>
          </p:nvPr>
        </p:nvSpPr>
        <p:spPr/>
        <p:txBody>
          <a:bodyPr>
            <a:noAutofit/>
          </a:bodyPr>
          <a:lstStyle/>
          <a:p>
            <a:r>
              <a:rPr lang="en-US" sz="2400" dirty="0"/>
              <a:t>1. </a:t>
            </a:r>
            <a:r>
              <a:rPr lang="en-US" sz="2400" dirty="0" smtClean="0"/>
              <a:t>Division </a:t>
            </a:r>
            <a:r>
              <a:rPr lang="en-US" sz="2400" dirty="0"/>
              <a:t>level</a:t>
            </a:r>
            <a:r>
              <a:rPr lang="en-US" sz="2400" dirty="0" smtClean="0"/>
              <a:t>: </a:t>
            </a:r>
            <a:r>
              <a:rPr lang="en-US" sz="2400" dirty="0"/>
              <a:t>Where </a:t>
            </a:r>
            <a:r>
              <a:rPr lang="en-US" sz="2400" dirty="0" smtClean="0"/>
              <a:t>does </a:t>
            </a:r>
            <a:r>
              <a:rPr lang="en-US" sz="2400" dirty="0"/>
              <a:t>the </a:t>
            </a:r>
            <a:r>
              <a:rPr lang="en-US" sz="2400" dirty="0" smtClean="0"/>
              <a:t>inspiring, visionary/strategic </a:t>
            </a:r>
            <a:r>
              <a:rPr lang="en-US" sz="2400" dirty="0"/>
              <a:t>leadership come </a:t>
            </a:r>
            <a:r>
              <a:rPr lang="en-US" sz="2400" dirty="0" smtClean="0"/>
              <a:t>from?</a:t>
            </a:r>
            <a:endParaRPr lang="en-US" dirty="0"/>
          </a:p>
          <a:p>
            <a:pPr marL="685800" lvl="1" indent="0">
              <a:buNone/>
            </a:pPr>
            <a:r>
              <a:rPr lang="en-US" dirty="0" smtClean="0"/>
              <a:t>    (</a:t>
            </a:r>
            <a:r>
              <a:rPr lang="en-US" dirty="0"/>
              <a:t>a) From the </a:t>
            </a:r>
            <a:r>
              <a:rPr lang="en-US" dirty="0" smtClean="0"/>
              <a:t>GC leadership and departments?</a:t>
            </a:r>
            <a:endParaRPr lang="en-US" dirty="0"/>
          </a:p>
          <a:p>
            <a:pPr marL="685800" lvl="1" indent="0">
              <a:buNone/>
            </a:pPr>
            <a:r>
              <a:rPr lang="en-US" dirty="0"/>
              <a:t>    (b) </a:t>
            </a:r>
            <a:r>
              <a:rPr lang="en-US" dirty="0" smtClean="0"/>
              <a:t>From the Division planning sessions?</a:t>
            </a:r>
            <a:endParaRPr lang="en-US" dirty="0"/>
          </a:p>
          <a:p>
            <a:pPr marL="685800" lvl="1" indent="0">
              <a:buNone/>
            </a:pPr>
            <a:r>
              <a:rPr lang="en-US" dirty="0"/>
              <a:t>    (c) From the front lines of </a:t>
            </a:r>
            <a:r>
              <a:rPr lang="en-US" dirty="0" smtClean="0"/>
              <a:t>“foot soldiers”</a:t>
            </a:r>
            <a:br>
              <a:rPr lang="en-US" dirty="0" smtClean="0"/>
            </a:br>
            <a:endParaRPr lang="en-US" dirty="0"/>
          </a:p>
        </p:txBody>
      </p:sp>
    </p:spTree>
    <p:extLst>
      <p:ext uri="{BB962C8B-B14F-4D97-AF65-F5344CB8AC3E}">
        <p14:creationId xmlns:p14="http://schemas.microsoft.com/office/powerpoint/2010/main" val="1483684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chemeClr val="bg1">
                    <a:lumMod val="65000"/>
                  </a:schemeClr>
                </a:solidFill>
              </a:rPr>
              <a:t>Now let us now look at the relationship between these three levels of </a:t>
            </a:r>
            <a:r>
              <a:rPr lang="en-US" sz="2400" dirty="0" smtClean="0">
                <a:solidFill>
                  <a:schemeClr val="bg1">
                    <a:lumMod val="65000"/>
                  </a:schemeClr>
                </a:solidFill>
              </a:rPr>
              <a:t>leadership:</a:t>
            </a:r>
            <a:endParaRPr lang="en-US" sz="2400" dirty="0">
              <a:solidFill>
                <a:schemeClr val="bg1">
                  <a:lumMod val="65000"/>
                </a:schemeClr>
              </a:solidFill>
            </a:endParaRPr>
          </a:p>
        </p:txBody>
      </p:sp>
      <p:sp>
        <p:nvSpPr>
          <p:cNvPr id="3" name="Content Placeholder 2"/>
          <p:cNvSpPr>
            <a:spLocks noGrp="1"/>
          </p:cNvSpPr>
          <p:nvPr>
            <p:ph idx="1"/>
          </p:nvPr>
        </p:nvSpPr>
        <p:spPr/>
        <p:txBody>
          <a:bodyPr>
            <a:noAutofit/>
          </a:bodyPr>
          <a:lstStyle/>
          <a:p>
            <a:r>
              <a:rPr lang="en-US" sz="2400" dirty="0"/>
              <a:t>Conclusion: </a:t>
            </a:r>
            <a:r>
              <a:rPr lang="en-US" sz="2400" dirty="0" smtClean="0"/>
              <a:t>Strategic</a:t>
            </a:r>
            <a:r>
              <a:rPr lang="en-US" sz="2400" dirty="0"/>
              <a:t>, visionary and inspiring leadership begins with listening and </a:t>
            </a:r>
            <a:r>
              <a:rPr lang="en-US" sz="2400" dirty="0" smtClean="0"/>
              <a:t>imagination</a:t>
            </a:r>
            <a:r>
              <a:rPr lang="en-US" sz="2400" dirty="0"/>
              <a:t>.  Certainly it includes listening to what comes from  </a:t>
            </a:r>
            <a:r>
              <a:rPr lang="en-US" sz="2400" dirty="0" smtClean="0"/>
              <a:t>the GC, </a:t>
            </a:r>
            <a:r>
              <a:rPr lang="en-US" sz="2400" dirty="0"/>
              <a:t>but it also includes the visioning from the “foot soldiers” at the bottom of the pyramid (cf. Gary Hamel). </a:t>
            </a:r>
            <a:r>
              <a:rPr lang="en-US" sz="2400" dirty="0" smtClean="0"/>
              <a:t>Leadership </a:t>
            </a:r>
            <a:r>
              <a:rPr lang="en-US" sz="2400" dirty="0"/>
              <a:t>at the top level begins with </a:t>
            </a:r>
            <a:r>
              <a:rPr lang="en-US" sz="2400" dirty="0" smtClean="0"/>
              <a:t>listening, </a:t>
            </a:r>
            <a:r>
              <a:rPr lang="en-US" sz="2400" dirty="0"/>
              <a:t>and for </a:t>
            </a:r>
            <a:r>
              <a:rPr lang="en-US" sz="2400" dirty="0" smtClean="0"/>
              <a:t>Christians, </a:t>
            </a:r>
            <a:r>
              <a:rPr lang="en-US" sz="2400" dirty="0"/>
              <a:t>I would add it begins with prayer (listening to God).</a:t>
            </a:r>
            <a:endParaRPr lang="en-US" dirty="0" smtClean="0"/>
          </a:p>
        </p:txBody>
      </p:sp>
    </p:spTree>
    <p:extLst>
      <p:ext uri="{BB962C8B-B14F-4D97-AF65-F5344CB8AC3E}">
        <p14:creationId xmlns:p14="http://schemas.microsoft.com/office/powerpoint/2010/main" val="3926869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chemeClr val="bg1">
                    <a:lumMod val="65000"/>
                  </a:schemeClr>
                </a:solidFill>
              </a:rPr>
              <a:t>Now let us now look at the relationship between these three levels of </a:t>
            </a:r>
            <a:r>
              <a:rPr lang="en-US" sz="2400" dirty="0" smtClean="0">
                <a:solidFill>
                  <a:schemeClr val="bg1">
                    <a:lumMod val="65000"/>
                  </a:schemeClr>
                </a:solidFill>
              </a:rPr>
              <a:t>leadership:</a:t>
            </a:r>
            <a:endParaRPr lang="en-US" sz="2400" dirty="0">
              <a:solidFill>
                <a:schemeClr val="bg1">
                  <a:lumMod val="65000"/>
                </a:schemeClr>
              </a:solidFill>
            </a:endParaRPr>
          </a:p>
        </p:txBody>
      </p:sp>
      <p:sp>
        <p:nvSpPr>
          <p:cNvPr id="3" name="Content Placeholder 2"/>
          <p:cNvSpPr>
            <a:spLocks noGrp="1"/>
          </p:cNvSpPr>
          <p:nvPr>
            <p:ph idx="1"/>
          </p:nvPr>
        </p:nvSpPr>
        <p:spPr/>
        <p:txBody>
          <a:bodyPr>
            <a:noAutofit/>
          </a:bodyPr>
          <a:lstStyle/>
          <a:p>
            <a:r>
              <a:rPr lang="en-US" sz="2400" dirty="0"/>
              <a:t>2. </a:t>
            </a:r>
            <a:r>
              <a:rPr lang="en-US" sz="2400" dirty="0" smtClean="0"/>
              <a:t>Union level</a:t>
            </a:r>
            <a:r>
              <a:rPr lang="en-US" sz="2400" dirty="0"/>
              <a:t>: How does </a:t>
            </a:r>
            <a:r>
              <a:rPr lang="en-US" sz="2400" dirty="0" smtClean="0"/>
              <a:t>operations leadership begin its work of organization and coordination?</a:t>
            </a:r>
            <a:endParaRPr lang="en-US" dirty="0"/>
          </a:p>
          <a:p>
            <a:pPr marL="685800" lvl="1" indent="0">
              <a:buNone/>
            </a:pPr>
            <a:r>
              <a:rPr lang="en-US" dirty="0"/>
              <a:t> </a:t>
            </a:r>
            <a:r>
              <a:rPr lang="en-US" dirty="0" smtClean="0"/>
              <a:t>    (</a:t>
            </a:r>
            <a:r>
              <a:rPr lang="en-US" dirty="0"/>
              <a:t>a)  Executes visions from above  (top down)</a:t>
            </a:r>
          </a:p>
          <a:p>
            <a:pPr marL="685800" lvl="1" indent="0">
              <a:buNone/>
            </a:pPr>
            <a:r>
              <a:rPr lang="en-US" dirty="0"/>
              <a:t>     (b)  Gives order to the people at the tactical </a:t>
            </a:r>
            <a:r>
              <a:rPr lang="en-US" dirty="0" smtClean="0"/>
              <a:t>level</a:t>
            </a:r>
            <a:br>
              <a:rPr lang="en-US" dirty="0" smtClean="0"/>
            </a:br>
            <a:r>
              <a:rPr lang="en-US" dirty="0" smtClean="0"/>
              <a:t>           </a:t>
            </a:r>
            <a:r>
              <a:rPr lang="en-US" dirty="0"/>
              <a:t>(do as I say)</a:t>
            </a:r>
          </a:p>
          <a:p>
            <a:pPr marL="685800" lvl="1" indent="0">
              <a:buNone/>
            </a:pPr>
            <a:r>
              <a:rPr lang="en-US" dirty="0"/>
              <a:t>     (c)  In dialogue between vision and </a:t>
            </a:r>
            <a:r>
              <a:rPr lang="en-US" dirty="0" smtClean="0"/>
              <a:t/>
            </a:r>
            <a:br>
              <a:rPr lang="en-US" dirty="0" smtClean="0"/>
            </a:br>
            <a:r>
              <a:rPr lang="en-US" dirty="0" smtClean="0"/>
              <a:t>           implementation.</a:t>
            </a:r>
          </a:p>
        </p:txBody>
      </p:sp>
    </p:spTree>
    <p:extLst>
      <p:ext uri="{BB962C8B-B14F-4D97-AF65-F5344CB8AC3E}">
        <p14:creationId xmlns:p14="http://schemas.microsoft.com/office/powerpoint/2010/main" val="3602487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chemeClr val="bg1">
                    <a:lumMod val="65000"/>
                  </a:schemeClr>
                </a:solidFill>
              </a:rPr>
              <a:t>Now let us now look at the relationship between these three levels of </a:t>
            </a:r>
            <a:r>
              <a:rPr lang="en-US" sz="2400" dirty="0" smtClean="0">
                <a:solidFill>
                  <a:schemeClr val="bg1">
                    <a:lumMod val="65000"/>
                  </a:schemeClr>
                </a:solidFill>
              </a:rPr>
              <a:t>leadership:</a:t>
            </a:r>
            <a:endParaRPr lang="en-US" sz="2400" dirty="0">
              <a:solidFill>
                <a:schemeClr val="bg1">
                  <a:lumMod val="65000"/>
                </a:schemeClr>
              </a:solidFill>
            </a:endParaRPr>
          </a:p>
        </p:txBody>
      </p:sp>
      <p:sp>
        <p:nvSpPr>
          <p:cNvPr id="3" name="Content Placeholder 2"/>
          <p:cNvSpPr>
            <a:spLocks noGrp="1"/>
          </p:cNvSpPr>
          <p:nvPr>
            <p:ph idx="1"/>
          </p:nvPr>
        </p:nvSpPr>
        <p:spPr/>
        <p:txBody>
          <a:bodyPr>
            <a:noAutofit/>
          </a:bodyPr>
          <a:lstStyle/>
          <a:p>
            <a:r>
              <a:rPr lang="en-US" sz="2400" dirty="0"/>
              <a:t>Conclusion: </a:t>
            </a:r>
            <a:r>
              <a:rPr lang="en-US" sz="2400" dirty="0" smtClean="0"/>
              <a:t>Operations </a:t>
            </a:r>
            <a:r>
              <a:rPr lang="en-US" sz="2400" dirty="0"/>
              <a:t>leadership works best in dialogue across the levels of leadership from top to bottom and vise versa.</a:t>
            </a:r>
            <a:endParaRPr lang="en-US" dirty="0" smtClean="0"/>
          </a:p>
        </p:txBody>
      </p:sp>
    </p:spTree>
    <p:extLst>
      <p:ext uri="{BB962C8B-B14F-4D97-AF65-F5344CB8AC3E}">
        <p14:creationId xmlns:p14="http://schemas.microsoft.com/office/powerpoint/2010/main" val="4132222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chemeClr val="bg1">
                    <a:lumMod val="65000"/>
                  </a:schemeClr>
                </a:solidFill>
              </a:rPr>
              <a:t>Now let us now look at the relationship between these three levels of </a:t>
            </a:r>
            <a:r>
              <a:rPr lang="en-US" sz="2400" dirty="0" smtClean="0">
                <a:solidFill>
                  <a:schemeClr val="bg1">
                    <a:lumMod val="65000"/>
                  </a:schemeClr>
                </a:solidFill>
              </a:rPr>
              <a:t>leadership:</a:t>
            </a:r>
            <a:endParaRPr lang="en-US" sz="2400" dirty="0">
              <a:solidFill>
                <a:schemeClr val="bg1">
                  <a:lumMod val="65000"/>
                </a:schemeClr>
              </a:solidFill>
            </a:endParaRPr>
          </a:p>
        </p:txBody>
      </p:sp>
      <p:sp>
        <p:nvSpPr>
          <p:cNvPr id="3" name="Content Placeholder 2"/>
          <p:cNvSpPr>
            <a:spLocks noGrp="1"/>
          </p:cNvSpPr>
          <p:nvPr>
            <p:ph idx="1"/>
          </p:nvPr>
        </p:nvSpPr>
        <p:spPr/>
        <p:txBody>
          <a:bodyPr>
            <a:noAutofit/>
          </a:bodyPr>
          <a:lstStyle/>
          <a:p>
            <a:r>
              <a:rPr lang="en-US" sz="2400" dirty="0" smtClean="0"/>
              <a:t>3. Conference/mission level</a:t>
            </a:r>
            <a:r>
              <a:rPr lang="en-US" sz="2400" dirty="0"/>
              <a:t>: How does tactical  leadership perform its </a:t>
            </a:r>
            <a:r>
              <a:rPr lang="en-US" sz="2400" dirty="0" smtClean="0"/>
              <a:t>work of implementation</a:t>
            </a:r>
            <a:r>
              <a:rPr lang="en-US" sz="2400" dirty="0"/>
              <a:t>? </a:t>
            </a:r>
            <a:endParaRPr lang="en-US" dirty="0" smtClean="0"/>
          </a:p>
          <a:p>
            <a:pPr marL="685800" lvl="1" indent="0">
              <a:buNone/>
            </a:pPr>
            <a:r>
              <a:rPr lang="en-US" dirty="0" smtClean="0"/>
              <a:t>	(a) Carries out orders?</a:t>
            </a:r>
          </a:p>
          <a:p>
            <a:pPr marL="685800" lvl="1" indent="0">
              <a:buNone/>
            </a:pPr>
            <a:r>
              <a:rPr lang="en-US" dirty="0" smtClean="0"/>
              <a:t>	(b</a:t>
            </a:r>
            <a:r>
              <a:rPr lang="en-US" dirty="0"/>
              <a:t>) </a:t>
            </a:r>
            <a:r>
              <a:rPr lang="en-US" dirty="0" smtClean="0"/>
              <a:t>Waits for instructions from above?</a:t>
            </a:r>
          </a:p>
          <a:p>
            <a:pPr marL="685800" lvl="1" indent="0">
              <a:buNone/>
            </a:pPr>
            <a:r>
              <a:rPr lang="en-US" dirty="0" smtClean="0"/>
              <a:t>	(c</a:t>
            </a:r>
            <a:r>
              <a:rPr lang="en-US" dirty="0"/>
              <a:t>)</a:t>
            </a:r>
            <a:r>
              <a:rPr lang="en-US" sz="1600" dirty="0"/>
              <a:t> </a:t>
            </a:r>
            <a:r>
              <a:rPr lang="en-US" sz="1600" dirty="0" smtClean="0"/>
              <a:t> </a:t>
            </a:r>
            <a:r>
              <a:rPr lang="en-US" dirty="0" smtClean="0"/>
              <a:t>Invents </a:t>
            </a:r>
            <a:r>
              <a:rPr lang="en-US" dirty="0"/>
              <a:t>and </a:t>
            </a:r>
            <a:r>
              <a:rPr lang="en-US" dirty="0" smtClean="0"/>
              <a:t>envisions </a:t>
            </a:r>
            <a:r>
              <a:rPr lang="en-US" dirty="0"/>
              <a:t>new tactics, approaches, </a:t>
            </a:r>
            <a:r>
              <a:rPr lang="en-US" dirty="0" smtClean="0"/>
              <a:t/>
            </a:r>
            <a:br>
              <a:rPr lang="en-US" dirty="0" smtClean="0"/>
            </a:br>
            <a:r>
              <a:rPr lang="en-US" dirty="0" smtClean="0"/>
              <a:t>        then dialogues </a:t>
            </a:r>
            <a:r>
              <a:rPr lang="en-US" dirty="0"/>
              <a:t>with operations people (union) </a:t>
            </a:r>
            <a:r>
              <a:rPr lang="en-US" dirty="0" smtClean="0"/>
              <a:t/>
            </a:r>
            <a:br>
              <a:rPr lang="en-US" dirty="0" smtClean="0"/>
            </a:br>
            <a:r>
              <a:rPr lang="en-US" dirty="0" smtClean="0"/>
              <a:t>        and sends </a:t>
            </a:r>
            <a:r>
              <a:rPr lang="en-US" dirty="0"/>
              <a:t>them up </a:t>
            </a:r>
            <a:r>
              <a:rPr lang="en-US" dirty="0" smtClean="0"/>
              <a:t>for </a:t>
            </a:r>
            <a:r>
              <a:rPr lang="en-US" dirty="0"/>
              <a:t>inclusion in the vision </a:t>
            </a:r>
            <a:r>
              <a:rPr lang="en-US" dirty="0" smtClean="0"/>
              <a:t/>
            </a:r>
            <a:br>
              <a:rPr lang="en-US" dirty="0" smtClean="0"/>
            </a:br>
            <a:r>
              <a:rPr lang="en-US" dirty="0" smtClean="0"/>
              <a:t>        (or </a:t>
            </a:r>
            <a:r>
              <a:rPr lang="en-US" dirty="0"/>
              <a:t>for </a:t>
            </a:r>
            <a:r>
              <a:rPr lang="en-US" dirty="0" smtClean="0"/>
              <a:t>reconsideration if </a:t>
            </a:r>
            <a:r>
              <a:rPr lang="en-US" dirty="0"/>
              <a:t>they do not fit in with </a:t>
            </a:r>
            <a:r>
              <a:rPr lang="en-US" dirty="0" smtClean="0"/>
              <a:t/>
            </a:r>
            <a:br>
              <a:rPr lang="en-US" dirty="0" smtClean="0"/>
            </a:br>
            <a:r>
              <a:rPr lang="en-US" dirty="0" smtClean="0"/>
              <a:t>        the overall </a:t>
            </a:r>
            <a:r>
              <a:rPr lang="en-US" dirty="0" err="1" smtClean="0"/>
              <a:t>organiztional</a:t>
            </a:r>
            <a:r>
              <a:rPr lang="en-US" dirty="0" smtClean="0"/>
              <a:t> vision).</a:t>
            </a:r>
          </a:p>
        </p:txBody>
      </p:sp>
    </p:spTree>
    <p:extLst>
      <p:ext uri="{BB962C8B-B14F-4D97-AF65-F5344CB8AC3E}">
        <p14:creationId xmlns:p14="http://schemas.microsoft.com/office/powerpoint/2010/main" val="2479693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chemeClr val="bg1">
                    <a:lumMod val="65000"/>
                  </a:schemeClr>
                </a:solidFill>
              </a:rPr>
              <a:t>Now let us now look at the relationship between these three levels of </a:t>
            </a:r>
            <a:r>
              <a:rPr lang="en-US" sz="2400" dirty="0" smtClean="0">
                <a:solidFill>
                  <a:schemeClr val="bg1">
                    <a:lumMod val="65000"/>
                  </a:schemeClr>
                </a:solidFill>
              </a:rPr>
              <a:t>leadership:</a:t>
            </a:r>
            <a:endParaRPr lang="en-US" sz="2400" dirty="0">
              <a:solidFill>
                <a:schemeClr val="bg1">
                  <a:lumMod val="65000"/>
                </a:schemeClr>
              </a:solidFill>
            </a:endParaRPr>
          </a:p>
        </p:txBody>
      </p:sp>
      <p:sp>
        <p:nvSpPr>
          <p:cNvPr id="3" name="Content Placeholder 2"/>
          <p:cNvSpPr>
            <a:spLocks noGrp="1"/>
          </p:cNvSpPr>
          <p:nvPr>
            <p:ph idx="1"/>
          </p:nvPr>
        </p:nvSpPr>
        <p:spPr/>
        <p:txBody>
          <a:bodyPr>
            <a:noAutofit/>
          </a:bodyPr>
          <a:lstStyle/>
          <a:p>
            <a:r>
              <a:rPr lang="en-US" sz="2400" dirty="0"/>
              <a:t>Conclusion: </a:t>
            </a:r>
            <a:r>
              <a:rPr lang="en-US" sz="2400" dirty="0" smtClean="0"/>
              <a:t>Numerous </a:t>
            </a:r>
            <a:r>
              <a:rPr lang="en-US" sz="2400" dirty="0"/>
              <a:t>tactical ideas should be developed all the time at the bottom of the pyramid, even if only a few of them turn out to be </a:t>
            </a:r>
            <a:r>
              <a:rPr lang="en-US" sz="2400" dirty="0" smtClean="0"/>
              <a:t>feasible (what Gary </a:t>
            </a:r>
            <a:r>
              <a:rPr lang="en-US" sz="2400" dirty="0"/>
              <a:t>Hamel refers to as the pollen principle).</a:t>
            </a:r>
            <a:endParaRPr lang="en-US" dirty="0" smtClean="0"/>
          </a:p>
        </p:txBody>
      </p:sp>
    </p:spTree>
    <p:extLst>
      <p:ext uri="{BB962C8B-B14F-4D97-AF65-F5344CB8AC3E}">
        <p14:creationId xmlns:p14="http://schemas.microsoft.com/office/powerpoint/2010/main" val="469915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894"/>
            <a:ext cx="8458200" cy="906241"/>
          </a:xfrm>
        </p:spPr>
        <p:txBody>
          <a:bodyPr/>
          <a:lstStyle/>
          <a:p>
            <a:r>
              <a:rPr lang="en-US" sz="2400" dirty="0" smtClean="0"/>
              <a:t>Example A:</a:t>
            </a:r>
            <a:br>
              <a:rPr lang="en-US" sz="2400" dirty="0" smtClean="0"/>
            </a:br>
            <a:r>
              <a:rPr lang="en-US" sz="2400" dirty="0" smtClean="0"/>
              <a:t>TED</a:t>
            </a:r>
            <a:r>
              <a:rPr lang="en-US" sz="2400" dirty="0"/>
              <a:t>, as reported on its website recently</a:t>
            </a:r>
            <a:endParaRPr lang="en-US" sz="2400"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600200"/>
            <a:ext cx="8382000" cy="4495800"/>
          </a:xfrm>
        </p:spPr>
        <p:txBody>
          <a:bodyPr>
            <a:normAutofit/>
          </a:bodyPr>
          <a:lstStyle/>
          <a:p>
            <a:r>
              <a:rPr lang="en-US" sz="2400" dirty="0" smtClean="0">
                <a:solidFill>
                  <a:prstClr val="black"/>
                </a:solidFill>
              </a:rPr>
              <a:t>(a</a:t>
            </a:r>
            <a:r>
              <a:rPr lang="en-US" sz="2400" dirty="0">
                <a:solidFill>
                  <a:prstClr val="black"/>
                </a:solidFill>
              </a:rPr>
              <a:t>) My division of birth</a:t>
            </a:r>
          </a:p>
          <a:p>
            <a:r>
              <a:rPr lang="en-US" sz="2400" dirty="0" smtClean="0">
                <a:solidFill>
                  <a:prstClr val="black"/>
                </a:solidFill>
              </a:rPr>
              <a:t>(b</a:t>
            </a:r>
            <a:r>
              <a:rPr lang="en-US" sz="2400" dirty="0">
                <a:solidFill>
                  <a:prstClr val="black"/>
                </a:solidFill>
              </a:rPr>
              <a:t>) North and east/central European countries</a:t>
            </a:r>
          </a:p>
          <a:p>
            <a:r>
              <a:rPr lang="en-US" sz="2400" dirty="0" smtClean="0">
                <a:solidFill>
                  <a:prstClr val="black"/>
                </a:solidFill>
              </a:rPr>
              <a:t>(c</a:t>
            </a:r>
            <a:r>
              <a:rPr lang="en-US" sz="2400" dirty="0">
                <a:solidFill>
                  <a:prstClr val="black"/>
                </a:solidFill>
              </a:rPr>
              <a:t>) The smallest division with under 100,000 members </a:t>
            </a:r>
          </a:p>
          <a:p>
            <a:r>
              <a:rPr lang="en-US" sz="2400" dirty="0" smtClean="0">
                <a:solidFill>
                  <a:prstClr val="black"/>
                </a:solidFill>
              </a:rPr>
              <a:t>(d</a:t>
            </a:r>
            <a:r>
              <a:rPr lang="en-US" sz="2400" dirty="0">
                <a:solidFill>
                  <a:prstClr val="black"/>
                </a:solidFill>
              </a:rPr>
              <a:t>) The most secular and difficult regions to share our faith</a:t>
            </a:r>
          </a:p>
          <a:p>
            <a:pPr lvl="0"/>
            <a:r>
              <a:rPr lang="en-US" sz="2400" dirty="0">
                <a:solidFill>
                  <a:prstClr val="black"/>
                </a:solidFill>
              </a:rPr>
              <a:t>Here is what the TED web page reported from a Field School of Evangelism, 27 October, 2013.  </a:t>
            </a:r>
          </a:p>
        </p:txBody>
      </p:sp>
    </p:spTree>
    <p:extLst>
      <p:ext uri="{BB962C8B-B14F-4D97-AF65-F5344CB8AC3E}">
        <p14:creationId xmlns:p14="http://schemas.microsoft.com/office/powerpoint/2010/main" val="4079852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894"/>
            <a:ext cx="8458200" cy="906241"/>
          </a:xfrm>
        </p:spPr>
        <p:txBody>
          <a:bodyPr/>
          <a:lstStyle/>
          <a:p>
            <a:r>
              <a:rPr lang="en-US" sz="2400" dirty="0"/>
              <a:t>Example A</a:t>
            </a:r>
            <a:r>
              <a:rPr lang="en-US" sz="2400" dirty="0" smtClean="0"/>
              <a:t>:</a:t>
            </a:r>
            <a:r>
              <a:rPr lang="en-US" sz="2400" dirty="0"/>
              <a:t/>
            </a:r>
            <a:br>
              <a:rPr lang="en-US" sz="2400" dirty="0"/>
            </a:br>
            <a:r>
              <a:rPr lang="en-US" sz="2400" dirty="0"/>
              <a:t>Division Leadership (</a:t>
            </a:r>
            <a:r>
              <a:rPr lang="en-US" sz="2400" dirty="0" smtClean="0"/>
              <a:t>visionary/strategic/inspirational)</a:t>
            </a:r>
            <a:endParaRPr lang="en-US" sz="2400" dirty="0"/>
          </a:p>
        </p:txBody>
      </p:sp>
      <p:sp>
        <p:nvSpPr>
          <p:cNvPr id="3" name="Content Placeholder 2"/>
          <p:cNvSpPr>
            <a:spLocks noGrp="1"/>
          </p:cNvSpPr>
          <p:nvPr>
            <p:ph idx="1"/>
          </p:nvPr>
        </p:nvSpPr>
        <p:spPr>
          <a:xfrm>
            <a:off x="457200" y="1600200"/>
            <a:ext cx="8382000" cy="4495800"/>
          </a:xfrm>
        </p:spPr>
        <p:txBody>
          <a:bodyPr>
            <a:normAutofit fontScale="92500"/>
          </a:bodyPr>
          <a:lstStyle/>
          <a:p>
            <a:pPr marL="457200" lvl="1">
              <a:buFont typeface="Arial"/>
              <a:buChar char="•"/>
            </a:pPr>
            <a:r>
              <a:rPr lang="en-US" sz="2600" dirty="0">
                <a:solidFill>
                  <a:schemeClr val="tx1"/>
                </a:solidFill>
              </a:rPr>
              <a:t>"As we prepare the church for this personal engagement, we should remember that we are part of God's great mission to build a relationship with every human being, to eradicate evil from the earth, and to create a new heaven and a new earth. This is big, but God can raise us to the task by his Spirit.”  </a:t>
            </a:r>
            <a:r>
              <a:rPr lang="en-US" sz="2600" dirty="0" smtClean="0">
                <a:solidFill>
                  <a:schemeClr val="tx1"/>
                </a:solidFill>
              </a:rPr>
              <a:t>(</a:t>
            </a:r>
            <a:r>
              <a:rPr lang="en-US" sz="2600" dirty="0" err="1" smtClean="0">
                <a:solidFill>
                  <a:schemeClr val="tx1"/>
                </a:solidFill>
              </a:rPr>
              <a:t>Bertil</a:t>
            </a:r>
            <a:r>
              <a:rPr lang="en-US" sz="2600" dirty="0" smtClean="0">
                <a:solidFill>
                  <a:schemeClr val="tx1"/>
                </a:solidFill>
              </a:rPr>
              <a:t> </a:t>
            </a:r>
            <a:r>
              <a:rPr lang="en-US" sz="2600" dirty="0" err="1">
                <a:solidFill>
                  <a:schemeClr val="tx1"/>
                </a:solidFill>
              </a:rPr>
              <a:t>Wiklander</a:t>
            </a:r>
            <a:r>
              <a:rPr lang="en-US" sz="2600" dirty="0">
                <a:solidFill>
                  <a:schemeClr val="tx1"/>
                </a:solidFill>
              </a:rPr>
              <a:t>)</a:t>
            </a:r>
          </a:p>
          <a:p>
            <a:pPr marL="457200" lvl="1">
              <a:buFont typeface="Arial"/>
              <a:buChar char="•"/>
            </a:pPr>
            <a:r>
              <a:rPr lang="en-US" sz="2600" dirty="0">
                <a:solidFill>
                  <a:schemeClr val="tx1"/>
                </a:solidFill>
              </a:rPr>
              <a:t>Key concepts: </a:t>
            </a:r>
            <a:endParaRPr lang="en-US" sz="2600" dirty="0" smtClean="0">
              <a:solidFill>
                <a:schemeClr val="tx1"/>
              </a:solidFill>
            </a:endParaRPr>
          </a:p>
          <a:p>
            <a:pPr marL="685800" lvl="1" indent="0">
              <a:buNone/>
            </a:pPr>
            <a:r>
              <a:rPr lang="en-US" dirty="0" smtClean="0">
                <a:solidFill>
                  <a:srgbClr val="4F81BD">
                    <a:lumMod val="75000"/>
                  </a:srgbClr>
                </a:solidFill>
              </a:rPr>
              <a:t>	Relationship </a:t>
            </a:r>
            <a:r>
              <a:rPr lang="en-US" dirty="0">
                <a:solidFill>
                  <a:srgbClr val="4F81BD">
                    <a:lumMod val="75000"/>
                  </a:srgbClr>
                </a:solidFill>
              </a:rPr>
              <a:t>building</a:t>
            </a:r>
          </a:p>
          <a:p>
            <a:pPr marL="685800" lvl="1" indent="0">
              <a:buNone/>
            </a:pPr>
            <a:r>
              <a:rPr lang="en-US" sz="2600" dirty="0" smtClean="0">
                <a:solidFill>
                  <a:prstClr val="black"/>
                </a:solidFill>
              </a:rPr>
              <a:t>	</a:t>
            </a:r>
            <a:r>
              <a:rPr lang="en-US" dirty="0">
                <a:solidFill>
                  <a:srgbClr val="4F81BD">
                    <a:lumMod val="75000"/>
                  </a:srgbClr>
                </a:solidFill>
              </a:rPr>
              <a:t>Distinctive Adventist message</a:t>
            </a:r>
          </a:p>
          <a:p>
            <a:pPr marL="685800" lvl="1" indent="0">
              <a:buNone/>
            </a:pPr>
            <a:r>
              <a:rPr lang="en-US" dirty="0">
                <a:solidFill>
                  <a:srgbClr val="4F81BD">
                    <a:lumMod val="75000"/>
                  </a:srgbClr>
                </a:solidFill>
              </a:rPr>
              <a:t>	Visionary in a difficult environment </a:t>
            </a:r>
          </a:p>
        </p:txBody>
      </p:sp>
    </p:spTree>
    <p:extLst>
      <p:ext uri="{BB962C8B-B14F-4D97-AF65-F5344CB8AC3E}">
        <p14:creationId xmlns:p14="http://schemas.microsoft.com/office/powerpoint/2010/main" val="1377340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1210783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894"/>
            <a:ext cx="8458200" cy="906241"/>
          </a:xfrm>
        </p:spPr>
        <p:txBody>
          <a:bodyPr/>
          <a:lstStyle/>
          <a:p>
            <a:r>
              <a:rPr lang="en-US" sz="2400" dirty="0"/>
              <a:t>Example A</a:t>
            </a:r>
            <a:r>
              <a:rPr lang="en-US" sz="2400" dirty="0" smtClean="0"/>
              <a:t>:</a:t>
            </a:r>
            <a:r>
              <a:rPr lang="en-US" sz="2400" dirty="0"/>
              <a:t/>
            </a:r>
            <a:br>
              <a:rPr lang="en-US" sz="2400" dirty="0"/>
            </a:br>
            <a:r>
              <a:rPr lang="en-US" sz="2400" dirty="0" smtClean="0"/>
              <a:t>Union Leadership (planning/operational)</a:t>
            </a:r>
            <a:endParaRPr lang="en-US" sz="2400" dirty="0"/>
          </a:p>
        </p:txBody>
      </p:sp>
      <p:sp>
        <p:nvSpPr>
          <p:cNvPr id="3" name="Content Placeholder 2"/>
          <p:cNvSpPr>
            <a:spLocks noGrp="1"/>
          </p:cNvSpPr>
          <p:nvPr>
            <p:ph idx="1"/>
          </p:nvPr>
        </p:nvSpPr>
        <p:spPr>
          <a:xfrm>
            <a:off x="457200" y="1600200"/>
            <a:ext cx="8458200" cy="4495800"/>
          </a:xfrm>
        </p:spPr>
        <p:txBody>
          <a:bodyPr>
            <a:normAutofit fontScale="92500" lnSpcReduction="10000"/>
          </a:bodyPr>
          <a:lstStyle/>
          <a:p>
            <a:pPr marL="457200" lvl="1">
              <a:buFont typeface="Arial"/>
              <a:buChar char="•"/>
            </a:pPr>
            <a:r>
              <a:rPr lang="en-US" sz="2600" dirty="0">
                <a:solidFill>
                  <a:schemeClr val="tx1"/>
                </a:solidFill>
              </a:rPr>
              <a:t>The focus is on the cities, including London. Projects led 200 people to baptism. New congregations opened in Potters Bar and Uxbridge</a:t>
            </a:r>
          </a:p>
          <a:p>
            <a:pPr marL="457200" lvl="1">
              <a:buFont typeface="Arial"/>
              <a:buChar char="•"/>
            </a:pPr>
            <a:r>
              <a:rPr lang="en-US" sz="2600" dirty="0">
                <a:solidFill>
                  <a:schemeClr val="tx1"/>
                </a:solidFill>
              </a:rPr>
              <a:t>The evangelistic thrust will continue and the flame will continue to burn brightly across the city of London, and it must happen by relationship building. “We need to talk.” I. Sweeney (BUC) and </a:t>
            </a:r>
            <a:br>
              <a:rPr lang="en-US" sz="2600" dirty="0">
                <a:solidFill>
                  <a:schemeClr val="tx1"/>
                </a:solidFill>
              </a:rPr>
            </a:br>
            <a:r>
              <a:rPr lang="en-US" sz="2600" dirty="0">
                <a:solidFill>
                  <a:schemeClr val="tx1"/>
                </a:solidFill>
              </a:rPr>
              <a:t>S. Davis (SEC).</a:t>
            </a:r>
          </a:p>
          <a:p>
            <a:pPr marL="457200" lvl="1">
              <a:buFont typeface="Arial"/>
              <a:buChar char="•"/>
            </a:pPr>
            <a:r>
              <a:rPr lang="en-US" sz="2600" dirty="0" smtClean="0">
                <a:solidFill>
                  <a:schemeClr val="tx1"/>
                </a:solidFill>
              </a:rPr>
              <a:t>Key </a:t>
            </a:r>
            <a:r>
              <a:rPr lang="en-US" sz="2600" dirty="0">
                <a:solidFill>
                  <a:schemeClr val="tx1"/>
                </a:solidFill>
              </a:rPr>
              <a:t>concepts: </a:t>
            </a:r>
            <a:endParaRPr lang="en-US" sz="2600" dirty="0" smtClean="0">
              <a:solidFill>
                <a:schemeClr val="tx1"/>
              </a:solidFill>
            </a:endParaRPr>
          </a:p>
          <a:p>
            <a:pPr marL="685800" lvl="1" indent="0">
              <a:buNone/>
            </a:pPr>
            <a:r>
              <a:rPr lang="en-US" dirty="0" smtClean="0">
                <a:solidFill>
                  <a:srgbClr val="4F81BD">
                    <a:lumMod val="75000"/>
                  </a:srgbClr>
                </a:solidFill>
              </a:rPr>
              <a:t>	Build relationships with people</a:t>
            </a:r>
            <a:endParaRPr lang="en-US" dirty="0">
              <a:solidFill>
                <a:srgbClr val="4F81BD">
                  <a:lumMod val="75000"/>
                </a:srgbClr>
              </a:solidFill>
            </a:endParaRPr>
          </a:p>
          <a:p>
            <a:pPr marL="685800" lvl="1" indent="0">
              <a:buNone/>
            </a:pPr>
            <a:r>
              <a:rPr lang="en-US" sz="2600" dirty="0" smtClean="0">
                <a:solidFill>
                  <a:prstClr val="black"/>
                </a:solidFill>
              </a:rPr>
              <a:t>	</a:t>
            </a:r>
            <a:r>
              <a:rPr lang="en-US" dirty="0">
                <a:solidFill>
                  <a:srgbClr val="4F81BD">
                    <a:lumMod val="75000"/>
                  </a:srgbClr>
                </a:solidFill>
              </a:rPr>
              <a:t>Initiatives across </a:t>
            </a:r>
            <a:r>
              <a:rPr lang="en-US" dirty="0" smtClean="0">
                <a:solidFill>
                  <a:srgbClr val="4F81BD">
                    <a:lumMod val="75000"/>
                  </a:srgbClr>
                </a:solidFill>
              </a:rPr>
              <a:t>London</a:t>
            </a:r>
          </a:p>
          <a:p>
            <a:pPr marL="685800" lvl="1" indent="0">
              <a:buNone/>
            </a:pPr>
            <a:r>
              <a:rPr lang="en-US" sz="2400" dirty="0">
                <a:solidFill>
                  <a:prstClr val="black"/>
                </a:solidFill>
              </a:rPr>
              <a:t>	</a:t>
            </a:r>
            <a:r>
              <a:rPr lang="en-US" dirty="0" smtClean="0">
                <a:solidFill>
                  <a:srgbClr val="4F81BD">
                    <a:lumMod val="75000"/>
                  </a:srgbClr>
                </a:solidFill>
              </a:rPr>
              <a:t>New members and new congregations</a:t>
            </a:r>
            <a:endParaRPr lang="en-US" dirty="0">
              <a:solidFill>
                <a:srgbClr val="4F81BD">
                  <a:lumMod val="75000"/>
                </a:srgbClr>
              </a:solidFill>
            </a:endParaRPr>
          </a:p>
        </p:txBody>
      </p:sp>
    </p:spTree>
    <p:extLst>
      <p:ext uri="{BB962C8B-B14F-4D97-AF65-F5344CB8AC3E}">
        <p14:creationId xmlns:p14="http://schemas.microsoft.com/office/powerpoint/2010/main" val="3379506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894"/>
            <a:ext cx="8458200" cy="906241"/>
          </a:xfrm>
        </p:spPr>
        <p:txBody>
          <a:bodyPr/>
          <a:lstStyle/>
          <a:p>
            <a:r>
              <a:rPr lang="en-US" sz="2400" dirty="0"/>
              <a:t>Example A</a:t>
            </a:r>
            <a:r>
              <a:rPr lang="en-US" sz="2400" dirty="0" smtClean="0"/>
              <a:t>:</a:t>
            </a:r>
            <a:r>
              <a:rPr lang="en-US" sz="2400" dirty="0"/>
              <a:t/>
            </a:r>
            <a:br>
              <a:rPr lang="en-US" sz="2400" dirty="0"/>
            </a:br>
            <a:r>
              <a:rPr lang="en-US" sz="2400" dirty="0" smtClean="0"/>
              <a:t>Conference/Local Leadership </a:t>
            </a:r>
            <a:br>
              <a:rPr lang="en-US" sz="2400" dirty="0" smtClean="0"/>
            </a:br>
            <a:r>
              <a:rPr lang="en-US" sz="2400" dirty="0" smtClean="0"/>
              <a:t>(practical application/tactical)</a:t>
            </a:r>
            <a:endParaRPr lang="en-US" sz="2400" dirty="0"/>
          </a:p>
        </p:txBody>
      </p:sp>
      <p:sp>
        <p:nvSpPr>
          <p:cNvPr id="3" name="Content Placeholder 2"/>
          <p:cNvSpPr>
            <a:spLocks noGrp="1"/>
          </p:cNvSpPr>
          <p:nvPr>
            <p:ph idx="1"/>
          </p:nvPr>
        </p:nvSpPr>
        <p:spPr>
          <a:xfrm>
            <a:off x="457200" y="1600200"/>
            <a:ext cx="8382000" cy="4495800"/>
          </a:xfrm>
        </p:spPr>
        <p:txBody>
          <a:bodyPr>
            <a:normAutofit/>
          </a:bodyPr>
          <a:lstStyle/>
          <a:p>
            <a:pPr marL="457200" lvl="1">
              <a:buFont typeface="Arial"/>
              <a:buChar char="•"/>
            </a:pPr>
            <a:r>
              <a:rPr lang="en-US" sz="2400" dirty="0">
                <a:solidFill>
                  <a:schemeClr val="tx1"/>
                </a:solidFill>
              </a:rPr>
              <a:t>The "Rock at Wimbledon" </a:t>
            </a:r>
            <a:r>
              <a:rPr lang="en-US" sz="2400" dirty="0" smtClean="0">
                <a:solidFill>
                  <a:schemeClr val="tx1"/>
                </a:solidFill>
              </a:rPr>
              <a:t>combining </a:t>
            </a:r>
            <a:r>
              <a:rPr lang="en-US" sz="2400" dirty="0">
                <a:solidFill>
                  <a:schemeClr val="tx1"/>
                </a:solidFill>
              </a:rPr>
              <a:t>art and </a:t>
            </a:r>
            <a:r>
              <a:rPr lang="en-US" sz="2400" dirty="0" smtClean="0">
                <a:solidFill>
                  <a:schemeClr val="tx1"/>
                </a:solidFill>
              </a:rPr>
              <a:t>ministry  </a:t>
            </a:r>
            <a:endParaRPr lang="en-US" sz="2400" dirty="0">
              <a:solidFill>
                <a:schemeClr val="tx1"/>
              </a:solidFill>
            </a:endParaRPr>
          </a:p>
          <a:p>
            <a:pPr marL="457200" lvl="1">
              <a:buFont typeface="Arial"/>
              <a:buChar char="•"/>
            </a:pPr>
            <a:r>
              <a:rPr lang="en-US" sz="2400" dirty="0">
                <a:solidFill>
                  <a:schemeClr val="tx1"/>
                </a:solidFill>
              </a:rPr>
              <a:t>The 'Sabbath Sofa' was a great hit in Oxford </a:t>
            </a:r>
            <a:r>
              <a:rPr lang="en-US" sz="2400" dirty="0" smtClean="0">
                <a:solidFill>
                  <a:schemeClr val="tx1"/>
                </a:solidFill>
              </a:rPr>
              <a:t>Street—a talking point—an invitation </a:t>
            </a:r>
            <a:r>
              <a:rPr lang="en-US" sz="2400" dirty="0">
                <a:solidFill>
                  <a:schemeClr val="tx1"/>
                </a:solidFill>
              </a:rPr>
              <a:t>to stop and rest for a while. </a:t>
            </a:r>
          </a:p>
        </p:txBody>
      </p:sp>
    </p:spTree>
    <p:extLst>
      <p:ext uri="{BB962C8B-B14F-4D97-AF65-F5344CB8AC3E}">
        <p14:creationId xmlns:p14="http://schemas.microsoft.com/office/powerpoint/2010/main" val="462456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894"/>
            <a:ext cx="8458200" cy="906241"/>
          </a:xfrm>
        </p:spPr>
        <p:txBody>
          <a:bodyPr/>
          <a:lstStyle/>
          <a:p>
            <a:r>
              <a:rPr lang="en-US" sz="2400" dirty="0">
                <a:solidFill>
                  <a:schemeClr val="bg1">
                    <a:lumMod val="65000"/>
                  </a:schemeClr>
                </a:solidFill>
              </a:rPr>
              <a:t>Example A</a:t>
            </a:r>
            <a:r>
              <a:rPr lang="en-US" sz="2400" dirty="0" smtClean="0">
                <a:solidFill>
                  <a:schemeClr val="bg1">
                    <a:lumMod val="65000"/>
                  </a:schemeClr>
                </a:solidFill>
              </a:rPr>
              <a:t>:</a:t>
            </a:r>
            <a:r>
              <a:rPr lang="en-US" sz="2400" dirty="0">
                <a:solidFill>
                  <a:schemeClr val="bg1">
                    <a:lumMod val="65000"/>
                  </a:schemeClr>
                </a:solidFill>
              </a:rPr>
              <a:t/>
            </a:r>
            <a:br>
              <a:rPr lang="en-US" sz="2400" dirty="0">
                <a:solidFill>
                  <a:schemeClr val="bg1">
                    <a:lumMod val="65000"/>
                  </a:schemeClr>
                </a:solidFill>
              </a:rPr>
            </a:br>
            <a:r>
              <a:rPr lang="en-US" sz="2400" dirty="0" smtClean="0">
                <a:solidFill>
                  <a:schemeClr val="bg1">
                    <a:lumMod val="65000"/>
                  </a:schemeClr>
                </a:solidFill>
              </a:rPr>
              <a:t>Conference/Local Leadership </a:t>
            </a:r>
            <a:br>
              <a:rPr lang="en-US" sz="2400" dirty="0" smtClean="0">
                <a:solidFill>
                  <a:schemeClr val="bg1">
                    <a:lumMod val="65000"/>
                  </a:schemeClr>
                </a:solidFill>
              </a:rPr>
            </a:br>
            <a:r>
              <a:rPr lang="en-US" sz="2400" dirty="0" smtClean="0">
                <a:solidFill>
                  <a:schemeClr val="bg1">
                    <a:lumMod val="65000"/>
                  </a:schemeClr>
                </a:solidFill>
              </a:rPr>
              <a:t>(practical application/tactical)</a:t>
            </a:r>
            <a:endParaRPr lang="en-US" sz="2400" dirty="0">
              <a:solidFill>
                <a:schemeClr val="bg1">
                  <a:lumMod val="65000"/>
                </a:schemeClr>
              </a:solidFill>
            </a:endParaRPr>
          </a:p>
        </p:txBody>
      </p:sp>
      <p:sp>
        <p:nvSpPr>
          <p:cNvPr id="3" name="Content Placeholder 2"/>
          <p:cNvSpPr>
            <a:spLocks noGrp="1"/>
          </p:cNvSpPr>
          <p:nvPr>
            <p:ph idx="1"/>
          </p:nvPr>
        </p:nvSpPr>
        <p:spPr>
          <a:xfrm>
            <a:off x="457200" y="1600200"/>
            <a:ext cx="8382000" cy="4495800"/>
          </a:xfrm>
        </p:spPr>
        <p:txBody>
          <a:bodyPr>
            <a:normAutofit/>
          </a:bodyPr>
          <a:lstStyle/>
          <a:p>
            <a:pPr marL="457200" lvl="1">
              <a:buFont typeface="Arial"/>
              <a:buChar char="•"/>
            </a:pPr>
            <a:r>
              <a:rPr lang="en-US" sz="2400" dirty="0" smtClean="0">
                <a:solidFill>
                  <a:schemeClr val="tx1"/>
                </a:solidFill>
              </a:rPr>
              <a:t>Key </a:t>
            </a:r>
            <a:r>
              <a:rPr lang="en-US" sz="2400" dirty="0">
                <a:solidFill>
                  <a:schemeClr val="tx1"/>
                </a:solidFill>
              </a:rPr>
              <a:t>concepts: </a:t>
            </a:r>
            <a:endParaRPr lang="en-US" sz="2400" dirty="0" smtClean="0">
              <a:solidFill>
                <a:schemeClr val="tx1"/>
              </a:solidFill>
            </a:endParaRPr>
          </a:p>
          <a:p>
            <a:pPr marL="685800" lvl="1" indent="0">
              <a:buNone/>
            </a:pPr>
            <a:r>
              <a:rPr lang="en-US" dirty="0" smtClean="0">
                <a:solidFill>
                  <a:srgbClr val="4F81BD">
                    <a:lumMod val="75000"/>
                  </a:srgbClr>
                </a:solidFill>
              </a:rPr>
              <a:t>How does one relate to people on Oxford Street?</a:t>
            </a:r>
          </a:p>
          <a:p>
            <a:pPr marL="685800" lvl="1" indent="0">
              <a:buNone/>
            </a:pPr>
            <a:r>
              <a:rPr lang="en-US" dirty="0">
                <a:solidFill>
                  <a:srgbClr val="4F81BD">
                    <a:lumMod val="75000"/>
                  </a:srgbClr>
                </a:solidFill>
              </a:rPr>
              <a:t>A </a:t>
            </a:r>
            <a:r>
              <a:rPr lang="en-US" dirty="0" smtClean="0">
                <a:solidFill>
                  <a:srgbClr val="4F81BD">
                    <a:lumMod val="75000"/>
                  </a:srgbClr>
                </a:solidFill>
              </a:rPr>
              <a:t>startling </a:t>
            </a:r>
            <a:r>
              <a:rPr lang="en-US" dirty="0">
                <a:solidFill>
                  <a:srgbClr val="4F81BD">
                    <a:lumMod val="75000"/>
                  </a:srgbClr>
                </a:solidFill>
              </a:rPr>
              <a:t>idea that probably did not start in the Division committee</a:t>
            </a:r>
          </a:p>
          <a:p>
            <a:pPr marL="685800" lvl="1" indent="0">
              <a:buNone/>
            </a:pPr>
            <a:r>
              <a:rPr lang="en-US" dirty="0">
                <a:solidFill>
                  <a:srgbClr val="4F81BD">
                    <a:lumMod val="75000"/>
                  </a:srgbClr>
                </a:solidFill>
              </a:rPr>
              <a:t>A local “front </a:t>
            </a:r>
            <a:r>
              <a:rPr lang="en-US" dirty="0" smtClean="0">
                <a:solidFill>
                  <a:srgbClr val="4F81BD">
                    <a:lumMod val="75000"/>
                  </a:srgbClr>
                </a:solidFill>
              </a:rPr>
              <a:t>line</a:t>
            </a:r>
            <a:r>
              <a:rPr lang="en-US" dirty="0">
                <a:solidFill>
                  <a:srgbClr val="4F81BD">
                    <a:lumMod val="75000"/>
                  </a:srgbClr>
                </a:solidFill>
              </a:rPr>
              <a:t>” or “foot soldier” concept, </a:t>
            </a:r>
            <a:r>
              <a:rPr lang="en-US" dirty="0" smtClean="0">
                <a:solidFill>
                  <a:srgbClr val="4F81BD">
                    <a:lumMod val="75000"/>
                  </a:srgbClr>
                </a:solidFill>
              </a:rPr>
              <a:t>silly, but still creative</a:t>
            </a:r>
            <a:endParaRPr lang="en-US" dirty="0">
              <a:solidFill>
                <a:srgbClr val="4F81BD">
                  <a:lumMod val="75000"/>
                </a:srgbClr>
              </a:solidFill>
            </a:endParaRPr>
          </a:p>
          <a:p>
            <a:pPr marL="685800" lvl="1" indent="0">
              <a:buNone/>
            </a:pPr>
            <a:r>
              <a:rPr lang="en-US" dirty="0">
                <a:solidFill>
                  <a:srgbClr val="4F81BD">
                    <a:lumMod val="75000"/>
                  </a:srgbClr>
                </a:solidFill>
              </a:rPr>
              <a:t>An example of local imagination making its way into the division report of visioning with union </a:t>
            </a:r>
            <a:r>
              <a:rPr lang="en-US" dirty="0" smtClean="0">
                <a:solidFill>
                  <a:srgbClr val="4F81BD">
                    <a:lumMod val="75000"/>
                  </a:srgbClr>
                </a:solidFill>
              </a:rPr>
              <a:t>coordination.</a:t>
            </a:r>
            <a:endParaRPr lang="en-US" dirty="0">
              <a:solidFill>
                <a:srgbClr val="4F81BD">
                  <a:lumMod val="75000"/>
                </a:srgbClr>
              </a:solidFill>
            </a:endParaRPr>
          </a:p>
        </p:txBody>
      </p:sp>
    </p:spTree>
    <p:extLst>
      <p:ext uri="{BB962C8B-B14F-4D97-AF65-F5344CB8AC3E}">
        <p14:creationId xmlns:p14="http://schemas.microsoft.com/office/powerpoint/2010/main" val="3313540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894"/>
            <a:ext cx="8458200" cy="906241"/>
          </a:xfrm>
        </p:spPr>
        <p:txBody>
          <a:bodyPr/>
          <a:lstStyle/>
          <a:p>
            <a:r>
              <a:rPr lang="en-US" sz="2400" dirty="0"/>
              <a:t>Example </a:t>
            </a:r>
            <a:r>
              <a:rPr lang="en-US" sz="2400" dirty="0" smtClean="0"/>
              <a:t>B:</a:t>
            </a:r>
            <a:br>
              <a:rPr lang="en-US" sz="2400" dirty="0" smtClean="0"/>
            </a:br>
            <a:r>
              <a:rPr lang="en-US" sz="2400" dirty="0" smtClean="0"/>
              <a:t>SID </a:t>
            </a:r>
            <a:r>
              <a:rPr lang="en-US" sz="2400" dirty="0"/>
              <a:t>as observed during several visits </a:t>
            </a:r>
            <a:r>
              <a:rPr lang="en-US" sz="2400" dirty="0" smtClean="0"/>
              <a:t/>
            </a:r>
            <a:br>
              <a:rPr lang="en-US" sz="2400" dirty="0" smtClean="0"/>
            </a:br>
            <a:r>
              <a:rPr lang="en-US" sz="2400" dirty="0" smtClean="0"/>
              <a:t>and on the </a:t>
            </a:r>
            <a:r>
              <a:rPr lang="en-US" sz="2400" dirty="0"/>
              <a:t>web page</a:t>
            </a:r>
            <a:endParaRPr lang="en-US" sz="2400"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600200"/>
            <a:ext cx="8382000" cy="4495800"/>
          </a:xfrm>
        </p:spPr>
        <p:txBody>
          <a:bodyPr>
            <a:normAutofit/>
          </a:bodyPr>
          <a:lstStyle/>
          <a:p>
            <a:r>
              <a:rPr lang="en-US" sz="2400" dirty="0" smtClean="0"/>
              <a:t>One </a:t>
            </a:r>
            <a:r>
              <a:rPr lang="en-US" sz="2400" dirty="0"/>
              <a:t>of the largest divisions in the developing world </a:t>
            </a:r>
            <a:endParaRPr lang="en-US" sz="2400" dirty="0" smtClean="0"/>
          </a:p>
          <a:p>
            <a:r>
              <a:rPr lang="en-US" sz="2400" dirty="0" smtClean="0"/>
              <a:t>Preaching </a:t>
            </a:r>
            <a:r>
              <a:rPr lang="en-US" sz="2400" dirty="0"/>
              <a:t>the gospel is relatively easy in most of SID </a:t>
            </a:r>
            <a:endParaRPr lang="en-US" sz="2400" dirty="0" smtClean="0"/>
          </a:p>
          <a:p>
            <a:r>
              <a:rPr lang="en-US" sz="2400" dirty="0" smtClean="0"/>
              <a:t>A </a:t>
            </a:r>
            <a:r>
              <a:rPr lang="en-US" sz="2400" dirty="0"/>
              <a:t>young church: </a:t>
            </a:r>
            <a:r>
              <a:rPr lang="en-US" sz="2400" dirty="0" smtClean="0"/>
              <a:t>75</a:t>
            </a:r>
            <a:r>
              <a:rPr lang="en-US" sz="2400" dirty="0"/>
              <a:t>% </a:t>
            </a:r>
            <a:r>
              <a:rPr lang="en-US" sz="2400" dirty="0" smtClean="0"/>
              <a:t>of </a:t>
            </a:r>
            <a:r>
              <a:rPr lang="en-US" sz="2400" dirty="0"/>
              <a:t>its members </a:t>
            </a:r>
            <a:r>
              <a:rPr lang="en-US" sz="2400" dirty="0" smtClean="0"/>
              <a:t>are reportedly below </a:t>
            </a:r>
            <a:r>
              <a:rPr lang="en-US" sz="2400" dirty="0"/>
              <a:t>30 years of age.</a:t>
            </a:r>
          </a:p>
          <a:p>
            <a:r>
              <a:rPr lang="en-US" sz="2400" dirty="0" smtClean="0"/>
              <a:t>Has </a:t>
            </a:r>
            <a:r>
              <a:rPr lang="en-US" sz="2400" dirty="0"/>
              <a:t>the highest number of congregations </a:t>
            </a:r>
            <a:r>
              <a:rPr lang="en-US" sz="2400" dirty="0" smtClean="0"/>
              <a:t>per </a:t>
            </a:r>
            <a:r>
              <a:rPr lang="en-US" sz="2400" dirty="0"/>
              <a:t>pastor (14) </a:t>
            </a:r>
            <a:endParaRPr lang="en-US" sz="2400" dirty="0" smtClean="0"/>
          </a:p>
        </p:txBody>
      </p:sp>
    </p:spTree>
    <p:extLst>
      <p:ext uri="{BB962C8B-B14F-4D97-AF65-F5344CB8AC3E}">
        <p14:creationId xmlns:p14="http://schemas.microsoft.com/office/powerpoint/2010/main" val="1351091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894"/>
            <a:ext cx="8458200" cy="906241"/>
          </a:xfrm>
        </p:spPr>
        <p:txBody>
          <a:bodyPr/>
          <a:lstStyle/>
          <a:p>
            <a:r>
              <a:rPr lang="en-US" sz="2400" dirty="0">
                <a:solidFill>
                  <a:schemeClr val="bg1">
                    <a:lumMod val="65000"/>
                  </a:schemeClr>
                </a:solidFill>
              </a:rPr>
              <a:t>Example </a:t>
            </a:r>
            <a:r>
              <a:rPr lang="en-US" sz="2400" dirty="0" smtClean="0">
                <a:solidFill>
                  <a:schemeClr val="bg1">
                    <a:lumMod val="65000"/>
                  </a:schemeClr>
                </a:solidFill>
              </a:rPr>
              <a:t>B:</a:t>
            </a:r>
            <a:br>
              <a:rPr lang="en-US" sz="2400" dirty="0" smtClean="0">
                <a:solidFill>
                  <a:schemeClr val="bg1">
                    <a:lumMod val="65000"/>
                  </a:schemeClr>
                </a:solidFill>
              </a:rPr>
            </a:br>
            <a:r>
              <a:rPr lang="en-US" sz="2400" dirty="0" smtClean="0">
                <a:solidFill>
                  <a:schemeClr val="bg1">
                    <a:lumMod val="65000"/>
                  </a:schemeClr>
                </a:solidFill>
              </a:rPr>
              <a:t>SID </a:t>
            </a:r>
            <a:r>
              <a:rPr lang="en-US" sz="2400" dirty="0">
                <a:solidFill>
                  <a:schemeClr val="bg1">
                    <a:lumMod val="65000"/>
                  </a:schemeClr>
                </a:solidFill>
              </a:rPr>
              <a:t>as observed during several visits </a:t>
            </a:r>
            <a:r>
              <a:rPr lang="en-US" sz="2400" dirty="0" smtClean="0">
                <a:solidFill>
                  <a:schemeClr val="bg1">
                    <a:lumMod val="65000"/>
                  </a:schemeClr>
                </a:solidFill>
              </a:rPr>
              <a:t/>
            </a:r>
            <a:br>
              <a:rPr lang="en-US" sz="2400" dirty="0" smtClean="0">
                <a:solidFill>
                  <a:schemeClr val="bg1">
                    <a:lumMod val="65000"/>
                  </a:schemeClr>
                </a:solidFill>
              </a:rPr>
            </a:br>
            <a:r>
              <a:rPr lang="en-US" sz="2400" dirty="0" smtClean="0">
                <a:solidFill>
                  <a:schemeClr val="bg1">
                    <a:lumMod val="65000"/>
                  </a:schemeClr>
                </a:solidFill>
              </a:rPr>
              <a:t>and on the </a:t>
            </a:r>
            <a:r>
              <a:rPr lang="en-US" sz="2400" dirty="0">
                <a:solidFill>
                  <a:schemeClr val="bg1">
                    <a:lumMod val="65000"/>
                  </a:schemeClr>
                </a:solidFill>
              </a:rPr>
              <a:t>web page</a:t>
            </a:r>
            <a:endParaRPr lang="en-US" sz="2400" dirty="0">
              <a:solidFill>
                <a:schemeClr val="bg1">
                  <a:lumMod val="65000"/>
                </a:schemeClr>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600200"/>
            <a:ext cx="8382000" cy="4495800"/>
          </a:xfrm>
        </p:spPr>
        <p:txBody>
          <a:bodyPr>
            <a:normAutofit/>
          </a:bodyPr>
          <a:lstStyle/>
          <a:p>
            <a:r>
              <a:rPr lang="en-US" sz="2400" dirty="0" smtClean="0"/>
              <a:t>Has </a:t>
            </a:r>
            <a:r>
              <a:rPr lang="en-US" sz="2400" dirty="0"/>
              <a:t>the highest number of members </a:t>
            </a:r>
            <a:r>
              <a:rPr lang="en-US" sz="2400" dirty="0" smtClean="0"/>
              <a:t>per </a:t>
            </a:r>
            <a:r>
              <a:rPr lang="en-US" sz="2400" dirty="0"/>
              <a:t>pastor  (</a:t>
            </a:r>
            <a:r>
              <a:rPr lang="en-US" sz="2400" dirty="0" smtClean="0"/>
              <a:t>1,800</a:t>
            </a:r>
            <a:r>
              <a:rPr lang="en-US" sz="2400" dirty="0"/>
              <a:t>) </a:t>
            </a:r>
            <a:endParaRPr lang="en-US" sz="2400" dirty="0" smtClean="0"/>
          </a:p>
          <a:p>
            <a:r>
              <a:rPr lang="en-US" sz="2400" dirty="0" smtClean="0"/>
              <a:t>23,179 </a:t>
            </a:r>
            <a:r>
              <a:rPr lang="en-US" sz="2400" dirty="0"/>
              <a:t>baptisms in Angola  (Feb 2013) </a:t>
            </a:r>
            <a:endParaRPr lang="en-US" sz="2400" dirty="0" smtClean="0"/>
          </a:p>
          <a:p>
            <a:r>
              <a:rPr lang="en-US" sz="2400" dirty="0" smtClean="0"/>
              <a:t>Membership</a:t>
            </a:r>
            <a:r>
              <a:rPr lang="en-US" sz="2400" dirty="0"/>
              <a:t>: </a:t>
            </a:r>
            <a:r>
              <a:rPr lang="en-US" sz="2400" dirty="0" smtClean="0"/>
              <a:t>About </a:t>
            </a:r>
            <a:r>
              <a:rPr lang="en-US" sz="2400" dirty="0"/>
              <a:t>3 </a:t>
            </a:r>
            <a:r>
              <a:rPr lang="en-US" sz="2400" dirty="0" smtClean="0"/>
              <a:t>million—the </a:t>
            </a:r>
            <a:r>
              <a:rPr lang="en-US" sz="2400" dirty="0"/>
              <a:t>opposite of TED!</a:t>
            </a:r>
          </a:p>
        </p:txBody>
      </p:sp>
    </p:spTree>
    <p:extLst>
      <p:ext uri="{BB962C8B-B14F-4D97-AF65-F5344CB8AC3E}">
        <p14:creationId xmlns:p14="http://schemas.microsoft.com/office/powerpoint/2010/main" val="264413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894"/>
            <a:ext cx="8458200" cy="906241"/>
          </a:xfrm>
        </p:spPr>
        <p:txBody>
          <a:bodyPr/>
          <a:lstStyle/>
          <a:p>
            <a:r>
              <a:rPr lang="en-US" sz="2400" dirty="0"/>
              <a:t>Example </a:t>
            </a:r>
            <a:r>
              <a:rPr lang="en-US" sz="2400" dirty="0" smtClean="0"/>
              <a:t>B:</a:t>
            </a:r>
            <a:br>
              <a:rPr lang="en-US" sz="2400" dirty="0" smtClean="0"/>
            </a:br>
            <a:r>
              <a:rPr lang="en-US" sz="2400" dirty="0" smtClean="0"/>
              <a:t>Division Leadership (visionary/strategic)</a:t>
            </a:r>
            <a:endParaRPr lang="en-US" sz="2400"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600200"/>
            <a:ext cx="8382000" cy="4495800"/>
          </a:xfrm>
        </p:spPr>
        <p:txBody>
          <a:bodyPr>
            <a:normAutofit/>
          </a:bodyPr>
          <a:lstStyle/>
          <a:p>
            <a:r>
              <a:rPr lang="en-US" sz="2400" dirty="0"/>
              <a:t>In this rapidly growing division </a:t>
            </a:r>
            <a:r>
              <a:rPr lang="en-US" sz="2400" dirty="0" smtClean="0"/>
              <a:t>approximately 75% </a:t>
            </a:r>
            <a:r>
              <a:rPr lang="en-US" sz="2400" dirty="0"/>
              <a:t>of the members are under 30 years of </a:t>
            </a:r>
            <a:r>
              <a:rPr lang="en-US" sz="2400" dirty="0" smtClean="0"/>
              <a:t>age—young </a:t>
            </a:r>
            <a:r>
              <a:rPr lang="en-US" sz="2400" dirty="0"/>
              <a:t>members who are still in </a:t>
            </a:r>
            <a:r>
              <a:rPr lang="en-US" sz="2400" dirty="0" smtClean="0"/>
              <a:t>the process </a:t>
            </a:r>
            <a:r>
              <a:rPr lang="en-US" sz="2400" dirty="0"/>
              <a:t>of getting </a:t>
            </a:r>
            <a:r>
              <a:rPr lang="en-US" sz="2400" dirty="0" smtClean="0"/>
              <a:t>an education </a:t>
            </a:r>
            <a:r>
              <a:rPr lang="en-US" sz="2400" dirty="0"/>
              <a:t>and finding their way in life. </a:t>
            </a:r>
            <a:r>
              <a:rPr lang="en-US" sz="2400" dirty="0" smtClean="0"/>
              <a:t>“If </a:t>
            </a:r>
            <a:r>
              <a:rPr lang="en-US" sz="2400" dirty="0"/>
              <a:t>we do not support them they could become a </a:t>
            </a:r>
            <a:r>
              <a:rPr lang="en-US" sz="2400" dirty="0" smtClean="0"/>
              <a:t>‘mob,’  </a:t>
            </a:r>
            <a:r>
              <a:rPr lang="en-US" sz="2400" dirty="0"/>
              <a:t>but if we support them and educate them they will be an </a:t>
            </a:r>
            <a:r>
              <a:rPr lang="en-US" sz="2400" dirty="0" smtClean="0"/>
              <a:t>‘army </a:t>
            </a:r>
            <a:r>
              <a:rPr lang="en-US" sz="2400" dirty="0"/>
              <a:t>for Christ</a:t>
            </a:r>
            <a:r>
              <a:rPr lang="en-US" sz="2400" dirty="0" smtClean="0"/>
              <a:t>.’” (Paul </a:t>
            </a:r>
            <a:r>
              <a:rPr lang="en-US" sz="2400" dirty="0"/>
              <a:t>Ratsara</a:t>
            </a:r>
            <a:r>
              <a:rPr lang="en-US" sz="2400" dirty="0" smtClean="0"/>
              <a:t>)</a:t>
            </a:r>
          </a:p>
        </p:txBody>
      </p:sp>
    </p:spTree>
    <p:extLst>
      <p:ext uri="{BB962C8B-B14F-4D97-AF65-F5344CB8AC3E}">
        <p14:creationId xmlns:p14="http://schemas.microsoft.com/office/powerpoint/2010/main" val="3448159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894"/>
            <a:ext cx="8458200" cy="906241"/>
          </a:xfrm>
        </p:spPr>
        <p:txBody>
          <a:bodyPr/>
          <a:lstStyle/>
          <a:p>
            <a:r>
              <a:rPr lang="en-US" sz="2400" dirty="0">
                <a:solidFill>
                  <a:schemeClr val="bg1">
                    <a:lumMod val="65000"/>
                  </a:schemeClr>
                </a:solidFill>
              </a:rPr>
              <a:t>Example </a:t>
            </a:r>
            <a:r>
              <a:rPr lang="en-US" sz="2400" dirty="0" smtClean="0">
                <a:solidFill>
                  <a:schemeClr val="bg1">
                    <a:lumMod val="65000"/>
                  </a:schemeClr>
                </a:solidFill>
              </a:rPr>
              <a:t>B:</a:t>
            </a:r>
            <a:br>
              <a:rPr lang="en-US" sz="2400" dirty="0" smtClean="0">
                <a:solidFill>
                  <a:schemeClr val="bg1">
                    <a:lumMod val="65000"/>
                  </a:schemeClr>
                </a:solidFill>
              </a:rPr>
            </a:br>
            <a:r>
              <a:rPr lang="en-US" sz="2400" dirty="0" smtClean="0">
                <a:solidFill>
                  <a:schemeClr val="bg1">
                    <a:lumMod val="65000"/>
                  </a:schemeClr>
                </a:solidFill>
              </a:rPr>
              <a:t>Division Leadership (visionary/strategic)</a:t>
            </a:r>
            <a:endParaRPr lang="en-US" sz="2400" dirty="0">
              <a:solidFill>
                <a:schemeClr val="bg1">
                  <a:lumMod val="65000"/>
                </a:schemeClr>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600200"/>
            <a:ext cx="8382000" cy="4495800"/>
          </a:xfrm>
        </p:spPr>
        <p:txBody>
          <a:bodyPr>
            <a:normAutofit/>
          </a:bodyPr>
          <a:lstStyle/>
          <a:p>
            <a:pPr marL="457200" lvl="1">
              <a:buFont typeface="Arial"/>
              <a:buChar char="•"/>
            </a:pPr>
            <a:r>
              <a:rPr lang="en-US" sz="2400" dirty="0" smtClean="0">
                <a:solidFill>
                  <a:schemeClr val="tx1"/>
                </a:solidFill>
              </a:rPr>
              <a:t>Key </a:t>
            </a:r>
            <a:r>
              <a:rPr lang="en-US" sz="2400" dirty="0">
                <a:solidFill>
                  <a:schemeClr val="tx1"/>
                </a:solidFill>
              </a:rPr>
              <a:t>concepts: </a:t>
            </a:r>
          </a:p>
          <a:p>
            <a:pPr marL="685800" lvl="1" indent="0">
              <a:buNone/>
            </a:pPr>
            <a:r>
              <a:rPr lang="en-US" dirty="0" smtClean="0">
                <a:solidFill>
                  <a:srgbClr val="4F81BD">
                    <a:lumMod val="75000"/>
                  </a:srgbClr>
                </a:solidFill>
              </a:rPr>
              <a:t>A young church is volatile</a:t>
            </a:r>
            <a:endParaRPr lang="en-US" dirty="0">
              <a:solidFill>
                <a:srgbClr val="4F81BD">
                  <a:lumMod val="75000"/>
                </a:srgbClr>
              </a:solidFill>
            </a:endParaRPr>
          </a:p>
          <a:p>
            <a:pPr marL="685800" lvl="1" indent="0">
              <a:buNone/>
            </a:pPr>
            <a:r>
              <a:rPr lang="en-US" dirty="0" smtClean="0">
                <a:solidFill>
                  <a:srgbClr val="4F81BD">
                    <a:lumMod val="75000"/>
                  </a:srgbClr>
                </a:solidFill>
              </a:rPr>
              <a:t>Our young membership grows faster than our schools</a:t>
            </a:r>
          </a:p>
          <a:p>
            <a:pPr marL="685800" lvl="1" indent="0">
              <a:buNone/>
            </a:pPr>
            <a:r>
              <a:rPr lang="en-US" dirty="0" smtClean="0">
                <a:solidFill>
                  <a:srgbClr val="4F81BD">
                    <a:lumMod val="75000"/>
                  </a:srgbClr>
                </a:solidFill>
              </a:rPr>
              <a:t>Education of our young is central to our church mission</a:t>
            </a:r>
            <a:endParaRPr lang="en-US" dirty="0">
              <a:solidFill>
                <a:srgbClr val="4F81BD">
                  <a:lumMod val="75000"/>
                </a:srgbClr>
              </a:solidFill>
            </a:endParaRPr>
          </a:p>
        </p:txBody>
      </p:sp>
    </p:spTree>
    <p:extLst>
      <p:ext uri="{BB962C8B-B14F-4D97-AF65-F5344CB8AC3E}">
        <p14:creationId xmlns:p14="http://schemas.microsoft.com/office/powerpoint/2010/main" val="3479469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894"/>
            <a:ext cx="8458200" cy="906241"/>
          </a:xfrm>
        </p:spPr>
        <p:txBody>
          <a:bodyPr/>
          <a:lstStyle/>
          <a:p>
            <a:r>
              <a:rPr lang="en-US" sz="2400" dirty="0"/>
              <a:t>Example </a:t>
            </a:r>
            <a:r>
              <a:rPr lang="en-US" sz="2400" dirty="0" smtClean="0"/>
              <a:t>B:</a:t>
            </a:r>
            <a:br>
              <a:rPr lang="en-US" sz="2400" dirty="0" smtClean="0"/>
            </a:br>
            <a:r>
              <a:rPr lang="en-US" sz="2400" dirty="0" smtClean="0"/>
              <a:t>Union Leadership (planning/organization)</a:t>
            </a:r>
            <a:endParaRPr lang="en-US" sz="2400"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600200"/>
            <a:ext cx="8382000" cy="4495800"/>
          </a:xfrm>
        </p:spPr>
        <p:txBody>
          <a:bodyPr>
            <a:normAutofit/>
          </a:bodyPr>
          <a:lstStyle/>
          <a:p>
            <a:r>
              <a:rPr lang="en-US" sz="2400" dirty="0"/>
              <a:t>The following regions have accredited </a:t>
            </a:r>
            <a:r>
              <a:rPr lang="en-US" sz="2400" dirty="0" smtClean="0"/>
              <a:t>colleges/universities: South </a:t>
            </a:r>
            <a:r>
              <a:rPr lang="en-US" sz="2400" dirty="0"/>
              <a:t>Africa, </a:t>
            </a:r>
            <a:r>
              <a:rPr lang="en-US" sz="2400" dirty="0" smtClean="0"/>
              <a:t>Zimbabwe</a:t>
            </a:r>
            <a:r>
              <a:rPr lang="en-US" sz="2400" dirty="0"/>
              <a:t>, Madagascar. </a:t>
            </a:r>
            <a:r>
              <a:rPr lang="en-US" sz="2400" dirty="0" smtClean="0"/>
              <a:t>These have pre-accredited institutions: Malawi</a:t>
            </a:r>
            <a:r>
              <a:rPr lang="en-US" sz="2400" dirty="0"/>
              <a:t>, </a:t>
            </a:r>
            <a:r>
              <a:rPr lang="en-US" sz="2400" dirty="0" smtClean="0"/>
              <a:t>Mozambique, Zambia, Angola. </a:t>
            </a:r>
            <a:r>
              <a:rPr lang="en-US" sz="2400" dirty="0"/>
              <a:t>The latter are very much institutions in development. </a:t>
            </a:r>
            <a:r>
              <a:rPr lang="en-US" sz="2400" dirty="0" smtClean="0"/>
              <a:t>They </a:t>
            </a:r>
            <a:r>
              <a:rPr lang="en-US" sz="2400" dirty="0"/>
              <a:t>are union institutions, and are competing for attention by church leadership looking after a large number of primary and secondary schools, each with its own board</a:t>
            </a:r>
            <a:r>
              <a:rPr lang="en-US" sz="2400" dirty="0" smtClean="0"/>
              <a:t>.</a:t>
            </a:r>
          </a:p>
        </p:txBody>
      </p:sp>
    </p:spTree>
    <p:extLst>
      <p:ext uri="{BB962C8B-B14F-4D97-AF65-F5344CB8AC3E}">
        <p14:creationId xmlns:p14="http://schemas.microsoft.com/office/powerpoint/2010/main" val="2776262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894"/>
            <a:ext cx="8458200" cy="906241"/>
          </a:xfrm>
        </p:spPr>
        <p:txBody>
          <a:bodyPr/>
          <a:lstStyle/>
          <a:p>
            <a:r>
              <a:rPr lang="en-US" sz="2400" dirty="0">
                <a:solidFill>
                  <a:schemeClr val="bg1">
                    <a:lumMod val="65000"/>
                  </a:schemeClr>
                </a:solidFill>
              </a:rPr>
              <a:t>Example </a:t>
            </a:r>
            <a:r>
              <a:rPr lang="en-US" sz="2400" dirty="0" smtClean="0">
                <a:solidFill>
                  <a:schemeClr val="bg1">
                    <a:lumMod val="65000"/>
                  </a:schemeClr>
                </a:solidFill>
              </a:rPr>
              <a:t>B:</a:t>
            </a:r>
            <a:br>
              <a:rPr lang="en-US" sz="2400" dirty="0" smtClean="0">
                <a:solidFill>
                  <a:schemeClr val="bg1">
                    <a:lumMod val="65000"/>
                  </a:schemeClr>
                </a:solidFill>
              </a:rPr>
            </a:br>
            <a:r>
              <a:rPr lang="en-US" sz="2400" dirty="0" smtClean="0">
                <a:solidFill>
                  <a:schemeClr val="bg1">
                    <a:lumMod val="65000"/>
                  </a:schemeClr>
                </a:solidFill>
              </a:rPr>
              <a:t>Union Leadership (planning/organization)</a:t>
            </a:r>
            <a:endParaRPr lang="en-US" sz="2400" dirty="0">
              <a:solidFill>
                <a:schemeClr val="bg1">
                  <a:lumMod val="65000"/>
                </a:schemeClr>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600200"/>
            <a:ext cx="8382000" cy="4495800"/>
          </a:xfrm>
        </p:spPr>
        <p:txBody>
          <a:bodyPr>
            <a:normAutofit/>
          </a:bodyPr>
          <a:lstStyle/>
          <a:p>
            <a:r>
              <a:rPr lang="en-US" sz="2400" dirty="0" smtClean="0">
                <a:solidFill>
                  <a:schemeClr val="tx1"/>
                </a:solidFill>
              </a:rPr>
              <a:t>Key </a:t>
            </a:r>
            <a:r>
              <a:rPr lang="en-US" sz="2400" dirty="0">
                <a:solidFill>
                  <a:schemeClr val="tx1"/>
                </a:solidFill>
              </a:rPr>
              <a:t>concepts: </a:t>
            </a:r>
          </a:p>
          <a:p>
            <a:pPr marL="685800" lvl="1" indent="0">
              <a:buNone/>
            </a:pPr>
            <a:r>
              <a:rPr lang="en-US" dirty="0" smtClean="0">
                <a:solidFill>
                  <a:srgbClr val="4F81BD">
                    <a:lumMod val="75000"/>
                  </a:srgbClr>
                </a:solidFill>
              </a:rPr>
              <a:t>Fulfilling a single education mission with many schools</a:t>
            </a:r>
            <a:endParaRPr lang="en-US" dirty="0">
              <a:solidFill>
                <a:srgbClr val="4F81BD">
                  <a:lumMod val="75000"/>
                </a:srgbClr>
              </a:solidFill>
            </a:endParaRPr>
          </a:p>
          <a:p>
            <a:pPr marL="685800" lvl="1" indent="0">
              <a:buNone/>
            </a:pPr>
            <a:r>
              <a:rPr lang="en-US" dirty="0">
                <a:solidFill>
                  <a:srgbClr val="4F81BD">
                    <a:lumMod val="75000"/>
                  </a:srgbClr>
                </a:solidFill>
              </a:rPr>
              <a:t>Finding adequate </a:t>
            </a:r>
            <a:r>
              <a:rPr lang="en-US" dirty="0" smtClean="0">
                <a:solidFill>
                  <a:srgbClr val="4F81BD">
                    <a:lumMod val="75000"/>
                  </a:srgbClr>
                </a:solidFill>
              </a:rPr>
              <a:t>funding—with lay involvement</a:t>
            </a:r>
          </a:p>
          <a:p>
            <a:pPr marL="685800" lvl="1" indent="0">
              <a:buNone/>
            </a:pPr>
            <a:r>
              <a:rPr lang="en-US" dirty="0" smtClean="0">
                <a:solidFill>
                  <a:srgbClr val="4F81BD">
                    <a:lumMod val="75000"/>
                  </a:srgbClr>
                </a:solidFill>
              </a:rPr>
              <a:t>Collaboration </a:t>
            </a:r>
            <a:r>
              <a:rPr lang="en-US" dirty="0">
                <a:solidFill>
                  <a:srgbClr val="4F81BD">
                    <a:lumMod val="75000"/>
                  </a:srgbClr>
                </a:solidFill>
              </a:rPr>
              <a:t>between </a:t>
            </a:r>
            <a:r>
              <a:rPr lang="en-US" dirty="0" smtClean="0">
                <a:solidFill>
                  <a:srgbClr val="4F81BD">
                    <a:lumMod val="75000"/>
                  </a:srgbClr>
                </a:solidFill>
              </a:rPr>
              <a:t>institutions with division encouragement</a:t>
            </a:r>
          </a:p>
          <a:p>
            <a:pPr marL="685800" lvl="1" indent="0">
              <a:buNone/>
            </a:pPr>
            <a:r>
              <a:rPr lang="en-US" smtClean="0">
                <a:solidFill>
                  <a:srgbClr val="4F81BD">
                    <a:lumMod val="75000"/>
                  </a:srgbClr>
                </a:solidFill>
              </a:rPr>
              <a:t>Meeting </a:t>
            </a:r>
            <a:r>
              <a:rPr lang="en-US" dirty="0" smtClean="0">
                <a:solidFill>
                  <a:srgbClr val="4F81BD">
                    <a:lumMod val="75000"/>
                  </a:srgbClr>
                </a:solidFill>
              </a:rPr>
              <a:t>the needs of students</a:t>
            </a:r>
            <a:endParaRPr lang="en-US" dirty="0">
              <a:solidFill>
                <a:srgbClr val="4F81BD">
                  <a:lumMod val="75000"/>
                </a:srgbClr>
              </a:solidFill>
            </a:endParaRPr>
          </a:p>
        </p:txBody>
      </p:sp>
    </p:spTree>
    <p:extLst>
      <p:ext uri="{BB962C8B-B14F-4D97-AF65-F5344CB8AC3E}">
        <p14:creationId xmlns:p14="http://schemas.microsoft.com/office/powerpoint/2010/main" val="3422856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894"/>
            <a:ext cx="8458200" cy="906241"/>
          </a:xfrm>
        </p:spPr>
        <p:txBody>
          <a:bodyPr/>
          <a:lstStyle/>
          <a:p>
            <a:r>
              <a:rPr lang="en-US" sz="2400" dirty="0"/>
              <a:t>Example </a:t>
            </a:r>
            <a:r>
              <a:rPr lang="en-US" sz="2400" dirty="0" smtClean="0"/>
              <a:t>B:</a:t>
            </a:r>
            <a:r>
              <a:rPr lang="en-US" sz="2400" dirty="0"/>
              <a:t/>
            </a:r>
            <a:br>
              <a:rPr lang="en-US" sz="2400" dirty="0"/>
            </a:br>
            <a:r>
              <a:rPr lang="en-US" sz="2400" dirty="0"/>
              <a:t>Conference/mission </a:t>
            </a:r>
            <a:r>
              <a:rPr lang="en-US" sz="2400" dirty="0" smtClean="0"/>
              <a:t>leadership </a:t>
            </a:r>
            <a:br>
              <a:rPr lang="en-US" sz="2400" dirty="0" smtClean="0"/>
            </a:br>
            <a:r>
              <a:rPr lang="en-US" sz="2400" dirty="0" smtClean="0"/>
              <a:t>(practical application/tactical)</a:t>
            </a:r>
            <a:endParaRPr lang="en-US" sz="2400"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600200"/>
            <a:ext cx="8382000" cy="4495800"/>
          </a:xfrm>
        </p:spPr>
        <p:txBody>
          <a:bodyPr>
            <a:normAutofit fontScale="92500" lnSpcReduction="20000"/>
          </a:bodyPr>
          <a:lstStyle/>
          <a:p>
            <a:r>
              <a:rPr lang="en-US" sz="2600" dirty="0"/>
              <a:t>Lake View University/Malawi Adventist </a:t>
            </a:r>
            <a:r>
              <a:rPr lang="en-US" sz="2600" dirty="0" smtClean="0"/>
              <a:t>University  </a:t>
            </a:r>
            <a:endParaRPr lang="en-US" sz="2600" dirty="0"/>
          </a:p>
          <a:p>
            <a:pPr marL="798513" indent="-284163">
              <a:buFont typeface="Courier New" panose="02070309020205020404" pitchFamily="49" charset="0"/>
              <a:buChar char="o"/>
            </a:pPr>
            <a:r>
              <a:rPr lang="en-US" sz="2600" dirty="0" smtClean="0"/>
              <a:t>Meet </a:t>
            </a:r>
            <a:r>
              <a:rPr lang="en-US" sz="2600" dirty="0"/>
              <a:t>Fred </a:t>
            </a:r>
            <a:r>
              <a:rPr lang="en-US" sz="2600" dirty="0" smtClean="0"/>
              <a:t>Wilson</a:t>
            </a:r>
            <a:r>
              <a:rPr lang="en-US" sz="2600" dirty="0"/>
              <a:t>, university builder</a:t>
            </a:r>
          </a:p>
          <a:p>
            <a:pPr marL="798513" indent="-284163">
              <a:buFont typeface="Courier New" panose="02070309020205020404" pitchFamily="49" charset="0"/>
              <a:buChar char="o"/>
            </a:pPr>
            <a:r>
              <a:rPr lang="en-US" sz="2600" dirty="0"/>
              <a:t>Meet the expatriate librarian from Australia managing her </a:t>
            </a:r>
            <a:r>
              <a:rPr lang="en-US" sz="2600" dirty="0" smtClean="0"/>
              <a:t>tiny library</a:t>
            </a:r>
            <a:endParaRPr lang="en-US" sz="2600" dirty="0"/>
          </a:p>
          <a:p>
            <a:r>
              <a:rPr lang="en-US" sz="2600" dirty="0" err="1" smtClean="0"/>
              <a:t>Rusanga</a:t>
            </a:r>
            <a:r>
              <a:rPr lang="en-US" sz="2600" dirty="0" smtClean="0"/>
              <a:t> </a:t>
            </a:r>
            <a:r>
              <a:rPr lang="en-US" sz="2600" dirty="0"/>
              <a:t>Adventist University </a:t>
            </a:r>
            <a:r>
              <a:rPr lang="en-US" sz="2600" dirty="0" smtClean="0"/>
              <a:t>in Zambia  </a:t>
            </a:r>
            <a:endParaRPr lang="en-US" sz="2600" dirty="0"/>
          </a:p>
          <a:p>
            <a:pPr marL="798513" indent="-284163">
              <a:buFont typeface="Courier New" panose="02070309020205020404" pitchFamily="49" charset="0"/>
              <a:buChar char="o"/>
            </a:pPr>
            <a:r>
              <a:rPr lang="en-US" sz="2600" dirty="0"/>
              <a:t>Meet the campus planner who erected campus street signs before they built the </a:t>
            </a:r>
            <a:r>
              <a:rPr lang="en-US" sz="2600" dirty="0" smtClean="0"/>
              <a:t>roads  </a:t>
            </a:r>
            <a:endParaRPr lang="en-US" sz="2600" dirty="0"/>
          </a:p>
          <a:p>
            <a:pPr marL="798513" indent="-284163">
              <a:buFont typeface="Courier New" panose="02070309020205020404" pitchFamily="49" charset="0"/>
              <a:buChar char="o"/>
            </a:pPr>
            <a:r>
              <a:rPr lang="en-US" sz="2600" dirty="0"/>
              <a:t>Meet the agricultural business student who was learning to manage his family lands.</a:t>
            </a:r>
          </a:p>
          <a:p>
            <a:r>
              <a:rPr lang="en-US" sz="2600" dirty="0" smtClean="0">
                <a:solidFill>
                  <a:schemeClr val="tx1"/>
                </a:solidFill>
              </a:rPr>
              <a:t>Key </a:t>
            </a:r>
            <a:r>
              <a:rPr lang="en-US" sz="2600" dirty="0">
                <a:solidFill>
                  <a:schemeClr val="tx1"/>
                </a:solidFill>
              </a:rPr>
              <a:t>concepts: </a:t>
            </a:r>
          </a:p>
          <a:p>
            <a:pPr marL="685800" lvl="1" indent="0">
              <a:buNone/>
            </a:pPr>
            <a:r>
              <a:rPr lang="en-US" dirty="0" smtClean="0">
                <a:solidFill>
                  <a:srgbClr val="4F81BD">
                    <a:lumMod val="75000"/>
                  </a:srgbClr>
                </a:solidFill>
              </a:rPr>
              <a:t>Educational innovation happens locally</a:t>
            </a:r>
            <a:endParaRPr lang="en-US" dirty="0">
              <a:solidFill>
                <a:srgbClr val="4F81BD">
                  <a:lumMod val="75000"/>
                </a:srgbClr>
              </a:solidFill>
            </a:endParaRPr>
          </a:p>
          <a:p>
            <a:pPr marL="685800" lvl="1" indent="0">
              <a:buNone/>
            </a:pPr>
            <a:r>
              <a:rPr lang="en-US" dirty="0" smtClean="0">
                <a:solidFill>
                  <a:srgbClr val="4F81BD">
                    <a:lumMod val="75000"/>
                  </a:srgbClr>
                </a:solidFill>
              </a:rPr>
              <a:t>Lay people supporting both education and evangelism</a:t>
            </a:r>
          </a:p>
          <a:p>
            <a:pPr marL="685800" lvl="1" indent="0">
              <a:buNone/>
            </a:pPr>
            <a:r>
              <a:rPr lang="en-US" dirty="0" smtClean="0">
                <a:solidFill>
                  <a:srgbClr val="4F81BD">
                    <a:lumMod val="75000"/>
                  </a:srgbClr>
                </a:solidFill>
              </a:rPr>
              <a:t>Institutional collaboration</a:t>
            </a:r>
            <a:endParaRPr lang="en-US" dirty="0">
              <a:solidFill>
                <a:srgbClr val="4F81BD">
                  <a:lumMod val="75000"/>
                </a:srgbClr>
              </a:solidFill>
            </a:endParaRPr>
          </a:p>
        </p:txBody>
      </p:sp>
    </p:spTree>
    <p:extLst>
      <p:ext uri="{BB962C8B-B14F-4D97-AF65-F5344CB8AC3E}">
        <p14:creationId xmlns:p14="http://schemas.microsoft.com/office/powerpoint/2010/main" val="2199451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9443"/>
            <a:ext cx="9144000" cy="6079114"/>
          </a:xfrm>
          <a:prstGeom prst="rect">
            <a:avLst/>
          </a:prstGeom>
        </p:spPr>
      </p:pic>
    </p:spTree>
    <p:extLst>
      <p:ext uri="{BB962C8B-B14F-4D97-AF65-F5344CB8AC3E}">
        <p14:creationId xmlns:p14="http://schemas.microsoft.com/office/powerpoint/2010/main" val="3426139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and Conclusion</a:t>
            </a:r>
            <a:endParaRPr lang="en-US" dirty="0"/>
          </a:p>
        </p:txBody>
      </p:sp>
      <p:sp>
        <p:nvSpPr>
          <p:cNvPr id="3" name="Content Placeholder 2"/>
          <p:cNvSpPr>
            <a:spLocks noGrp="1"/>
          </p:cNvSpPr>
          <p:nvPr>
            <p:ph idx="1"/>
          </p:nvPr>
        </p:nvSpPr>
        <p:spPr>
          <a:xfrm>
            <a:off x="457200" y="1600200"/>
            <a:ext cx="8382000" cy="4953000"/>
          </a:xfrm>
        </p:spPr>
        <p:txBody>
          <a:bodyPr>
            <a:normAutofit/>
          </a:bodyPr>
          <a:lstStyle/>
          <a:p>
            <a:pPr marL="685800" lvl="0">
              <a:buFont typeface="Arial" pitchFamily="34" charset="0"/>
              <a:buChar char="•"/>
            </a:pPr>
            <a:r>
              <a:rPr lang="en-US" sz="2400" dirty="0">
                <a:solidFill>
                  <a:prstClr val="black"/>
                </a:solidFill>
                <a:latin typeface="Verdana" panose="020B0604030504040204" pitchFamily="34" charset="0"/>
                <a:ea typeface="Verdana" panose="020B0604030504040204" pitchFamily="34" charset="0"/>
                <a:cs typeface="Verdana" panose="020B0604030504040204" pitchFamily="34" charset="0"/>
              </a:rPr>
              <a:t>Division level: Strategic </a:t>
            </a:r>
            <a:r>
              <a:rPr lang="en-US" sz="2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planning—visioning and inspiration</a:t>
            </a:r>
            <a:endParaRPr lang="en-US" sz="24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685800" lvl="0">
              <a:buFont typeface="Arial" pitchFamily="34" charset="0"/>
              <a:buChar char="•"/>
            </a:pPr>
            <a:r>
              <a:rPr lang="en-US" sz="2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Union </a:t>
            </a:r>
            <a:r>
              <a:rPr lang="en-US" sz="2400" dirty="0">
                <a:solidFill>
                  <a:prstClr val="black"/>
                </a:solidFill>
                <a:latin typeface="Verdana" panose="020B0604030504040204" pitchFamily="34" charset="0"/>
                <a:ea typeface="Verdana" panose="020B0604030504040204" pitchFamily="34" charset="0"/>
                <a:cs typeface="Verdana" panose="020B0604030504040204" pitchFamily="34" charset="0"/>
              </a:rPr>
              <a:t>level: Operational planning—organization and coordination</a:t>
            </a:r>
          </a:p>
          <a:p>
            <a:pPr marL="685800" lvl="0">
              <a:buFont typeface="Arial" pitchFamily="34" charset="0"/>
              <a:buChar char="•"/>
            </a:pPr>
            <a:r>
              <a:rPr lang="en-US" sz="2400" dirty="0">
                <a:solidFill>
                  <a:prstClr val="black"/>
                </a:solidFill>
                <a:latin typeface="Verdana" panose="020B0604030504040204" pitchFamily="34" charset="0"/>
                <a:ea typeface="Verdana" panose="020B0604030504040204" pitchFamily="34" charset="0"/>
                <a:cs typeface="Verdana" panose="020B0604030504040204" pitchFamily="34" charset="0"/>
              </a:rPr>
              <a:t>Conference level: Tactical planning—application and </a:t>
            </a:r>
            <a:r>
              <a:rPr lang="en-US" sz="2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implementation</a:t>
            </a:r>
            <a:endParaRPr lang="en-US" sz="24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49829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65000"/>
                  </a:schemeClr>
                </a:solidFill>
              </a:rPr>
              <a:t>Summary and Conclusion</a:t>
            </a:r>
            <a:endParaRPr lang="en-US" dirty="0">
              <a:solidFill>
                <a:schemeClr val="bg1">
                  <a:lumMod val="65000"/>
                </a:schemeClr>
              </a:solidFill>
            </a:endParaRPr>
          </a:p>
        </p:txBody>
      </p:sp>
      <p:sp>
        <p:nvSpPr>
          <p:cNvPr id="3" name="Content Placeholder 2"/>
          <p:cNvSpPr>
            <a:spLocks noGrp="1"/>
          </p:cNvSpPr>
          <p:nvPr>
            <p:ph idx="1"/>
          </p:nvPr>
        </p:nvSpPr>
        <p:spPr>
          <a:xfrm>
            <a:off x="457200" y="1600200"/>
            <a:ext cx="8382000" cy="4953000"/>
          </a:xfrm>
        </p:spPr>
        <p:txBody>
          <a:bodyPr>
            <a:normAutofit/>
          </a:bodyPr>
          <a:lstStyle/>
          <a:p>
            <a:pPr lvl="0" indent="0">
              <a:buNone/>
            </a:pPr>
            <a:r>
              <a:rPr lang="en-US" sz="2400" dirty="0" smtClean="0">
                <a:latin typeface="Verdana" panose="020B0604030504040204" pitchFamily="34" charset="0"/>
                <a:ea typeface="Verdana" panose="020B0604030504040204" pitchFamily="34" charset="0"/>
                <a:cs typeface="Verdana" panose="020B0604030504040204" pitchFamily="34" charset="0"/>
              </a:rPr>
              <a:t>The </a:t>
            </a:r>
            <a:r>
              <a:rPr lang="en-US" sz="2400" dirty="0">
                <a:latin typeface="Verdana" panose="020B0604030504040204" pitchFamily="34" charset="0"/>
                <a:ea typeface="Verdana" panose="020B0604030504040204" pitchFamily="34" charset="0"/>
                <a:cs typeface="Verdana" panose="020B0604030504040204" pitchFamily="34" charset="0"/>
              </a:rPr>
              <a:t>vision emerges best in conversation with the front line workers. </a:t>
            </a:r>
            <a:r>
              <a:rPr lang="en-US" sz="2400" dirty="0" smtClean="0">
                <a:latin typeface="Verdana" panose="020B0604030504040204" pitchFamily="34" charset="0"/>
                <a:ea typeface="Verdana" panose="020B0604030504040204" pitchFamily="34" charset="0"/>
                <a:cs typeface="Verdana" panose="020B0604030504040204" pitchFamily="34" charset="0"/>
              </a:rPr>
              <a:t>The </a:t>
            </a:r>
            <a:r>
              <a:rPr lang="en-US" sz="2400" dirty="0">
                <a:latin typeface="Verdana" panose="020B0604030504040204" pitchFamily="34" charset="0"/>
                <a:ea typeface="Verdana" panose="020B0604030504040204" pitchFamily="34" charset="0"/>
                <a:cs typeface="Verdana" panose="020B0604030504040204" pitchFamily="34" charset="0"/>
              </a:rPr>
              <a:t>operational leadership function best in dialogue between vision and implementation. </a:t>
            </a:r>
            <a:r>
              <a:rPr lang="en-US" sz="2400" dirty="0" smtClean="0">
                <a:latin typeface="Verdana" panose="020B0604030504040204" pitchFamily="34" charset="0"/>
                <a:ea typeface="Verdana" panose="020B0604030504040204" pitchFamily="34" charset="0"/>
                <a:cs typeface="Verdana" panose="020B0604030504040204" pitchFamily="34" charset="0"/>
              </a:rPr>
              <a:t>The </a:t>
            </a:r>
            <a:r>
              <a:rPr lang="en-US" sz="2400" dirty="0">
                <a:latin typeface="Verdana" panose="020B0604030504040204" pitchFamily="34" charset="0"/>
                <a:ea typeface="Verdana" panose="020B0604030504040204" pitchFamily="34" charset="0"/>
                <a:cs typeface="Verdana" panose="020B0604030504040204" pitchFamily="34" charset="0"/>
              </a:rPr>
              <a:t>tactical leadership is always down to earth, in </a:t>
            </a:r>
            <a:r>
              <a:rPr lang="en-US" sz="2400" dirty="0" smtClean="0">
                <a:latin typeface="Verdana" panose="020B0604030504040204" pitchFamily="34" charset="0"/>
                <a:ea typeface="Verdana" panose="020B0604030504040204" pitchFamily="34" charset="0"/>
                <a:cs typeface="Verdana" panose="020B0604030504040204" pitchFamily="34" charset="0"/>
              </a:rPr>
              <a:t>“the </a:t>
            </a:r>
            <a:r>
              <a:rPr lang="en-US" sz="2400" dirty="0">
                <a:latin typeface="Verdana" panose="020B0604030504040204" pitchFamily="34" charset="0"/>
                <a:ea typeface="Verdana" panose="020B0604030504040204" pitchFamily="34" charset="0"/>
                <a:cs typeface="Verdana" panose="020B0604030504040204" pitchFamily="34" charset="0"/>
              </a:rPr>
              <a:t>weeds” as it were, where the people live. </a:t>
            </a:r>
            <a:r>
              <a:rPr lang="en-US" sz="2400" dirty="0" smtClean="0">
                <a:latin typeface="Verdana" panose="020B0604030504040204" pitchFamily="34" charset="0"/>
                <a:ea typeface="Verdana" panose="020B0604030504040204" pitchFamily="34" charset="0"/>
                <a:cs typeface="Verdana" panose="020B0604030504040204" pitchFamily="34" charset="0"/>
              </a:rPr>
              <a:t>It </a:t>
            </a:r>
            <a:r>
              <a:rPr lang="en-US" sz="2400" dirty="0">
                <a:latin typeface="Verdana" panose="020B0604030504040204" pitchFamily="34" charset="0"/>
                <a:ea typeface="Verdana" panose="020B0604030504040204" pitchFamily="34" charset="0"/>
                <a:cs typeface="Verdana" panose="020B0604030504040204" pitchFamily="34" charset="0"/>
              </a:rPr>
              <a:t>works best when there is empowerment to imagine new creative ideas of witness and service.</a:t>
            </a:r>
            <a:endParaRPr lang="en-US" sz="2400" dirty="0"/>
          </a:p>
        </p:txBody>
      </p:sp>
    </p:spTree>
    <p:extLst>
      <p:ext uri="{BB962C8B-B14F-4D97-AF65-F5344CB8AC3E}">
        <p14:creationId xmlns:p14="http://schemas.microsoft.com/office/powerpoint/2010/main" val="1675273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a:xfrm>
            <a:off x="457200" y="1600200"/>
            <a:ext cx="8382000" cy="4114800"/>
          </a:xfrm>
        </p:spPr>
        <p:txBody>
          <a:bodyPr>
            <a:noAutofit/>
          </a:bodyPr>
          <a:lstStyle/>
          <a:p>
            <a:pPr marL="685800" lvl="0">
              <a:buFont typeface="Arial" pitchFamily="34" charset="0"/>
              <a:buChar char="•"/>
            </a:pPr>
            <a:r>
              <a:rPr lang="en-US" sz="2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Church </a:t>
            </a:r>
            <a:r>
              <a:rPr lang="en-US" sz="2400" dirty="0">
                <a:solidFill>
                  <a:prstClr val="black"/>
                </a:solidFill>
                <a:latin typeface="Verdana" panose="020B0604030504040204" pitchFamily="34" charset="0"/>
                <a:ea typeface="Verdana" panose="020B0604030504040204" pitchFamily="34" charset="0"/>
                <a:cs typeface="Verdana" panose="020B0604030504040204" pitchFamily="34" charset="0"/>
              </a:rPr>
              <a:t>leadership is not esoteric, and should consider the best current principles of leadership available in today’s </a:t>
            </a:r>
            <a:r>
              <a:rPr lang="en-US" sz="2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organizations: Strategic </a:t>
            </a:r>
            <a:r>
              <a:rPr lang="en-US" sz="2400" dirty="0">
                <a:solidFill>
                  <a:prstClr val="black"/>
                </a:solidFill>
                <a:latin typeface="Verdana" panose="020B0604030504040204" pitchFamily="34" charset="0"/>
                <a:ea typeface="Verdana" panose="020B0604030504040204" pitchFamily="34" charset="0"/>
                <a:cs typeface="Verdana" panose="020B0604030504040204" pitchFamily="34" charset="0"/>
              </a:rPr>
              <a:t>visioning, operational organization, tactical implementation with strong and open communication between these three. </a:t>
            </a:r>
            <a:r>
              <a:rPr lang="en-US" sz="2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Church </a:t>
            </a:r>
            <a:r>
              <a:rPr lang="en-US" sz="2400" dirty="0">
                <a:solidFill>
                  <a:prstClr val="black"/>
                </a:solidFill>
                <a:latin typeface="Verdana" panose="020B0604030504040204" pitchFamily="34" charset="0"/>
                <a:ea typeface="Verdana" panose="020B0604030504040204" pitchFamily="34" charset="0"/>
                <a:cs typeface="Verdana" panose="020B0604030504040204" pitchFamily="34" charset="0"/>
              </a:rPr>
              <a:t>leaders have much to learn from common  organizational </a:t>
            </a:r>
            <a:r>
              <a:rPr lang="en-US" sz="2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behavior: </a:t>
            </a:r>
            <a:r>
              <a:rPr lang="en-US" sz="2400" i="1" dirty="0" smtClean="0">
                <a:solidFill>
                  <a:prstClr val="black"/>
                </a:solidFill>
                <a:latin typeface="Verdana" panose="020B0604030504040204" pitchFamily="34" charset="0"/>
                <a:ea typeface="Verdana" panose="020B0604030504040204" pitchFamily="34" charset="0"/>
                <a:cs typeface="Verdana" panose="020B0604030504040204" pitchFamily="34" charset="0"/>
              </a:rPr>
              <a:t>Leadership is learning</a:t>
            </a:r>
            <a:r>
              <a:rPr lang="en-US" sz="2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a:t>
            </a:r>
            <a:endParaRPr lang="en-US" sz="24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28476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65000"/>
                  </a:schemeClr>
                </a:solidFill>
              </a:rPr>
              <a:t>Recommendations</a:t>
            </a:r>
            <a:endParaRPr lang="en-US" dirty="0">
              <a:solidFill>
                <a:schemeClr val="bg1">
                  <a:lumMod val="65000"/>
                </a:schemeClr>
              </a:solidFill>
            </a:endParaRPr>
          </a:p>
        </p:txBody>
      </p:sp>
      <p:sp>
        <p:nvSpPr>
          <p:cNvPr id="3" name="Content Placeholder 2"/>
          <p:cNvSpPr>
            <a:spLocks noGrp="1"/>
          </p:cNvSpPr>
          <p:nvPr>
            <p:ph idx="1"/>
          </p:nvPr>
        </p:nvSpPr>
        <p:spPr>
          <a:xfrm>
            <a:off x="457200" y="1600200"/>
            <a:ext cx="8382000" cy="4114800"/>
          </a:xfrm>
        </p:spPr>
        <p:txBody>
          <a:bodyPr>
            <a:noAutofit/>
          </a:bodyPr>
          <a:lstStyle/>
          <a:p>
            <a:pPr marL="685800" lvl="0">
              <a:buFont typeface="Arial" pitchFamily="34" charset="0"/>
              <a:buChar char="•"/>
            </a:pPr>
            <a:r>
              <a:rPr lang="en-US" sz="2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Church </a:t>
            </a:r>
            <a:r>
              <a:rPr lang="en-US" sz="2400" dirty="0">
                <a:solidFill>
                  <a:prstClr val="black"/>
                </a:solidFill>
                <a:latin typeface="Verdana" panose="020B0604030504040204" pitchFamily="34" charset="0"/>
                <a:ea typeface="Verdana" panose="020B0604030504040204" pitchFamily="34" charset="0"/>
                <a:cs typeface="Verdana" panose="020B0604030504040204" pitchFamily="34" charset="0"/>
              </a:rPr>
              <a:t>leadership must be faithful to Christian principles governing the relationship between people and </a:t>
            </a:r>
            <a:r>
              <a:rPr lang="en-US" sz="2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groups: Good leadership is based upon strong Christian ethics, respect for individuals and loyalty to the organizations we serve. </a:t>
            </a:r>
          </a:p>
        </p:txBody>
      </p:sp>
    </p:spTree>
    <p:extLst>
      <p:ext uri="{BB962C8B-B14F-4D97-AF65-F5344CB8AC3E}">
        <p14:creationId xmlns:p14="http://schemas.microsoft.com/office/powerpoint/2010/main" val="4212102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65000"/>
                  </a:schemeClr>
                </a:solidFill>
              </a:rPr>
              <a:t>Recommendations</a:t>
            </a:r>
            <a:endParaRPr lang="en-US" dirty="0">
              <a:solidFill>
                <a:schemeClr val="bg1">
                  <a:lumMod val="65000"/>
                </a:schemeClr>
              </a:solidFill>
            </a:endParaRPr>
          </a:p>
        </p:txBody>
      </p:sp>
      <p:sp>
        <p:nvSpPr>
          <p:cNvPr id="3" name="Content Placeholder 2"/>
          <p:cNvSpPr>
            <a:spLocks noGrp="1"/>
          </p:cNvSpPr>
          <p:nvPr>
            <p:ph idx="1"/>
          </p:nvPr>
        </p:nvSpPr>
        <p:spPr>
          <a:xfrm>
            <a:off x="457200" y="1600200"/>
            <a:ext cx="8382000" cy="4191000"/>
          </a:xfrm>
        </p:spPr>
        <p:txBody>
          <a:bodyPr>
            <a:normAutofit/>
          </a:bodyPr>
          <a:lstStyle/>
          <a:p>
            <a:pPr marL="685800" lvl="0">
              <a:buFont typeface="Arial" pitchFamily="34" charset="0"/>
              <a:buChar char="•"/>
            </a:pPr>
            <a:r>
              <a:rPr lang="en-US" sz="2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The </a:t>
            </a:r>
            <a:r>
              <a:rPr lang="en-US" sz="2400" dirty="0">
                <a:solidFill>
                  <a:prstClr val="black"/>
                </a:solidFill>
                <a:latin typeface="Verdana" panose="020B0604030504040204" pitchFamily="34" charset="0"/>
                <a:ea typeface="Verdana" panose="020B0604030504040204" pitchFamily="34" charset="0"/>
                <a:cs typeface="Verdana" panose="020B0604030504040204" pitchFamily="34" charset="0"/>
              </a:rPr>
              <a:t>Christian leader is a servant, and remains humble regardless of the position attained.  Pride is the enemy of good leadership. A sense of dependence upon God and the community of believers is the friend of successful leadership.  Good leaders listens carefully to fellow leaders and those waiting to be led. </a:t>
            </a:r>
          </a:p>
        </p:txBody>
      </p:sp>
    </p:spTree>
    <p:extLst>
      <p:ext uri="{BB962C8B-B14F-4D97-AF65-F5344CB8AC3E}">
        <p14:creationId xmlns:p14="http://schemas.microsoft.com/office/powerpoint/2010/main" val="3941026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65000"/>
                  </a:schemeClr>
                </a:solidFill>
              </a:rPr>
              <a:t>Recommendations</a:t>
            </a:r>
            <a:endParaRPr lang="en-US" dirty="0">
              <a:solidFill>
                <a:schemeClr val="bg1">
                  <a:lumMod val="65000"/>
                </a:schemeClr>
              </a:solidFill>
            </a:endParaRPr>
          </a:p>
        </p:txBody>
      </p:sp>
      <p:sp>
        <p:nvSpPr>
          <p:cNvPr id="3" name="Content Placeholder 2"/>
          <p:cNvSpPr>
            <a:spLocks noGrp="1"/>
          </p:cNvSpPr>
          <p:nvPr>
            <p:ph idx="1"/>
          </p:nvPr>
        </p:nvSpPr>
        <p:spPr>
          <a:xfrm>
            <a:off x="457200" y="1600200"/>
            <a:ext cx="8382000" cy="4191000"/>
          </a:xfrm>
        </p:spPr>
        <p:txBody>
          <a:bodyPr>
            <a:normAutofit/>
          </a:bodyPr>
          <a:lstStyle/>
          <a:p>
            <a:pPr marL="685800" lvl="0">
              <a:buFont typeface="Arial" pitchFamily="34" charset="0"/>
              <a:buChar char="•"/>
            </a:pPr>
            <a:r>
              <a:rPr lang="en-US" sz="2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For </a:t>
            </a:r>
            <a:r>
              <a:rPr lang="en-US" sz="2400" dirty="0">
                <a:solidFill>
                  <a:prstClr val="black"/>
                </a:solidFill>
                <a:latin typeface="Verdana" panose="020B0604030504040204" pitchFamily="34" charset="0"/>
                <a:ea typeface="Verdana" panose="020B0604030504040204" pitchFamily="34" charset="0"/>
                <a:cs typeface="Verdana" panose="020B0604030504040204" pitchFamily="34" charset="0"/>
              </a:rPr>
              <a:t>a Christian leader God is always the “ultimate supervisor.”  Therefore Christian leaders are people of prayer. They welcome the guidance of the Spirit of God.  They  listen before they speak. They are men and women of God.</a:t>
            </a:r>
          </a:p>
        </p:txBody>
      </p:sp>
    </p:spTree>
    <p:extLst>
      <p:ext uri="{BB962C8B-B14F-4D97-AF65-F5344CB8AC3E}">
        <p14:creationId xmlns:p14="http://schemas.microsoft.com/office/powerpoint/2010/main" val="2657825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4658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Disclaimer. </a:t>
            </a:r>
            <a:r>
              <a:rPr lang="en-US" sz="2400" dirty="0"/>
              <a:t>. . </a:t>
            </a:r>
            <a:endParaRPr lang="en-US" sz="2400"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p:txBody>
          <a:bodyPr>
            <a:noAutofit/>
          </a:bodyPr>
          <a:lstStyle/>
          <a:p>
            <a:r>
              <a:rPr lang="en-US" sz="2400" dirty="0"/>
              <a:t>As you know I am a university president, and have never served in a division</a:t>
            </a:r>
            <a:r>
              <a:rPr lang="en-US" sz="2400" dirty="0" smtClean="0"/>
              <a:t>. </a:t>
            </a:r>
            <a:r>
              <a:rPr lang="en-US" sz="2400" dirty="0"/>
              <a:t>So what can I possible suggest concerning division leadership</a:t>
            </a:r>
            <a:r>
              <a:rPr lang="en-US" sz="2400" dirty="0" smtClean="0"/>
              <a:t>?</a:t>
            </a:r>
            <a:endParaRPr lang="en-US" sz="2400" dirty="0"/>
          </a:p>
          <a:p>
            <a:r>
              <a:rPr lang="en-US" sz="2400" dirty="0"/>
              <a:t>Let me begin by showing you how Andrews University is organized: </a:t>
            </a:r>
            <a:r>
              <a:rPr lang="en-US" sz="2400" dirty="0" smtClean="0"/>
              <a:t>We </a:t>
            </a:r>
            <a:r>
              <a:rPr lang="en-US" sz="2400" dirty="0"/>
              <a:t>have three levels and types of leadership.</a:t>
            </a:r>
          </a:p>
        </p:txBody>
      </p:sp>
    </p:spTree>
    <p:extLst>
      <p:ext uri="{BB962C8B-B14F-4D97-AF65-F5344CB8AC3E}">
        <p14:creationId xmlns:p14="http://schemas.microsoft.com/office/powerpoint/2010/main" val="1237688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894"/>
            <a:ext cx="8458200" cy="906241"/>
          </a:xfrm>
        </p:spPr>
        <p:txBody>
          <a:bodyPr/>
          <a:lstStyle/>
          <a:p>
            <a:r>
              <a:rPr lang="en-US" sz="2400" dirty="0"/>
              <a:t>Andrews University </a:t>
            </a:r>
            <a:r>
              <a:rPr lang="en-US" sz="2400" dirty="0" smtClean="0"/>
              <a:t>Leadership Pattern</a:t>
            </a:r>
            <a:endParaRPr lang="en-US" sz="2400" dirty="0">
              <a:solidFill>
                <a:schemeClr val="bg1">
                  <a:lumMod val="65000"/>
                </a:schemeClr>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600200"/>
            <a:ext cx="8382000" cy="4114800"/>
          </a:xfrm>
        </p:spPr>
        <p:txBody>
          <a:bodyPr>
            <a:normAutofit/>
          </a:bodyPr>
          <a:lstStyle/>
          <a:p>
            <a:r>
              <a:rPr lang="en-US" sz="2400" dirty="0" smtClean="0"/>
              <a:t>Central administration </a:t>
            </a:r>
            <a:r>
              <a:rPr lang="en-US" sz="2400" dirty="0"/>
              <a:t>(strategic planning, </a:t>
            </a:r>
            <a:r>
              <a:rPr lang="en-US" sz="2400" dirty="0" smtClean="0"/>
              <a:t>visioning and inspiration)</a:t>
            </a:r>
            <a:endParaRPr lang="en-US" sz="2400" dirty="0"/>
          </a:p>
          <a:p>
            <a:r>
              <a:rPr lang="en-US" sz="2400" dirty="0"/>
              <a:t>Schools (operational planning, organization and coordination)</a:t>
            </a:r>
          </a:p>
          <a:p>
            <a:r>
              <a:rPr lang="en-US" sz="2400" dirty="0"/>
              <a:t>Departments (tactical planning, application and implementation)</a:t>
            </a:r>
          </a:p>
          <a:p>
            <a:pPr marL="685800" lvl="1" indent="0">
              <a:buNone/>
            </a:pPr>
            <a:endParaRPr lang="en-US" dirty="0"/>
          </a:p>
        </p:txBody>
      </p:sp>
    </p:spTree>
    <p:extLst>
      <p:ext uri="{BB962C8B-B14F-4D97-AF65-F5344CB8AC3E}">
        <p14:creationId xmlns:p14="http://schemas.microsoft.com/office/powerpoint/2010/main" val="2200420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894"/>
            <a:ext cx="8458200" cy="906241"/>
          </a:xfrm>
        </p:spPr>
        <p:txBody>
          <a:bodyPr/>
          <a:lstStyle/>
          <a:p>
            <a:r>
              <a:rPr lang="en-US" sz="2400" dirty="0" smtClean="0"/>
              <a:t>Division Leadership Pattern</a:t>
            </a:r>
            <a:endParaRPr lang="en-US" sz="2400" dirty="0">
              <a:solidFill>
                <a:schemeClr val="bg1">
                  <a:lumMod val="65000"/>
                </a:schemeClr>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600200"/>
            <a:ext cx="8382000" cy="4114800"/>
          </a:xfrm>
        </p:spPr>
        <p:txBody>
          <a:bodyPr>
            <a:normAutofit/>
          </a:bodyPr>
          <a:lstStyle/>
          <a:p>
            <a:r>
              <a:rPr lang="en-US" sz="2400" dirty="0" smtClean="0"/>
              <a:t>Division/General Conference (</a:t>
            </a:r>
            <a:r>
              <a:rPr lang="en-US" sz="2400" dirty="0"/>
              <a:t>strategic planning, </a:t>
            </a:r>
            <a:r>
              <a:rPr lang="en-US" sz="2400" dirty="0" smtClean="0"/>
              <a:t>visioning and inspiration)</a:t>
            </a:r>
            <a:endParaRPr lang="en-US" sz="2400" dirty="0"/>
          </a:p>
          <a:p>
            <a:r>
              <a:rPr lang="en-US" sz="2400" dirty="0" smtClean="0"/>
              <a:t>Unions </a:t>
            </a:r>
            <a:r>
              <a:rPr lang="en-US" sz="2400" dirty="0"/>
              <a:t>(operational planning, organization and coordination)</a:t>
            </a:r>
          </a:p>
          <a:p>
            <a:r>
              <a:rPr lang="en-US" sz="2400" dirty="0" smtClean="0"/>
              <a:t>Conferences (</a:t>
            </a:r>
            <a:r>
              <a:rPr lang="en-US" sz="2400" dirty="0"/>
              <a:t>tactical planning, application and implementation)</a:t>
            </a:r>
          </a:p>
          <a:p>
            <a:pPr marL="685800" lvl="1" indent="0">
              <a:buNone/>
            </a:pPr>
            <a:endParaRPr lang="en-US" dirty="0"/>
          </a:p>
        </p:txBody>
      </p:sp>
    </p:spTree>
    <p:extLst>
      <p:ext uri="{BB962C8B-B14F-4D97-AF65-F5344CB8AC3E}">
        <p14:creationId xmlns:p14="http://schemas.microsoft.com/office/powerpoint/2010/main" val="1577658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382000" cy="4343400"/>
          </a:xfrm>
        </p:spPr>
        <p:txBody>
          <a:bodyPr>
            <a:normAutofit/>
          </a:bodyPr>
          <a:lstStyle/>
          <a:p>
            <a:pPr marL="457200" indent="0">
              <a:buNone/>
            </a:pPr>
            <a:r>
              <a:rPr lang="en-US" sz="2400" dirty="0">
                <a:latin typeface="Verdana" panose="020B0604030504040204" pitchFamily="34" charset="0"/>
                <a:ea typeface="Verdana" panose="020B0604030504040204" pitchFamily="34" charset="0"/>
                <a:cs typeface="Verdana" panose="020B0604030504040204" pitchFamily="34" charset="0"/>
              </a:rPr>
              <a:t>Conclusion:  An effective leadership structure </a:t>
            </a:r>
            <a:r>
              <a:rPr lang="en-US" sz="2400" dirty="0" smtClean="0">
                <a:latin typeface="Verdana" panose="020B0604030504040204" pitchFamily="34" charset="0"/>
                <a:ea typeface="Verdana" panose="020B0604030504040204" pitchFamily="34" charset="0"/>
                <a:cs typeface="Verdana" panose="020B0604030504040204" pitchFamily="34" charset="0"/>
              </a:rPr>
              <a:t>is </a:t>
            </a:r>
            <a:r>
              <a:rPr lang="en-US" sz="2400" dirty="0">
                <a:latin typeface="Verdana" panose="020B0604030504040204" pitchFamily="34" charset="0"/>
                <a:ea typeface="Verdana" panose="020B0604030504040204" pitchFamily="34" charset="0"/>
                <a:cs typeface="Verdana" panose="020B0604030504040204" pitchFamily="34" charset="0"/>
              </a:rPr>
              <a:t>needed throughout an organization, both university and division. Leadership </a:t>
            </a:r>
            <a:r>
              <a:rPr lang="en-US" sz="2400" dirty="0" smtClean="0">
                <a:latin typeface="Verdana" panose="020B0604030504040204" pitchFamily="34" charset="0"/>
                <a:ea typeface="Verdana" panose="020B0604030504040204" pitchFamily="34" charset="0"/>
                <a:cs typeface="Verdana" panose="020B0604030504040204" pitchFamily="34" charset="0"/>
              </a:rPr>
              <a:t>is </a:t>
            </a:r>
            <a:r>
              <a:rPr lang="en-US" sz="2400" dirty="0">
                <a:latin typeface="Verdana" panose="020B0604030504040204" pitchFamily="34" charset="0"/>
                <a:ea typeface="Verdana" panose="020B0604030504040204" pitchFamily="34" charset="0"/>
                <a:cs typeface="Verdana" panose="020B0604030504040204" pitchFamily="34" charset="0"/>
              </a:rPr>
              <a:t>not the same, but equally important, </a:t>
            </a:r>
            <a:r>
              <a:rPr lang="en-US" sz="2400" dirty="0" smtClean="0">
                <a:latin typeface="Verdana" panose="020B0604030504040204" pitchFamily="34" charset="0"/>
                <a:ea typeface="Verdana" panose="020B0604030504040204" pitchFamily="34" charset="0"/>
                <a:cs typeface="Verdana" panose="020B0604030504040204" pitchFamily="34" charset="0"/>
              </a:rPr>
              <a:t>at </a:t>
            </a:r>
            <a:r>
              <a:rPr lang="en-US" sz="2400" dirty="0">
                <a:latin typeface="Verdana" panose="020B0604030504040204" pitchFamily="34" charset="0"/>
                <a:ea typeface="Verdana" panose="020B0604030504040204" pitchFamily="34" charset="0"/>
                <a:cs typeface="Verdana" panose="020B0604030504040204" pitchFamily="34" charset="0"/>
              </a:rPr>
              <a:t>each level. </a:t>
            </a:r>
            <a:r>
              <a:rPr lang="en-US" sz="2400" dirty="0" smtClean="0">
                <a:latin typeface="Verdana" panose="020B0604030504040204" pitchFamily="34" charset="0"/>
                <a:ea typeface="Verdana" panose="020B0604030504040204" pitchFamily="34" charset="0"/>
                <a:cs typeface="Verdana" panose="020B0604030504040204" pitchFamily="34" charset="0"/>
              </a:rPr>
              <a:t>There </a:t>
            </a:r>
            <a:r>
              <a:rPr lang="en-US" sz="2400" dirty="0">
                <a:latin typeface="Verdana" panose="020B0604030504040204" pitchFamily="34" charset="0"/>
                <a:ea typeface="Verdana" panose="020B0604030504040204" pitchFamily="34" charset="0"/>
                <a:cs typeface="Verdana" panose="020B0604030504040204" pitchFamily="34" charset="0"/>
              </a:rPr>
              <a:t>is strategic, organizational and tactical leadership (to borrow military terms), and all three are essential for a successful engagement. </a:t>
            </a:r>
            <a:r>
              <a:rPr lang="en-US" sz="2400" dirty="0" smtClean="0">
                <a:latin typeface="Verdana" panose="020B0604030504040204" pitchFamily="34" charset="0"/>
                <a:ea typeface="Verdana" panose="020B0604030504040204" pitchFamily="34" charset="0"/>
                <a:cs typeface="Verdana" panose="020B0604030504040204" pitchFamily="34" charset="0"/>
              </a:rPr>
              <a:t>Without </a:t>
            </a:r>
            <a:r>
              <a:rPr lang="en-US" sz="2400" dirty="0">
                <a:latin typeface="Verdana" panose="020B0604030504040204" pitchFamily="34" charset="0"/>
                <a:ea typeface="Verdana" panose="020B0604030504040204" pitchFamily="34" charset="0"/>
                <a:cs typeface="Verdana" panose="020B0604030504040204" pitchFamily="34" charset="0"/>
              </a:rPr>
              <a:t>one the other two </a:t>
            </a:r>
            <a:r>
              <a:rPr lang="en-US" sz="2400" dirty="0" smtClean="0">
                <a:latin typeface="Verdana" panose="020B0604030504040204" pitchFamily="34" charset="0"/>
                <a:ea typeface="Verdana" panose="020B0604030504040204" pitchFamily="34" charset="0"/>
                <a:cs typeface="Verdana" panose="020B0604030504040204" pitchFamily="34" charset="0"/>
              </a:rPr>
              <a:t>can </a:t>
            </a:r>
            <a:r>
              <a:rPr lang="en-US" sz="2400" dirty="0">
                <a:latin typeface="Verdana" panose="020B0604030504040204" pitchFamily="34" charset="0"/>
                <a:ea typeface="Verdana" panose="020B0604030504040204" pitchFamily="34" charset="0"/>
                <a:cs typeface="Verdana" panose="020B0604030504040204" pitchFamily="34" charset="0"/>
              </a:rPr>
              <a:t>go astray.  </a:t>
            </a:r>
            <a:r>
              <a:rPr lang="en-US" sz="2400" dirty="0"/>
              <a:t> </a:t>
            </a:r>
            <a:endParaRPr lang="en-US" dirty="0"/>
          </a:p>
        </p:txBody>
      </p:sp>
    </p:spTree>
    <p:extLst>
      <p:ext uri="{BB962C8B-B14F-4D97-AF65-F5344CB8AC3E}">
        <p14:creationId xmlns:p14="http://schemas.microsoft.com/office/powerpoint/2010/main" val="2482529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382000" cy="4343400"/>
          </a:xfrm>
        </p:spPr>
        <p:txBody>
          <a:bodyPr>
            <a:normAutofit/>
          </a:bodyPr>
          <a:lstStyle/>
          <a:p>
            <a:pPr marL="457200" indent="0">
              <a:buNone/>
            </a:pPr>
            <a:r>
              <a:rPr lang="en-US" sz="2400" dirty="0">
                <a:latin typeface="Verdana" panose="020B0604030504040204" pitchFamily="34" charset="0"/>
                <a:ea typeface="Verdana" panose="020B0604030504040204" pitchFamily="34" charset="0"/>
                <a:cs typeface="Verdana" panose="020B0604030504040204" pitchFamily="34" charset="0"/>
              </a:rPr>
              <a:t>We will now seek to conceptualize this leadership structure and then look at a couple of examples from the websites of two divisions.</a:t>
            </a: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9277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894"/>
            <a:ext cx="8458200" cy="906241"/>
          </a:xfrm>
        </p:spPr>
        <p:txBody>
          <a:bodyPr/>
          <a:lstStyle/>
          <a:p>
            <a:r>
              <a:rPr lang="en-US" sz="2400" dirty="0"/>
              <a:t>Let us </a:t>
            </a:r>
            <a:r>
              <a:rPr lang="en-US" sz="2400" dirty="0" smtClean="0"/>
              <a:t>look </a:t>
            </a:r>
            <a:r>
              <a:rPr lang="en-US" sz="2400" dirty="0"/>
              <a:t>again at the leadership structure in the </a:t>
            </a:r>
            <a:r>
              <a:rPr lang="en-US" sz="2400" dirty="0" smtClean="0"/>
              <a:t>Division </a:t>
            </a:r>
            <a:r>
              <a:rPr lang="en-US" sz="2400" dirty="0"/>
              <a:t>(or the </a:t>
            </a:r>
            <a:r>
              <a:rPr lang="en-US" sz="2400" dirty="0" smtClean="0"/>
              <a:t>University</a:t>
            </a:r>
            <a:r>
              <a:rPr lang="en-US" sz="2400" dirty="0"/>
              <a:t>) and see how it works</a:t>
            </a:r>
            <a:r>
              <a:rPr lang="en-US" sz="2400" dirty="0" smtClean="0"/>
              <a:t>:</a:t>
            </a:r>
            <a:endParaRPr lang="en-US" sz="2400" dirty="0">
              <a:solidFill>
                <a:schemeClr val="bg1">
                  <a:lumMod val="65000"/>
                </a:schemeClr>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600200"/>
            <a:ext cx="8382000" cy="4495800"/>
          </a:xfrm>
        </p:spPr>
        <p:txBody>
          <a:bodyPr>
            <a:normAutofit/>
          </a:bodyPr>
          <a:lstStyle/>
          <a:p>
            <a:r>
              <a:rPr lang="en-US" sz="2400" dirty="0" smtClean="0"/>
              <a:t>At the Division level: Leadership is strategic and visionary and inspirational. What gifts and skill sets are needed at that level of leadership?</a:t>
            </a:r>
            <a:endParaRPr lang="en-US" sz="2200" dirty="0">
              <a:solidFill>
                <a:schemeClr val="accent1">
                  <a:lumMod val="75000"/>
                </a:schemeClr>
              </a:solidFill>
            </a:endParaRPr>
          </a:p>
          <a:p>
            <a:pPr marL="457200" lvl="1">
              <a:buFont typeface="Arial"/>
              <a:buChar char="•"/>
            </a:pPr>
            <a:r>
              <a:rPr lang="en-US" sz="2400" dirty="0">
                <a:solidFill>
                  <a:schemeClr val="tx1"/>
                </a:solidFill>
              </a:rPr>
              <a:t>Think of </a:t>
            </a:r>
            <a:r>
              <a:rPr lang="en-US" sz="2400" dirty="0" smtClean="0">
                <a:solidFill>
                  <a:schemeClr val="tx1"/>
                </a:solidFill>
              </a:rPr>
              <a:t>WWII: General Dwight D. Eisenhower</a:t>
            </a:r>
            <a:endParaRPr lang="en-US" sz="2400" dirty="0">
              <a:solidFill>
                <a:schemeClr val="tx1"/>
              </a:solidFill>
            </a:endParaRPr>
          </a:p>
          <a:p>
            <a:pPr marL="685800" lvl="1" indent="0">
              <a:buNone/>
            </a:pPr>
            <a:r>
              <a:rPr lang="en-US" sz="1600" dirty="0"/>
              <a:t>•	</a:t>
            </a:r>
            <a:r>
              <a:rPr lang="en-US" dirty="0"/>
              <a:t>The big picture</a:t>
            </a:r>
          </a:p>
          <a:p>
            <a:pPr marL="685800" lvl="1" indent="0">
              <a:buNone/>
            </a:pPr>
            <a:r>
              <a:rPr lang="en-US" sz="1600" dirty="0"/>
              <a:t>•</a:t>
            </a:r>
            <a:r>
              <a:rPr lang="en-US" dirty="0"/>
              <a:t>	Overall responsibility and accountability</a:t>
            </a:r>
          </a:p>
          <a:p>
            <a:pPr marL="685800" lvl="1" indent="0">
              <a:buNone/>
            </a:pPr>
            <a:r>
              <a:rPr lang="en-US" sz="1600" dirty="0"/>
              <a:t>•	</a:t>
            </a:r>
            <a:r>
              <a:rPr lang="en-US" dirty="0"/>
              <a:t>People skills and team </a:t>
            </a:r>
            <a:r>
              <a:rPr lang="en-US" dirty="0" smtClean="0"/>
              <a:t>building</a:t>
            </a:r>
            <a:endParaRPr lang="en-US" dirty="0"/>
          </a:p>
        </p:txBody>
      </p:sp>
    </p:spTree>
    <p:extLst>
      <p:ext uri="{BB962C8B-B14F-4D97-AF65-F5344CB8AC3E}">
        <p14:creationId xmlns:p14="http://schemas.microsoft.com/office/powerpoint/2010/main" val="3141469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Dalry'sExperi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c564d6ebf4248c7833a610fa17582d5 xmlns="708c96bb-742e-4249-8e2b-6d89ee2a2a12">
      <Terms xmlns="http://schemas.microsoft.com/office/infopath/2007/PartnerControls">
        <TermInfo xmlns="http://schemas.microsoft.com/office/infopath/2007/PartnerControls">
          <TermName xmlns="http://schemas.microsoft.com/office/infopath/2007/PartnerControls">Niels-Erik Andreasen</TermName>
          <TermId xmlns="http://schemas.microsoft.com/office/infopath/2007/PartnerControls">c2b73099-97c0-4a86-a080-6aecc40c4bf4</TermId>
        </TermInfo>
      </Terms>
    </gc564d6ebf4248c7833a610fa17582d5>
    <j2a840a341ce45988eab089c2d811663 xmlns="708c96bb-742e-4249-8e2b-6d89ee2a2a12">
      <Terms xmlns="http://schemas.microsoft.com/office/infopath/2007/PartnerControls">
        <TermInfo xmlns="http://schemas.microsoft.com/office/infopath/2007/PartnerControls">
          <TermName xmlns="http://schemas.microsoft.com/office/infopath/2007/PartnerControls">Foundations</TermName>
          <TermId xmlns="http://schemas.microsoft.com/office/infopath/2007/PartnerControls">dfc8d284-9b2c-4799-8938-cd1c699e46f1</TermId>
        </TermInfo>
      </Terms>
    </j2a840a341ce45988eab089c2d811663>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06931C23B4E154BA7E8104755D6A6CD" ma:contentTypeVersion="1" ma:contentTypeDescription="Create a new document." ma:contentTypeScope="" ma:versionID="c8eee80a9397e942757032f22530b6af">
  <xsd:schema xmlns:xsd="http://www.w3.org/2001/XMLSchema" xmlns:xs="http://www.w3.org/2001/XMLSchema" xmlns:p="http://schemas.microsoft.com/office/2006/metadata/properties" xmlns:ns2="708c96bb-742e-4249-8e2b-6d89ee2a2a12" targetNamespace="http://schemas.microsoft.com/office/2006/metadata/properties" ma:root="true" ma:fieldsID="ed20ab612628702c9de8aa0a98ebc27b" ns2:_="">
    <xsd:import namespace="708c96bb-742e-4249-8e2b-6d89ee2a2a12"/>
    <xsd:element name="properties">
      <xsd:complexType>
        <xsd:sequence>
          <xsd:element name="documentManagement">
            <xsd:complexType>
              <xsd:all>
                <xsd:element ref="ns2:j2a840a341ce45988eab089c2d811663" minOccurs="0"/>
                <xsd:element ref="ns2:gc564d6ebf4248c7833a610fa17582d5"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8c96bb-742e-4249-8e2b-6d89ee2a2a12" elementFormDefault="qualified">
    <xsd:import namespace="http://schemas.microsoft.com/office/2006/documentManagement/types"/>
    <xsd:import namespace="http://schemas.microsoft.com/office/infopath/2007/PartnerControls"/>
    <xsd:element name="j2a840a341ce45988eab089c2d811663" ma:index="9" nillable="true" ma:taxonomy="true" ma:internalName="j2a840a341ce45988eab089c2d811663" ma:taxonomyFieldName="CurriculumCategories" ma:displayName="CurriculumCategories" ma:default="" ma:fieldId="{32a840a3-41ce-4598-8eab-089c2d811663}" ma:taxonomyMulti="true" ma:sspId="b5610599-cc4b-4dc8-9e5a-d998835b68b3" ma:termSetId="bf1c4c82-3a44-4d16-bb71-072355a7d518" ma:anchorId="00000000-0000-0000-0000-000000000000" ma:open="true" ma:isKeyword="false">
      <xsd:complexType>
        <xsd:sequence>
          <xsd:element ref="pc:Terms" minOccurs="0" maxOccurs="1"/>
        </xsd:sequence>
      </xsd:complexType>
    </xsd:element>
    <xsd:element name="gc564d6ebf4248c7833a610fa17582d5" ma:index="11" nillable="true" ma:taxonomy="true" ma:internalName="gc564d6ebf4248c7833a610fa17582d5" ma:taxonomyFieldName="Authors" ma:displayName="Authors" ma:default="" ma:fieldId="{0c564d6e-bf42-48c7-833a-610fa17582d5}" ma:taxonomyMulti="true" ma:sspId="b5610599-cc4b-4dc8-9e5a-d998835b68b3" ma:termSetId="f7ac89c2-ea02-468b-b02c-fe613d55204b" ma:anchorId="00000000-0000-0000-0000-000000000000"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B076BF-B671-48CA-BAB9-991059CFFFB0}"/>
</file>

<file path=customXml/itemProps2.xml><?xml version="1.0" encoding="utf-8"?>
<ds:datastoreItem xmlns:ds="http://schemas.openxmlformats.org/officeDocument/2006/customXml" ds:itemID="{6DB20C06-F260-4EAF-8AF1-4731DA21A20B}"/>
</file>

<file path=customXml/itemProps3.xml><?xml version="1.0" encoding="utf-8"?>
<ds:datastoreItem xmlns:ds="http://schemas.openxmlformats.org/officeDocument/2006/customXml" ds:itemID="{1B3DA35A-078C-4D48-8CAE-61EE7BDF5E8F}"/>
</file>

<file path=docProps/app.xml><?xml version="1.0" encoding="utf-8"?>
<Properties xmlns="http://schemas.openxmlformats.org/officeDocument/2006/extended-properties" xmlns:vt="http://schemas.openxmlformats.org/officeDocument/2006/docPropsVTypes">
  <TotalTime>11581</TotalTime>
  <Words>1598</Words>
  <Application>Microsoft Office PowerPoint</Application>
  <PresentationFormat>On-screen Show (4:3)</PresentationFormat>
  <Paragraphs>136</Paragraphs>
  <Slides>36</Slides>
  <Notes>2</Notes>
  <HiddenSlides>0</HiddenSlides>
  <MMClips>0</MMClips>
  <ScaleCrop>false</ScaleCrop>
  <HeadingPairs>
    <vt:vector size="4" baseType="variant">
      <vt:variant>
        <vt:lpstr>Theme</vt:lpstr>
      </vt:variant>
      <vt:variant>
        <vt:i4>7</vt:i4>
      </vt:variant>
      <vt:variant>
        <vt:lpstr>Slide Titles</vt:lpstr>
      </vt:variant>
      <vt:variant>
        <vt:i4>36</vt:i4>
      </vt:variant>
    </vt:vector>
  </HeadingPairs>
  <TitlesOfParts>
    <vt:vector size="43" baseType="lpstr">
      <vt:lpstr>Dalry'sExperiment</vt:lpstr>
      <vt:lpstr>4_Custom Design</vt:lpstr>
      <vt:lpstr>5_Custom Design</vt:lpstr>
      <vt:lpstr>3_Custom Design</vt:lpstr>
      <vt:lpstr>1_Custom Design</vt:lpstr>
      <vt:lpstr>Custom Design</vt:lpstr>
      <vt:lpstr>2_Custom Design</vt:lpstr>
      <vt:lpstr>Foundations of  Leadership Development:  From the Division to the  Local Conference</vt:lpstr>
      <vt:lpstr>PowerPoint Presentation</vt:lpstr>
      <vt:lpstr>PowerPoint Presentation</vt:lpstr>
      <vt:lpstr>Disclaimer. . . </vt:lpstr>
      <vt:lpstr>Andrews University Leadership Pattern</vt:lpstr>
      <vt:lpstr>Division Leadership Pattern</vt:lpstr>
      <vt:lpstr>PowerPoint Presentation</vt:lpstr>
      <vt:lpstr>PowerPoint Presentation</vt:lpstr>
      <vt:lpstr>Let us look again at the leadership structure in the Division (or the University) and see how it works:</vt:lpstr>
      <vt:lpstr>Let us look again at the leadership structure in the Division (or the University) and see how it works:</vt:lpstr>
      <vt:lpstr>Let us look again at the leadership structure in the Division (or the University) and see how it works:</vt:lpstr>
      <vt:lpstr>Now let us now look at the relationship between these three levels of leadership:</vt:lpstr>
      <vt:lpstr>Now let us now look at the relationship between these three levels of leadership:</vt:lpstr>
      <vt:lpstr>Now let us now look at the relationship between these three levels of leadership:</vt:lpstr>
      <vt:lpstr>Now let us now look at the relationship between these three levels of leadership:</vt:lpstr>
      <vt:lpstr>Now let us now look at the relationship between these three levels of leadership:</vt:lpstr>
      <vt:lpstr>Now let us now look at the relationship between these three levels of leadership:</vt:lpstr>
      <vt:lpstr>Example A: TED, as reported on its website recently</vt:lpstr>
      <vt:lpstr>Example A: Division Leadership (visionary/strategic/inspirational)</vt:lpstr>
      <vt:lpstr>Example A: Union Leadership (planning/operational)</vt:lpstr>
      <vt:lpstr>Example A: Conference/Local Leadership  (practical application/tactical)</vt:lpstr>
      <vt:lpstr>Example A: Conference/Local Leadership  (practical application/tactical)</vt:lpstr>
      <vt:lpstr>Example B: SID as observed during several visits  and on the web page</vt:lpstr>
      <vt:lpstr>Example B: SID as observed during several visits  and on the web page</vt:lpstr>
      <vt:lpstr>Example B: Division Leadership (visionary/strategic)</vt:lpstr>
      <vt:lpstr>Example B: Division Leadership (visionary/strategic)</vt:lpstr>
      <vt:lpstr>Example B: Union Leadership (planning/organization)</vt:lpstr>
      <vt:lpstr>Example B: Union Leadership (planning/organization)</vt:lpstr>
      <vt:lpstr>Example B: Conference/mission leadership  (practical application/tactical)</vt:lpstr>
      <vt:lpstr>Summary and Conclusion</vt:lpstr>
      <vt:lpstr>Summary and Conclusion</vt:lpstr>
      <vt:lpstr>Recommendations</vt:lpstr>
      <vt:lpstr>Recommendations</vt:lpstr>
      <vt:lpstr>Recommendations</vt:lpstr>
      <vt:lpstr>Recommendations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Foundations of Leadership Development - From the Division to the Local Conference</dc:title>
  <dc:creator>Dalry Payne</dc:creator>
  <cp:lastModifiedBy>Ellen Missah</cp:lastModifiedBy>
  <cp:revision>329</cp:revision>
  <cp:lastPrinted>2014-01-16T15:46:21Z</cp:lastPrinted>
  <dcterms:created xsi:type="dcterms:W3CDTF">2010-10-03T14:41:21Z</dcterms:created>
  <dcterms:modified xsi:type="dcterms:W3CDTF">2014-05-14T18:40:47Z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0x010100606931C23B4E154BA7E8104755D6A6CD</vt:lpwstr>
  </property>
  <property fmtid="{D5CDD505-2E9C-101B-9397-08002B2CF9AE}" pid="3" name="Authors">
    <vt:lpwstr>53;#Niels-Erik Andreasen|c2b73099-97c0-4a86-a080-6aecc40c4bf4</vt:lpwstr>
  </property>
  <property fmtid="{D5CDD505-2E9C-101B-9397-08002B2CF9AE}" pid="4" name="CurriculumCategories">
    <vt:lpwstr>52;#Foundations|dfc8d284-9b2c-4799-8938-cd1c699e46f1</vt:lpwstr>
  </property>
</Properties>
</file>