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8.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49.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12.xml" ContentType="application/vnd.ms-office.drawingml.diagramDrawing+xml"/>
  <Override PartName="/ppt/diagrams/quickStyle6.xml" ContentType="application/vnd.openxmlformats-officedocument.drawingml.diagramStyle+xml"/>
  <Override PartName="/ppt/diagrams/layout6.xml" ContentType="application/vnd.openxmlformats-officedocument.drawingml.diagramLayout+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colors7.xml" ContentType="application/vnd.openxmlformats-officedocument.drawingml.diagramColors+xml"/>
  <Override PartName="/ppt/diagrams/quickStyle4.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colors4.xml" ContentType="application/vnd.openxmlformats-officedocument.drawingml.diagramColors+xml"/>
  <Override PartName="/ppt/diagrams/drawing7.xml" ContentType="application/vnd.ms-office.drawingml.diagramDrawing+xml"/>
  <Override PartName="/ppt/diagrams/colors12.xml" ContentType="application/vnd.openxmlformats-officedocument.drawingml.diagramColors+xml"/>
  <Override PartName="/ppt/diagrams/layout12.xml" ContentType="application/vnd.openxmlformats-officedocument.drawingml.diagramLayout+xml"/>
  <Override PartName="/ppt/theme/theme1.xml" ContentType="application/vnd.openxmlformats-officedocument.theme+xml"/>
  <Override PartName="/ppt/diagrams/drawing11.xml" ContentType="application/vnd.ms-office.drawingml.diagramDrawing+xml"/>
  <Override PartName="/ppt/diagrams/colors11.xml" ContentType="application/vnd.openxmlformats-officedocument.drawingml.diagramColors+xml"/>
  <Override PartName="/ppt/diagrams/quickStyle11.xml" ContentType="application/vnd.openxmlformats-officedocument.drawingml.diagramStyle+xml"/>
  <Override PartName="/ppt/diagrams/quickStyle12.xml" ContentType="application/vnd.openxmlformats-officedocument.drawingml.diagramStyle+xml"/>
  <Override PartName="/ppt/notesMasters/notesMaster1.xml" ContentType="application/vnd.openxmlformats-officedocument.presentationml.notesMaster+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11.xml" ContentType="application/vnd.openxmlformats-officedocument.drawingml.diagramLayout+xml"/>
  <Override PartName="/ppt/diagrams/colors10.xml" ContentType="application/vnd.openxmlformats-officedocument.drawingml.diagramColors+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layout9.xml" ContentType="application/vnd.openxmlformats-officedocument.drawingml.diagramLayout+xml"/>
  <Override PartName="/ppt/diagrams/drawing10.xml" ContentType="application/vnd.ms-office.drawingml.diagramDrawing+xml"/>
  <Override PartName="/ppt/diagrams/colors9.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diagrams/drawing9.xml" ContentType="application/vnd.ms-office.drawingml.diagramDrawing+xml"/>
  <Override PartName="/ppt/diagrams/quickStyle9.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1"/>
  </p:notesMasterIdLst>
  <p:sldIdLst>
    <p:sldId id="256" r:id="rId2"/>
    <p:sldId id="258" r:id="rId3"/>
    <p:sldId id="331" r:id="rId4"/>
    <p:sldId id="329" r:id="rId5"/>
    <p:sldId id="330" r:id="rId6"/>
    <p:sldId id="319" r:id="rId7"/>
    <p:sldId id="287" r:id="rId8"/>
    <p:sldId id="284" r:id="rId9"/>
    <p:sldId id="286" r:id="rId10"/>
    <p:sldId id="297" r:id="rId11"/>
    <p:sldId id="308" r:id="rId12"/>
    <p:sldId id="322" r:id="rId13"/>
    <p:sldId id="321" r:id="rId14"/>
    <p:sldId id="298" r:id="rId15"/>
    <p:sldId id="299" r:id="rId16"/>
    <p:sldId id="302" r:id="rId17"/>
    <p:sldId id="303" r:id="rId18"/>
    <p:sldId id="304" r:id="rId19"/>
    <p:sldId id="305" r:id="rId20"/>
    <p:sldId id="306" r:id="rId21"/>
    <p:sldId id="327" r:id="rId22"/>
    <p:sldId id="324" r:id="rId23"/>
    <p:sldId id="325" r:id="rId24"/>
    <p:sldId id="326" r:id="rId25"/>
    <p:sldId id="300" r:id="rId26"/>
    <p:sldId id="310" r:id="rId27"/>
    <p:sldId id="311" r:id="rId28"/>
    <p:sldId id="301" r:id="rId29"/>
    <p:sldId id="316" r:id="rId30"/>
    <p:sldId id="323" r:id="rId31"/>
    <p:sldId id="317" r:id="rId32"/>
    <p:sldId id="318" r:id="rId33"/>
    <p:sldId id="315" r:id="rId34"/>
    <p:sldId id="261" r:id="rId35"/>
    <p:sldId id="263" r:id="rId36"/>
    <p:sldId id="265" r:id="rId37"/>
    <p:sldId id="266" r:id="rId38"/>
    <p:sldId id="267" r:id="rId39"/>
    <p:sldId id="268" r:id="rId40"/>
    <p:sldId id="269" r:id="rId41"/>
    <p:sldId id="270" r:id="rId42"/>
    <p:sldId id="272" r:id="rId43"/>
    <p:sldId id="273" r:id="rId44"/>
    <p:sldId id="274" r:id="rId45"/>
    <p:sldId id="275" r:id="rId46"/>
    <p:sldId id="314" r:id="rId47"/>
    <p:sldId id="313" r:id="rId48"/>
    <p:sldId id="328" r:id="rId49"/>
    <p:sldId id="31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1F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714" autoAdjust="0"/>
  </p:normalViewPr>
  <p:slideViewPr>
    <p:cSldViewPr>
      <p:cViewPr>
        <p:scale>
          <a:sx n="90" d="100"/>
          <a:sy n="90" d="100"/>
        </p:scale>
        <p:origin x="-152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Identify a defining purpose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45FA8520-A71D-4944-BAE1-BCF36F7E95B4}">
      <dgm:prSet phldrT="[Text]"/>
      <dgm:spPr/>
      <dgm:t>
        <a:bodyPr/>
        <a:lstStyle/>
        <a:p>
          <a:r>
            <a:rPr lang="en-US" dirty="0" smtClean="0">
              <a:latin typeface="Comic Sans MS" pitchFamily="66" charset="0"/>
            </a:rPr>
            <a:t>Create balance</a:t>
          </a:r>
          <a:endParaRPr lang="en-US" dirty="0">
            <a:latin typeface="Comic Sans MS" pitchFamily="66" charset="0"/>
          </a:endParaRPr>
        </a:p>
      </dgm:t>
    </dgm:pt>
    <dgm:pt modelId="{7099100C-D72D-48DE-8C98-920563595D71}" type="parTrans" cxnId="{10ECC2B4-3602-46D2-BE78-BDD01055AB2B}">
      <dgm:prSet/>
      <dgm:spPr/>
      <dgm:t>
        <a:bodyPr/>
        <a:lstStyle/>
        <a:p>
          <a:endParaRPr lang="en-US"/>
        </a:p>
      </dgm:t>
    </dgm:pt>
    <dgm:pt modelId="{5811D6EA-63D3-4EF3-99D0-0C993E87AAF1}" type="sibTrans" cxnId="{10ECC2B4-3602-46D2-BE78-BDD01055AB2B}">
      <dgm:prSet/>
      <dgm:spPr/>
      <dgm:t>
        <a:bodyPr/>
        <a:lstStyle/>
        <a:p>
          <a:endParaRPr lang="en-US"/>
        </a:p>
      </dgm:t>
    </dgm:pt>
    <dgm:pt modelId="{5D06C7B4-4970-447E-ADB8-4A2666B616C2}">
      <dgm:prSet phldrT="[Text]"/>
      <dgm:spPr/>
      <dgm:t>
        <a:bodyPr/>
        <a:lstStyle/>
        <a:p>
          <a:r>
            <a:rPr lang="en-US" dirty="0" smtClean="0">
              <a:latin typeface="Comic Sans MS" pitchFamily="66" charset="0"/>
            </a:rPr>
            <a:t>Expand your energy</a:t>
          </a:r>
          <a:endParaRPr lang="en-US" dirty="0">
            <a:latin typeface="Comic Sans MS" pitchFamily="66" charset="0"/>
          </a:endParaRPr>
        </a:p>
      </dgm:t>
    </dgm:pt>
    <dgm:pt modelId="{CFA6E397-0E1E-4970-856E-ACA2C1D510E7}" type="parTrans" cxnId="{6C43DC32-0207-4272-BE2E-71D2617BF809}">
      <dgm:prSet/>
      <dgm:spPr/>
      <dgm:t>
        <a:bodyPr/>
        <a:lstStyle/>
        <a:p>
          <a:endParaRPr lang="en-US"/>
        </a:p>
      </dgm:t>
    </dgm:pt>
    <dgm:pt modelId="{C9C1276D-2D1E-41AF-AC90-D3024231458A}" type="sibTrans" cxnId="{6C43DC32-0207-4272-BE2E-71D2617BF809}">
      <dgm:prSet/>
      <dgm:spPr/>
      <dgm:t>
        <a:bodyPr/>
        <a:lstStyle/>
        <a:p>
          <a:endParaRPr lang="en-US"/>
        </a:p>
      </dgm:t>
    </dgm:pt>
    <dgm:pt modelId="{D3CEE2BE-9695-48B7-8A31-4DF783582414}">
      <dgm:prSet phldrT="[Text]"/>
      <dgm:spPr/>
      <dgm:t>
        <a:bodyPr/>
        <a:lstStyle/>
        <a:p>
          <a:r>
            <a:rPr lang="en-US" dirty="0" smtClean="0">
              <a:latin typeface="Comic Sans MS" pitchFamily="66" charset="0"/>
            </a:rPr>
            <a:t>Leverage your time</a:t>
          </a:r>
          <a:endParaRPr lang="en-US" dirty="0">
            <a:latin typeface="Comic Sans MS" pitchFamily="66" charset="0"/>
          </a:endParaRPr>
        </a:p>
      </dgm:t>
    </dgm:pt>
    <dgm:pt modelId="{1A54703A-3226-4E7F-8A25-04C26BDB4AB6}" type="parTrans" cxnId="{446612D8-EDF9-46A0-B81B-C49C8B9ADF06}">
      <dgm:prSet/>
      <dgm:spPr/>
      <dgm:t>
        <a:bodyPr/>
        <a:lstStyle/>
        <a:p>
          <a:endParaRPr lang="en-US"/>
        </a:p>
      </dgm:t>
    </dgm:pt>
    <dgm:pt modelId="{2E350722-50E1-4EF1-835E-4581555E29C0}" type="sibTrans" cxnId="{446612D8-EDF9-46A0-B81B-C49C8B9ADF06}">
      <dgm:prSet/>
      <dgm:spPr/>
      <dgm:t>
        <a:bodyPr/>
        <a:lstStyle/>
        <a:p>
          <a:endParaRPr lang="en-US"/>
        </a:p>
      </dgm:t>
    </dgm:pt>
    <dgm:pt modelId="{C8E4B4D1-27A2-403D-A66E-7EF4043CA4B5}">
      <dgm:prSet phldrT="[Text]"/>
      <dgm:spPr/>
      <dgm:t>
        <a:bodyPr/>
        <a:lstStyle/>
        <a:p>
          <a:r>
            <a:rPr lang="en-US" dirty="0" smtClean="0">
              <a:latin typeface="Comic Sans MS" pitchFamily="66" charset="0"/>
            </a:rPr>
            <a:t>Control your schedule</a:t>
          </a:r>
          <a:endParaRPr lang="en-US" dirty="0">
            <a:latin typeface="Comic Sans MS" pitchFamily="66" charset="0"/>
          </a:endParaRPr>
        </a:p>
      </dgm:t>
    </dgm:pt>
    <dgm:pt modelId="{1EF84AAC-5F42-4BE7-8780-F56BF53F825D}" type="parTrans" cxnId="{A81E9C13-FCC0-4C03-85AC-83EE4D75EAB4}">
      <dgm:prSet/>
      <dgm:spPr/>
      <dgm:t>
        <a:bodyPr/>
        <a:lstStyle/>
        <a:p>
          <a:endParaRPr lang="en-US"/>
        </a:p>
      </dgm:t>
    </dgm:pt>
    <dgm:pt modelId="{598F0902-6C95-4E63-9864-81318FAE36FA}" type="sibTrans" cxnId="{A81E9C13-FCC0-4C03-85AC-83EE4D75EAB4}">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5"/>
      <dgm:spPr/>
      <dgm:t>
        <a:bodyPr/>
        <a:lstStyle/>
        <a:p>
          <a:endParaRPr lang="en-US"/>
        </a:p>
      </dgm:t>
    </dgm:pt>
    <dgm:pt modelId="{03E11D44-68AF-47C5-9CE7-D0B7BA0F75AF}" type="pres">
      <dgm:prSet presAssocID="{7877BBD4-BDB7-43D9-9B8F-48B37960885E}" presName="parentText" presStyleLbl="node1" presStyleIdx="0" presStyleCnt="5">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5">
        <dgm:presLayoutVars>
          <dgm:bulletEnabled val="1"/>
        </dgm:presLayoutVars>
      </dgm:prSet>
      <dgm:spPr/>
    </dgm:pt>
    <dgm:pt modelId="{35218AFE-03CF-4C36-B43E-04C24974E96B}" type="pres">
      <dgm:prSet presAssocID="{CC8DA238-926B-4CAA-89CD-4E37F24D6259}" presName="spaceBetweenRectangles" presStyleCnt="0"/>
      <dgm:spPr/>
    </dgm:pt>
    <dgm:pt modelId="{B5423E60-2B0B-4DBD-9276-F6199787C717}" type="pres">
      <dgm:prSet presAssocID="{45FA8520-A71D-4944-BAE1-BCF36F7E95B4}" presName="parentLin" presStyleCnt="0"/>
      <dgm:spPr/>
    </dgm:pt>
    <dgm:pt modelId="{CB32ED6E-901D-4AC3-8443-BF25A87C3185}" type="pres">
      <dgm:prSet presAssocID="{45FA8520-A71D-4944-BAE1-BCF36F7E95B4}" presName="parentLeftMargin" presStyleLbl="node1" presStyleIdx="0" presStyleCnt="5"/>
      <dgm:spPr/>
      <dgm:t>
        <a:bodyPr/>
        <a:lstStyle/>
        <a:p>
          <a:endParaRPr lang="en-US"/>
        </a:p>
      </dgm:t>
    </dgm:pt>
    <dgm:pt modelId="{42481E79-665C-4112-AEC1-17BA9100542B}" type="pres">
      <dgm:prSet presAssocID="{45FA8520-A71D-4944-BAE1-BCF36F7E95B4}" presName="parentText" presStyleLbl="node1" presStyleIdx="1" presStyleCnt="5">
        <dgm:presLayoutVars>
          <dgm:chMax val="0"/>
          <dgm:bulletEnabled val="1"/>
        </dgm:presLayoutVars>
      </dgm:prSet>
      <dgm:spPr/>
      <dgm:t>
        <a:bodyPr/>
        <a:lstStyle/>
        <a:p>
          <a:endParaRPr lang="en-US"/>
        </a:p>
      </dgm:t>
    </dgm:pt>
    <dgm:pt modelId="{DF430172-1477-498F-8A41-DD37E3E2ED80}" type="pres">
      <dgm:prSet presAssocID="{45FA8520-A71D-4944-BAE1-BCF36F7E95B4}" presName="negativeSpace" presStyleCnt="0"/>
      <dgm:spPr/>
    </dgm:pt>
    <dgm:pt modelId="{4CD86E99-98E5-4817-A1FA-37CBC5DC8E65}" type="pres">
      <dgm:prSet presAssocID="{45FA8520-A71D-4944-BAE1-BCF36F7E95B4}" presName="childText" presStyleLbl="conFgAcc1" presStyleIdx="1" presStyleCnt="5">
        <dgm:presLayoutVars>
          <dgm:bulletEnabled val="1"/>
        </dgm:presLayoutVars>
      </dgm:prSet>
      <dgm:spPr/>
    </dgm:pt>
    <dgm:pt modelId="{089BA33E-3B81-453E-833F-2FC3EFF1B66D}" type="pres">
      <dgm:prSet presAssocID="{5811D6EA-63D3-4EF3-99D0-0C993E87AAF1}" presName="spaceBetweenRectangles" presStyleCnt="0"/>
      <dgm:spPr/>
    </dgm:pt>
    <dgm:pt modelId="{69F79F6E-3782-4E4E-97C5-25ADE5F9E957}" type="pres">
      <dgm:prSet presAssocID="{5D06C7B4-4970-447E-ADB8-4A2666B616C2}" presName="parentLin" presStyleCnt="0"/>
      <dgm:spPr/>
    </dgm:pt>
    <dgm:pt modelId="{796C3D5E-EEA7-4088-A43B-B5458E5101BE}" type="pres">
      <dgm:prSet presAssocID="{5D06C7B4-4970-447E-ADB8-4A2666B616C2}" presName="parentLeftMargin" presStyleLbl="node1" presStyleIdx="1" presStyleCnt="5"/>
      <dgm:spPr/>
      <dgm:t>
        <a:bodyPr/>
        <a:lstStyle/>
        <a:p>
          <a:endParaRPr lang="en-US"/>
        </a:p>
      </dgm:t>
    </dgm:pt>
    <dgm:pt modelId="{0478077D-A2D0-4434-AC58-DA6B024478E0}" type="pres">
      <dgm:prSet presAssocID="{5D06C7B4-4970-447E-ADB8-4A2666B616C2}" presName="parentText" presStyleLbl="node1" presStyleIdx="2" presStyleCnt="5">
        <dgm:presLayoutVars>
          <dgm:chMax val="0"/>
          <dgm:bulletEnabled val="1"/>
        </dgm:presLayoutVars>
      </dgm:prSet>
      <dgm:spPr/>
      <dgm:t>
        <a:bodyPr/>
        <a:lstStyle/>
        <a:p>
          <a:endParaRPr lang="en-US"/>
        </a:p>
      </dgm:t>
    </dgm:pt>
    <dgm:pt modelId="{D34DD9AB-901F-4F43-98BC-57D64E539B1C}" type="pres">
      <dgm:prSet presAssocID="{5D06C7B4-4970-447E-ADB8-4A2666B616C2}" presName="negativeSpace" presStyleCnt="0"/>
      <dgm:spPr/>
    </dgm:pt>
    <dgm:pt modelId="{DDC8184B-68EC-4A45-8F3F-523C5451FA77}" type="pres">
      <dgm:prSet presAssocID="{5D06C7B4-4970-447E-ADB8-4A2666B616C2}" presName="childText" presStyleLbl="conFgAcc1" presStyleIdx="2" presStyleCnt="5">
        <dgm:presLayoutVars>
          <dgm:bulletEnabled val="1"/>
        </dgm:presLayoutVars>
      </dgm:prSet>
      <dgm:spPr/>
    </dgm:pt>
    <dgm:pt modelId="{9EC45ED5-2433-4C37-8A8E-058A70B5D461}" type="pres">
      <dgm:prSet presAssocID="{C9C1276D-2D1E-41AF-AC90-D3024231458A}" presName="spaceBetweenRectangles" presStyleCnt="0"/>
      <dgm:spPr/>
    </dgm:pt>
    <dgm:pt modelId="{34BC4A2F-E89A-420F-8918-4E80AF1E944F}" type="pres">
      <dgm:prSet presAssocID="{D3CEE2BE-9695-48B7-8A31-4DF783582414}" presName="parentLin" presStyleCnt="0"/>
      <dgm:spPr/>
    </dgm:pt>
    <dgm:pt modelId="{29905A30-EB21-4303-B79F-ABFDF50ABBC5}" type="pres">
      <dgm:prSet presAssocID="{D3CEE2BE-9695-48B7-8A31-4DF783582414}" presName="parentLeftMargin" presStyleLbl="node1" presStyleIdx="2" presStyleCnt="5"/>
      <dgm:spPr/>
      <dgm:t>
        <a:bodyPr/>
        <a:lstStyle/>
        <a:p>
          <a:endParaRPr lang="en-US"/>
        </a:p>
      </dgm:t>
    </dgm:pt>
    <dgm:pt modelId="{0996826F-A9CB-4EEC-9BE7-53EA21C698CB}" type="pres">
      <dgm:prSet presAssocID="{D3CEE2BE-9695-48B7-8A31-4DF783582414}" presName="parentText" presStyleLbl="node1" presStyleIdx="3" presStyleCnt="5">
        <dgm:presLayoutVars>
          <dgm:chMax val="0"/>
          <dgm:bulletEnabled val="1"/>
        </dgm:presLayoutVars>
      </dgm:prSet>
      <dgm:spPr/>
      <dgm:t>
        <a:bodyPr/>
        <a:lstStyle/>
        <a:p>
          <a:endParaRPr lang="en-US"/>
        </a:p>
      </dgm:t>
    </dgm:pt>
    <dgm:pt modelId="{FF6FAB75-905B-4CEA-B846-CE745DCE0F79}" type="pres">
      <dgm:prSet presAssocID="{D3CEE2BE-9695-48B7-8A31-4DF783582414}" presName="negativeSpace" presStyleCnt="0"/>
      <dgm:spPr/>
    </dgm:pt>
    <dgm:pt modelId="{3573DA79-937A-4F76-8958-A5FC0D622DDB}" type="pres">
      <dgm:prSet presAssocID="{D3CEE2BE-9695-48B7-8A31-4DF783582414}" presName="childText" presStyleLbl="conFgAcc1" presStyleIdx="3" presStyleCnt="5">
        <dgm:presLayoutVars>
          <dgm:bulletEnabled val="1"/>
        </dgm:presLayoutVars>
      </dgm:prSet>
      <dgm:spPr/>
    </dgm:pt>
    <dgm:pt modelId="{E047B94A-1798-4493-9127-74175F15E83D}" type="pres">
      <dgm:prSet presAssocID="{2E350722-50E1-4EF1-835E-4581555E29C0}" presName="spaceBetweenRectangles" presStyleCnt="0"/>
      <dgm:spPr/>
    </dgm:pt>
    <dgm:pt modelId="{C60BC63B-02C7-4021-85C7-70DDE2FE3A26}" type="pres">
      <dgm:prSet presAssocID="{C8E4B4D1-27A2-403D-A66E-7EF4043CA4B5}" presName="parentLin" presStyleCnt="0"/>
      <dgm:spPr/>
    </dgm:pt>
    <dgm:pt modelId="{06E5DCF2-B076-433B-B703-AF9031A86DF5}" type="pres">
      <dgm:prSet presAssocID="{C8E4B4D1-27A2-403D-A66E-7EF4043CA4B5}" presName="parentLeftMargin" presStyleLbl="node1" presStyleIdx="3" presStyleCnt="5"/>
      <dgm:spPr/>
      <dgm:t>
        <a:bodyPr/>
        <a:lstStyle/>
        <a:p>
          <a:endParaRPr lang="en-US"/>
        </a:p>
      </dgm:t>
    </dgm:pt>
    <dgm:pt modelId="{6E06E3D8-3B00-4CDA-8F7D-5BEA79EB9390}" type="pres">
      <dgm:prSet presAssocID="{C8E4B4D1-27A2-403D-A66E-7EF4043CA4B5}" presName="parentText" presStyleLbl="node1" presStyleIdx="4" presStyleCnt="5">
        <dgm:presLayoutVars>
          <dgm:chMax val="0"/>
          <dgm:bulletEnabled val="1"/>
        </dgm:presLayoutVars>
      </dgm:prSet>
      <dgm:spPr/>
      <dgm:t>
        <a:bodyPr/>
        <a:lstStyle/>
        <a:p>
          <a:endParaRPr lang="en-US"/>
        </a:p>
      </dgm:t>
    </dgm:pt>
    <dgm:pt modelId="{CF108B94-6B86-4E4C-9598-3DBC9F5BBD58}" type="pres">
      <dgm:prSet presAssocID="{C8E4B4D1-27A2-403D-A66E-7EF4043CA4B5}" presName="negativeSpace" presStyleCnt="0"/>
      <dgm:spPr/>
    </dgm:pt>
    <dgm:pt modelId="{23E52F15-7359-4BC6-B2B2-8EF209CD6D84}" type="pres">
      <dgm:prSet presAssocID="{C8E4B4D1-27A2-403D-A66E-7EF4043CA4B5}" presName="childText" presStyleLbl="conFgAcc1" presStyleIdx="4" presStyleCnt="5">
        <dgm:presLayoutVars>
          <dgm:bulletEnabled val="1"/>
        </dgm:presLayoutVars>
      </dgm:prSet>
      <dgm:spPr/>
    </dgm:pt>
  </dgm:ptLst>
  <dgm:cxnLst>
    <dgm:cxn modelId="{A81E9C13-FCC0-4C03-85AC-83EE4D75EAB4}" srcId="{4D02D810-1337-45DE-BC2D-A64BEA08E556}" destId="{C8E4B4D1-27A2-403D-A66E-7EF4043CA4B5}" srcOrd="4" destOrd="0" parTransId="{1EF84AAC-5F42-4BE7-8780-F56BF53F825D}" sibTransId="{598F0902-6C95-4E63-9864-81318FAE36FA}"/>
    <dgm:cxn modelId="{FDE7B1F3-50BC-4B33-BDD3-446C5168FDEA}" type="presOf" srcId="{C8E4B4D1-27A2-403D-A66E-7EF4043CA4B5}" destId="{6E06E3D8-3B00-4CDA-8F7D-5BEA79EB9390}" srcOrd="1" destOrd="0" presId="urn:microsoft.com/office/officeart/2005/8/layout/list1"/>
    <dgm:cxn modelId="{10ECC2B4-3602-46D2-BE78-BDD01055AB2B}" srcId="{4D02D810-1337-45DE-BC2D-A64BEA08E556}" destId="{45FA8520-A71D-4944-BAE1-BCF36F7E95B4}" srcOrd="1" destOrd="0" parTransId="{7099100C-D72D-48DE-8C98-920563595D71}" sibTransId="{5811D6EA-63D3-4EF3-99D0-0C993E87AAF1}"/>
    <dgm:cxn modelId="{1157CC92-A290-4D13-A785-F6D6C55E3143}" type="presOf" srcId="{7877BBD4-BDB7-43D9-9B8F-48B37960885E}" destId="{03E11D44-68AF-47C5-9CE7-D0B7BA0F75AF}" srcOrd="1" destOrd="0" presId="urn:microsoft.com/office/officeart/2005/8/layout/list1"/>
    <dgm:cxn modelId="{7FABDB2A-05B2-468D-A4E7-F92DFAAAAED5}" type="presOf" srcId="{45FA8520-A71D-4944-BAE1-BCF36F7E95B4}" destId="{42481E79-665C-4112-AEC1-17BA9100542B}" srcOrd="1"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446612D8-EDF9-46A0-B81B-C49C8B9ADF06}" srcId="{4D02D810-1337-45DE-BC2D-A64BEA08E556}" destId="{D3CEE2BE-9695-48B7-8A31-4DF783582414}" srcOrd="3" destOrd="0" parTransId="{1A54703A-3226-4E7F-8A25-04C26BDB4AB6}" sibTransId="{2E350722-50E1-4EF1-835E-4581555E29C0}"/>
    <dgm:cxn modelId="{E586EB9C-453E-4714-9F8A-C3CD5D765E74}" type="presOf" srcId="{D3CEE2BE-9695-48B7-8A31-4DF783582414}" destId="{29905A30-EB21-4303-B79F-ABFDF50ABBC5}" srcOrd="0" destOrd="0" presId="urn:microsoft.com/office/officeart/2005/8/layout/list1"/>
    <dgm:cxn modelId="{2CD70420-26C4-49EF-A9BF-DCC64A4AA03B}" type="presOf" srcId="{45FA8520-A71D-4944-BAE1-BCF36F7E95B4}" destId="{CB32ED6E-901D-4AC3-8443-BF25A87C3185}" srcOrd="0" destOrd="0" presId="urn:microsoft.com/office/officeart/2005/8/layout/list1"/>
    <dgm:cxn modelId="{4ACA01E8-796C-4017-9E69-881668F5E216}" type="presOf" srcId="{7877BBD4-BDB7-43D9-9B8F-48B37960885E}" destId="{98B3CD54-EC99-4804-9735-6F7F07D6B3C1}" srcOrd="0" destOrd="0" presId="urn:microsoft.com/office/officeart/2005/8/layout/list1"/>
    <dgm:cxn modelId="{7E92C378-802F-497F-8A7B-1227CB47DB0F}" type="presOf" srcId="{C8E4B4D1-27A2-403D-A66E-7EF4043CA4B5}" destId="{06E5DCF2-B076-433B-B703-AF9031A86DF5}" srcOrd="0" destOrd="0" presId="urn:microsoft.com/office/officeart/2005/8/layout/list1"/>
    <dgm:cxn modelId="{6C43DC32-0207-4272-BE2E-71D2617BF809}" srcId="{4D02D810-1337-45DE-BC2D-A64BEA08E556}" destId="{5D06C7B4-4970-447E-ADB8-4A2666B616C2}" srcOrd="2" destOrd="0" parTransId="{CFA6E397-0E1E-4970-856E-ACA2C1D510E7}" sibTransId="{C9C1276D-2D1E-41AF-AC90-D3024231458A}"/>
    <dgm:cxn modelId="{6929D886-1688-4A69-B679-C6BDC3ADF494}" type="presOf" srcId="{5D06C7B4-4970-447E-ADB8-4A2666B616C2}" destId="{0478077D-A2D0-4434-AC58-DA6B024478E0}" srcOrd="1" destOrd="0" presId="urn:microsoft.com/office/officeart/2005/8/layout/list1"/>
    <dgm:cxn modelId="{1F1136E6-AC07-43F4-AF8F-3B656CBF5B3A}" type="presOf" srcId="{5D06C7B4-4970-447E-ADB8-4A2666B616C2}" destId="{796C3D5E-EEA7-4088-A43B-B5458E5101BE}" srcOrd="0" destOrd="0" presId="urn:microsoft.com/office/officeart/2005/8/layout/list1"/>
    <dgm:cxn modelId="{4BDF828F-2CC3-4C74-BC74-D488BEF29A4A}" type="presOf" srcId="{D3CEE2BE-9695-48B7-8A31-4DF783582414}" destId="{0996826F-A9CB-4EEC-9BE7-53EA21C698CB}" srcOrd="1" destOrd="0" presId="urn:microsoft.com/office/officeart/2005/8/layout/list1"/>
    <dgm:cxn modelId="{E83766E5-7A1A-4BBE-8D1C-DD18BA932D3A}" type="presOf" srcId="{4D02D810-1337-45DE-BC2D-A64BEA08E556}" destId="{CEA23E0C-2D58-4B35-805C-BB31F9875BC9}" srcOrd="0" destOrd="0" presId="urn:microsoft.com/office/officeart/2005/8/layout/list1"/>
    <dgm:cxn modelId="{DA116A9A-7839-44D7-BD0B-03A34ED590F4}" type="presParOf" srcId="{CEA23E0C-2D58-4B35-805C-BB31F9875BC9}" destId="{15562EDF-55AA-419C-8091-D4175D5BC947}" srcOrd="0" destOrd="0" presId="urn:microsoft.com/office/officeart/2005/8/layout/list1"/>
    <dgm:cxn modelId="{713F3FC6-8AB9-4229-B0BC-3BA0B9382347}" type="presParOf" srcId="{15562EDF-55AA-419C-8091-D4175D5BC947}" destId="{98B3CD54-EC99-4804-9735-6F7F07D6B3C1}" srcOrd="0" destOrd="0" presId="urn:microsoft.com/office/officeart/2005/8/layout/list1"/>
    <dgm:cxn modelId="{0F1FD4CE-4EAB-461A-B940-E236FB5DFAC6}" type="presParOf" srcId="{15562EDF-55AA-419C-8091-D4175D5BC947}" destId="{03E11D44-68AF-47C5-9CE7-D0B7BA0F75AF}" srcOrd="1" destOrd="0" presId="urn:microsoft.com/office/officeart/2005/8/layout/list1"/>
    <dgm:cxn modelId="{FAF6C816-018A-413D-8CCB-B4027080E32C}" type="presParOf" srcId="{CEA23E0C-2D58-4B35-805C-BB31F9875BC9}" destId="{A93BDCDC-B81D-4AB3-A4F8-E0E6E1A68920}" srcOrd="1" destOrd="0" presId="urn:microsoft.com/office/officeart/2005/8/layout/list1"/>
    <dgm:cxn modelId="{94E6DB47-1E36-41F1-BD68-AD159413C93F}" type="presParOf" srcId="{CEA23E0C-2D58-4B35-805C-BB31F9875BC9}" destId="{1A0FB98D-C95A-4010-8F2A-135C2B18888D}" srcOrd="2" destOrd="0" presId="urn:microsoft.com/office/officeart/2005/8/layout/list1"/>
    <dgm:cxn modelId="{70CCCB85-8ED3-4C0A-8FA5-270B4334E2A0}" type="presParOf" srcId="{CEA23E0C-2D58-4B35-805C-BB31F9875BC9}" destId="{35218AFE-03CF-4C36-B43E-04C24974E96B}" srcOrd="3" destOrd="0" presId="urn:microsoft.com/office/officeart/2005/8/layout/list1"/>
    <dgm:cxn modelId="{22220DF9-0F1E-4E71-AF8F-5BDD797A28B2}" type="presParOf" srcId="{CEA23E0C-2D58-4B35-805C-BB31F9875BC9}" destId="{B5423E60-2B0B-4DBD-9276-F6199787C717}" srcOrd="4" destOrd="0" presId="urn:microsoft.com/office/officeart/2005/8/layout/list1"/>
    <dgm:cxn modelId="{A294C150-D530-4325-8639-29BE1C14BA7E}" type="presParOf" srcId="{B5423E60-2B0B-4DBD-9276-F6199787C717}" destId="{CB32ED6E-901D-4AC3-8443-BF25A87C3185}" srcOrd="0" destOrd="0" presId="urn:microsoft.com/office/officeart/2005/8/layout/list1"/>
    <dgm:cxn modelId="{84CD0553-2999-40C6-9B1D-F68845DB5442}" type="presParOf" srcId="{B5423E60-2B0B-4DBD-9276-F6199787C717}" destId="{42481E79-665C-4112-AEC1-17BA9100542B}" srcOrd="1" destOrd="0" presId="urn:microsoft.com/office/officeart/2005/8/layout/list1"/>
    <dgm:cxn modelId="{A4E06854-5AD5-425F-B806-21A74FE73E08}" type="presParOf" srcId="{CEA23E0C-2D58-4B35-805C-BB31F9875BC9}" destId="{DF430172-1477-498F-8A41-DD37E3E2ED80}" srcOrd="5" destOrd="0" presId="urn:microsoft.com/office/officeart/2005/8/layout/list1"/>
    <dgm:cxn modelId="{81E31E2A-A256-40ED-B632-9B278A9B2476}" type="presParOf" srcId="{CEA23E0C-2D58-4B35-805C-BB31F9875BC9}" destId="{4CD86E99-98E5-4817-A1FA-37CBC5DC8E65}" srcOrd="6" destOrd="0" presId="urn:microsoft.com/office/officeart/2005/8/layout/list1"/>
    <dgm:cxn modelId="{68BB24B1-3955-4AED-9C19-FF7FA629EB21}" type="presParOf" srcId="{CEA23E0C-2D58-4B35-805C-BB31F9875BC9}" destId="{089BA33E-3B81-453E-833F-2FC3EFF1B66D}" srcOrd="7" destOrd="0" presId="urn:microsoft.com/office/officeart/2005/8/layout/list1"/>
    <dgm:cxn modelId="{7B91B604-2DC0-484A-A680-242CFB90E615}" type="presParOf" srcId="{CEA23E0C-2D58-4B35-805C-BB31F9875BC9}" destId="{69F79F6E-3782-4E4E-97C5-25ADE5F9E957}" srcOrd="8" destOrd="0" presId="urn:microsoft.com/office/officeart/2005/8/layout/list1"/>
    <dgm:cxn modelId="{20E196EF-EC01-45D1-BB21-35A254BAB042}" type="presParOf" srcId="{69F79F6E-3782-4E4E-97C5-25ADE5F9E957}" destId="{796C3D5E-EEA7-4088-A43B-B5458E5101BE}" srcOrd="0" destOrd="0" presId="urn:microsoft.com/office/officeart/2005/8/layout/list1"/>
    <dgm:cxn modelId="{FF8785F7-5336-4F93-8F1F-A0C55A56A84C}" type="presParOf" srcId="{69F79F6E-3782-4E4E-97C5-25ADE5F9E957}" destId="{0478077D-A2D0-4434-AC58-DA6B024478E0}" srcOrd="1" destOrd="0" presId="urn:microsoft.com/office/officeart/2005/8/layout/list1"/>
    <dgm:cxn modelId="{67533C81-2F36-4CB5-9A18-69F300ECE9E1}" type="presParOf" srcId="{CEA23E0C-2D58-4B35-805C-BB31F9875BC9}" destId="{D34DD9AB-901F-4F43-98BC-57D64E539B1C}" srcOrd="9" destOrd="0" presId="urn:microsoft.com/office/officeart/2005/8/layout/list1"/>
    <dgm:cxn modelId="{F96CF92C-500F-474F-8B0C-9073772ECE33}" type="presParOf" srcId="{CEA23E0C-2D58-4B35-805C-BB31F9875BC9}" destId="{DDC8184B-68EC-4A45-8F3F-523C5451FA77}" srcOrd="10" destOrd="0" presId="urn:microsoft.com/office/officeart/2005/8/layout/list1"/>
    <dgm:cxn modelId="{97C4FF87-340E-4DD6-A890-C6F02BD49C93}" type="presParOf" srcId="{CEA23E0C-2D58-4B35-805C-BB31F9875BC9}" destId="{9EC45ED5-2433-4C37-8A8E-058A70B5D461}" srcOrd="11" destOrd="0" presId="urn:microsoft.com/office/officeart/2005/8/layout/list1"/>
    <dgm:cxn modelId="{62431400-775B-4B92-BA10-002630691CDF}" type="presParOf" srcId="{CEA23E0C-2D58-4B35-805C-BB31F9875BC9}" destId="{34BC4A2F-E89A-420F-8918-4E80AF1E944F}" srcOrd="12" destOrd="0" presId="urn:microsoft.com/office/officeart/2005/8/layout/list1"/>
    <dgm:cxn modelId="{066A0203-97B1-4511-A67E-3433665B52CB}" type="presParOf" srcId="{34BC4A2F-E89A-420F-8918-4E80AF1E944F}" destId="{29905A30-EB21-4303-B79F-ABFDF50ABBC5}" srcOrd="0" destOrd="0" presId="urn:microsoft.com/office/officeart/2005/8/layout/list1"/>
    <dgm:cxn modelId="{2FB2D985-C0B3-492A-815B-E045154E02FD}" type="presParOf" srcId="{34BC4A2F-E89A-420F-8918-4E80AF1E944F}" destId="{0996826F-A9CB-4EEC-9BE7-53EA21C698CB}" srcOrd="1" destOrd="0" presId="urn:microsoft.com/office/officeart/2005/8/layout/list1"/>
    <dgm:cxn modelId="{E30117D2-9785-44FC-A96C-8DD9317680E9}" type="presParOf" srcId="{CEA23E0C-2D58-4B35-805C-BB31F9875BC9}" destId="{FF6FAB75-905B-4CEA-B846-CE745DCE0F79}" srcOrd="13" destOrd="0" presId="urn:microsoft.com/office/officeart/2005/8/layout/list1"/>
    <dgm:cxn modelId="{2F881C60-F0BA-49A6-826A-9BC96FDC5C30}" type="presParOf" srcId="{CEA23E0C-2D58-4B35-805C-BB31F9875BC9}" destId="{3573DA79-937A-4F76-8958-A5FC0D622DDB}" srcOrd="14" destOrd="0" presId="urn:microsoft.com/office/officeart/2005/8/layout/list1"/>
    <dgm:cxn modelId="{941F5EE2-CFF7-480F-99AA-818580FEF768}" type="presParOf" srcId="{CEA23E0C-2D58-4B35-805C-BB31F9875BC9}" destId="{E047B94A-1798-4493-9127-74175F15E83D}" srcOrd="15" destOrd="0" presId="urn:microsoft.com/office/officeart/2005/8/layout/list1"/>
    <dgm:cxn modelId="{73751114-C46F-4B15-B769-3974D258C9F1}" type="presParOf" srcId="{CEA23E0C-2D58-4B35-805C-BB31F9875BC9}" destId="{C60BC63B-02C7-4021-85C7-70DDE2FE3A26}" srcOrd="16" destOrd="0" presId="urn:microsoft.com/office/officeart/2005/8/layout/list1"/>
    <dgm:cxn modelId="{433A004B-B624-4A8E-AAE5-3C8591B840CB}" type="presParOf" srcId="{C60BC63B-02C7-4021-85C7-70DDE2FE3A26}" destId="{06E5DCF2-B076-433B-B703-AF9031A86DF5}" srcOrd="0" destOrd="0" presId="urn:microsoft.com/office/officeart/2005/8/layout/list1"/>
    <dgm:cxn modelId="{A8A2F2AF-A9A6-4FF8-A6EA-69E294EA080B}" type="presParOf" srcId="{C60BC63B-02C7-4021-85C7-70DDE2FE3A26}" destId="{6E06E3D8-3B00-4CDA-8F7D-5BEA79EB9390}" srcOrd="1" destOrd="0" presId="urn:microsoft.com/office/officeart/2005/8/layout/list1"/>
    <dgm:cxn modelId="{7DFE726F-5116-46C5-88FD-538212D265D4}" type="presParOf" srcId="{CEA23E0C-2D58-4B35-805C-BB31F9875BC9}" destId="{CF108B94-6B86-4E4C-9598-3DBC9F5BBD58}" srcOrd="17" destOrd="0" presId="urn:microsoft.com/office/officeart/2005/8/layout/list1"/>
    <dgm:cxn modelId="{623042F7-EC1D-4F73-8FA7-4857A13A6313}" type="presParOf" srcId="{CEA23E0C-2D58-4B35-805C-BB31F9875BC9}" destId="{23E52F15-7359-4BC6-B2B2-8EF209CD6D84}"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076997-962E-4215-88E5-C1E88316E6CB}" type="doc">
      <dgm:prSet loTypeId="urn:microsoft.com/office/officeart/2005/8/layout/default" loCatId="list" qsTypeId="urn:microsoft.com/office/officeart/2005/8/quickstyle/3d2" qsCatId="3D" csTypeId="urn:microsoft.com/office/officeart/2005/8/colors/accent2_4" csCatId="accent2" phldr="1"/>
      <dgm:spPr/>
      <dgm:t>
        <a:bodyPr/>
        <a:lstStyle/>
        <a:p>
          <a:endParaRPr lang="en-US"/>
        </a:p>
      </dgm:t>
    </dgm:pt>
    <dgm:pt modelId="{776CFC56-D4CE-45B3-8CC5-B7B623562F31}">
      <dgm:prSet custT="1"/>
      <dgm:spPr/>
      <dgm:t>
        <a:bodyPr/>
        <a:lstStyle/>
        <a:p>
          <a:pPr algn="ctr" rtl="0">
            <a:lnSpc>
              <a:spcPct val="90000"/>
            </a:lnSpc>
            <a:spcAft>
              <a:spcPct val="35000"/>
            </a:spcAft>
          </a:pPr>
          <a:r>
            <a:rPr lang="en-US" sz="2800" dirty="0" smtClean="0">
              <a:latin typeface="Comic Sans MS" pitchFamily="66" charset="0"/>
            </a:rPr>
            <a:t>Long-range planning does not deal with future decisions.</a:t>
          </a:r>
        </a:p>
        <a:p>
          <a:pPr algn="ctr" rtl="0">
            <a:lnSpc>
              <a:spcPct val="90000"/>
            </a:lnSpc>
            <a:spcAft>
              <a:spcPct val="35000"/>
            </a:spcAft>
          </a:pPr>
          <a:r>
            <a:rPr lang="en-US" sz="2800" dirty="0" smtClean="0">
              <a:latin typeface="Comic Sans MS" pitchFamily="66" charset="0"/>
            </a:rPr>
            <a:t>It deals with the future of present decisions.</a:t>
          </a:r>
        </a:p>
        <a:p>
          <a:pPr algn="r" rtl="0">
            <a:lnSpc>
              <a:spcPct val="100000"/>
            </a:lnSpc>
            <a:spcAft>
              <a:spcPts val="0"/>
            </a:spcAft>
          </a:pPr>
          <a:r>
            <a:rPr lang="en-US" sz="1800" dirty="0" smtClean="0">
              <a:latin typeface="Comic Sans MS" pitchFamily="66" charset="0"/>
            </a:rPr>
            <a:t>Peter F. </a:t>
          </a:r>
          <a:r>
            <a:rPr lang="en-US" sz="1800" dirty="0" err="1" smtClean="0">
              <a:latin typeface="Comic Sans MS" pitchFamily="66" charset="0"/>
            </a:rPr>
            <a:t>Drucker</a:t>
          </a:r>
          <a:r>
            <a:rPr lang="en-US" sz="1800" dirty="0" smtClean="0">
              <a:latin typeface="Comic Sans MS" pitchFamily="66" charset="0"/>
            </a:rPr>
            <a:t> (1909 - 2005)</a:t>
          </a:r>
        </a:p>
        <a:p>
          <a:pPr algn="r" rtl="0">
            <a:lnSpc>
              <a:spcPct val="90000"/>
            </a:lnSpc>
            <a:spcAft>
              <a:spcPct val="35000"/>
            </a:spcAft>
          </a:pPr>
          <a:r>
            <a:rPr lang="en-US" sz="1800" dirty="0" smtClean="0">
              <a:latin typeface="Comic Sans MS" pitchFamily="66" charset="0"/>
            </a:rPr>
            <a:t>Management consultant and author.</a:t>
          </a:r>
          <a:endParaRPr lang="en-US" sz="2900" dirty="0">
            <a:latin typeface="Comic Sans MS" pitchFamily="66" charset="0"/>
          </a:endParaRPr>
        </a:p>
      </dgm:t>
    </dgm:pt>
    <dgm:pt modelId="{43E3F7CD-9E40-4CA7-AFCC-D8310CD3A5B8}" type="parTrans" cxnId="{476660BD-76AB-49B6-B92A-63CDD48DDAEE}">
      <dgm:prSet/>
      <dgm:spPr/>
      <dgm:t>
        <a:bodyPr/>
        <a:lstStyle/>
        <a:p>
          <a:pPr algn="ctr"/>
          <a:endParaRPr lang="en-US"/>
        </a:p>
      </dgm:t>
    </dgm:pt>
    <dgm:pt modelId="{67EC54B1-4BCF-47D2-B4EC-7551FD96D15B}" type="sibTrans" cxnId="{476660BD-76AB-49B6-B92A-63CDD48DDAEE}">
      <dgm:prSet/>
      <dgm:spPr/>
      <dgm:t>
        <a:bodyPr/>
        <a:lstStyle/>
        <a:p>
          <a:pPr algn="ctr"/>
          <a:endParaRPr lang="en-US"/>
        </a:p>
      </dgm:t>
    </dgm:pt>
    <dgm:pt modelId="{AA605225-6D1C-4BD6-8E40-8B0D7AAAEA52}" type="pres">
      <dgm:prSet presAssocID="{F2076997-962E-4215-88E5-C1E88316E6CB}" presName="diagram" presStyleCnt="0">
        <dgm:presLayoutVars>
          <dgm:dir/>
          <dgm:resizeHandles val="exact"/>
        </dgm:presLayoutVars>
      </dgm:prSet>
      <dgm:spPr/>
      <dgm:t>
        <a:bodyPr/>
        <a:lstStyle/>
        <a:p>
          <a:endParaRPr lang="en-US"/>
        </a:p>
      </dgm:t>
    </dgm:pt>
    <dgm:pt modelId="{1FA29E7C-1153-4658-A374-08C553CE6982}" type="pres">
      <dgm:prSet presAssocID="{776CFC56-D4CE-45B3-8CC5-B7B623562F31}" presName="node" presStyleLbl="node1" presStyleIdx="0" presStyleCnt="1" custScaleX="124423" custLinFactNeighborX="0" custLinFactNeighborY="-12211">
        <dgm:presLayoutVars>
          <dgm:bulletEnabled val="1"/>
        </dgm:presLayoutVars>
      </dgm:prSet>
      <dgm:spPr/>
      <dgm:t>
        <a:bodyPr/>
        <a:lstStyle/>
        <a:p>
          <a:endParaRPr lang="en-US"/>
        </a:p>
      </dgm:t>
    </dgm:pt>
  </dgm:ptLst>
  <dgm:cxnLst>
    <dgm:cxn modelId="{476660BD-76AB-49B6-B92A-63CDD48DDAEE}" srcId="{F2076997-962E-4215-88E5-C1E88316E6CB}" destId="{776CFC56-D4CE-45B3-8CC5-B7B623562F31}" srcOrd="0" destOrd="0" parTransId="{43E3F7CD-9E40-4CA7-AFCC-D8310CD3A5B8}" sibTransId="{67EC54B1-4BCF-47D2-B4EC-7551FD96D15B}"/>
    <dgm:cxn modelId="{765608AB-263F-4820-9D71-77054F713BF3}" type="presOf" srcId="{776CFC56-D4CE-45B3-8CC5-B7B623562F31}" destId="{1FA29E7C-1153-4658-A374-08C553CE6982}" srcOrd="0" destOrd="0" presId="urn:microsoft.com/office/officeart/2005/8/layout/default"/>
    <dgm:cxn modelId="{628CEF31-004A-4634-9F4D-CBAFDC1A6C53}" type="presOf" srcId="{F2076997-962E-4215-88E5-C1E88316E6CB}" destId="{AA605225-6D1C-4BD6-8E40-8B0D7AAAEA52}" srcOrd="0" destOrd="0" presId="urn:microsoft.com/office/officeart/2005/8/layout/default"/>
    <dgm:cxn modelId="{37E8EDCF-FAC2-4187-8C6B-251FD799230F}" type="presParOf" srcId="{AA605225-6D1C-4BD6-8E40-8B0D7AAAEA52}" destId="{1FA29E7C-1153-4658-A374-08C553CE6982}" srcOrd="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26D44E4-545B-4EDD-B888-C1DCD23157C7}"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600CBEA0-68E0-482B-B1A7-D20525028C17}">
      <dgm:prSet phldrT="[Text]" custT="1"/>
      <dgm:spPr/>
      <dgm:t>
        <a:bodyPr/>
        <a:lstStyle/>
        <a:p>
          <a:r>
            <a:rPr lang="en-US" sz="2000" dirty="0" smtClean="0"/>
            <a:t>Read</a:t>
          </a:r>
          <a:endParaRPr lang="en-US" sz="2000" dirty="0"/>
        </a:p>
      </dgm:t>
    </dgm:pt>
    <dgm:pt modelId="{8F2A03B4-0ED4-434B-A885-128ECC533BB9}" type="parTrans" cxnId="{0B678486-49B2-4D0A-8FC1-ABEFAE61CCF6}">
      <dgm:prSet/>
      <dgm:spPr/>
      <dgm:t>
        <a:bodyPr/>
        <a:lstStyle/>
        <a:p>
          <a:endParaRPr lang="en-US"/>
        </a:p>
      </dgm:t>
    </dgm:pt>
    <dgm:pt modelId="{0B3B8D2A-5E6D-49C3-B528-9D2ADAF345D6}" type="sibTrans" cxnId="{0B678486-49B2-4D0A-8FC1-ABEFAE61CCF6}">
      <dgm:prSet/>
      <dgm:spPr/>
      <dgm:t>
        <a:bodyPr/>
        <a:lstStyle/>
        <a:p>
          <a:endParaRPr lang="en-US"/>
        </a:p>
      </dgm:t>
    </dgm:pt>
    <dgm:pt modelId="{FAC23220-C888-4DEC-821C-A76D68DCFCD6}">
      <dgm:prSet phldrT="[Text]" custT="1"/>
      <dgm:spPr/>
      <dgm:t>
        <a:bodyPr/>
        <a:lstStyle/>
        <a:p>
          <a:r>
            <a:rPr lang="en-US" sz="2000" dirty="0" smtClean="0"/>
            <a:t>Decide</a:t>
          </a:r>
          <a:endParaRPr lang="en-US" sz="2000" dirty="0"/>
        </a:p>
      </dgm:t>
    </dgm:pt>
    <dgm:pt modelId="{E25C96B5-A6F5-41CC-A7BB-4A9A76601ED5}" type="parTrans" cxnId="{DEB62070-EC87-4274-835B-2CC0CF0B8226}">
      <dgm:prSet/>
      <dgm:spPr/>
      <dgm:t>
        <a:bodyPr/>
        <a:lstStyle/>
        <a:p>
          <a:endParaRPr lang="en-US"/>
        </a:p>
      </dgm:t>
    </dgm:pt>
    <dgm:pt modelId="{1DDF38FF-827E-4FDF-A1B0-6BF2318B93CC}" type="sibTrans" cxnId="{DEB62070-EC87-4274-835B-2CC0CF0B8226}">
      <dgm:prSet/>
      <dgm:spPr/>
      <dgm:t>
        <a:bodyPr/>
        <a:lstStyle/>
        <a:p>
          <a:endParaRPr lang="en-US"/>
        </a:p>
      </dgm:t>
    </dgm:pt>
    <dgm:pt modelId="{1FB6B8AD-A414-4007-A3A5-C71A60413DFC}">
      <dgm:prSet phldrT="[Text]" custT="1"/>
      <dgm:spPr/>
      <dgm:t>
        <a:bodyPr/>
        <a:lstStyle/>
        <a:p>
          <a:r>
            <a:rPr lang="en-US" sz="2000" dirty="0" smtClean="0"/>
            <a:t>Reply/</a:t>
          </a:r>
        </a:p>
        <a:p>
          <a:r>
            <a:rPr lang="en-US" sz="2000" dirty="0" smtClean="0"/>
            <a:t>delegate</a:t>
          </a:r>
          <a:endParaRPr lang="en-US" sz="2000" dirty="0"/>
        </a:p>
      </dgm:t>
    </dgm:pt>
    <dgm:pt modelId="{F12652E3-2E13-42CE-91F2-6D7F42D25303}" type="parTrans" cxnId="{A02F0F20-AEE6-4F1D-B963-D73136951546}">
      <dgm:prSet/>
      <dgm:spPr/>
      <dgm:t>
        <a:bodyPr/>
        <a:lstStyle/>
        <a:p>
          <a:endParaRPr lang="en-US"/>
        </a:p>
      </dgm:t>
    </dgm:pt>
    <dgm:pt modelId="{22F61E04-5F7F-406D-A44B-8C24EC7075EA}" type="sibTrans" cxnId="{A02F0F20-AEE6-4F1D-B963-D73136951546}">
      <dgm:prSet/>
      <dgm:spPr/>
      <dgm:t>
        <a:bodyPr/>
        <a:lstStyle/>
        <a:p>
          <a:endParaRPr lang="en-US"/>
        </a:p>
      </dgm:t>
    </dgm:pt>
    <dgm:pt modelId="{AC246837-AA4D-46D0-ADE3-9BC4C011160C}">
      <dgm:prSet phldrT="[Text]" custT="1"/>
      <dgm:spPr/>
      <dgm:t>
        <a:bodyPr/>
        <a:lstStyle/>
        <a:p>
          <a:r>
            <a:rPr lang="en-US" sz="2000" dirty="0" smtClean="0"/>
            <a:t>File</a:t>
          </a:r>
          <a:endParaRPr lang="en-US" sz="2000" dirty="0"/>
        </a:p>
      </dgm:t>
    </dgm:pt>
    <dgm:pt modelId="{5110BC15-8CDD-4495-A13D-3F012684598F}" type="parTrans" cxnId="{F3D58B4C-0C6C-45DA-8745-0BCF9643C13A}">
      <dgm:prSet/>
      <dgm:spPr/>
      <dgm:t>
        <a:bodyPr/>
        <a:lstStyle/>
        <a:p>
          <a:endParaRPr lang="en-US"/>
        </a:p>
      </dgm:t>
    </dgm:pt>
    <dgm:pt modelId="{379B4B5A-430F-46A0-AB3A-0DEC2D81B2A7}" type="sibTrans" cxnId="{F3D58B4C-0C6C-45DA-8745-0BCF9643C13A}">
      <dgm:prSet/>
      <dgm:spPr/>
      <dgm:t>
        <a:bodyPr/>
        <a:lstStyle/>
        <a:p>
          <a:endParaRPr lang="en-US"/>
        </a:p>
      </dgm:t>
    </dgm:pt>
    <dgm:pt modelId="{365B1CEE-0C62-42DB-8370-FFA4107FF1A2}" type="pres">
      <dgm:prSet presAssocID="{C26D44E4-545B-4EDD-B888-C1DCD23157C7}" presName="Name0" presStyleCnt="0">
        <dgm:presLayoutVars>
          <dgm:dir/>
          <dgm:animLvl val="lvl"/>
          <dgm:resizeHandles val="exact"/>
        </dgm:presLayoutVars>
      </dgm:prSet>
      <dgm:spPr/>
      <dgm:t>
        <a:bodyPr/>
        <a:lstStyle/>
        <a:p>
          <a:endParaRPr lang="en-US"/>
        </a:p>
      </dgm:t>
    </dgm:pt>
    <dgm:pt modelId="{ADF80384-8774-4058-84CB-ED201AF13B5B}" type="pres">
      <dgm:prSet presAssocID="{600CBEA0-68E0-482B-B1A7-D20525028C17}" presName="parTxOnly" presStyleLbl="node1" presStyleIdx="0" presStyleCnt="4">
        <dgm:presLayoutVars>
          <dgm:chMax val="0"/>
          <dgm:chPref val="0"/>
          <dgm:bulletEnabled val="1"/>
        </dgm:presLayoutVars>
      </dgm:prSet>
      <dgm:spPr/>
      <dgm:t>
        <a:bodyPr/>
        <a:lstStyle/>
        <a:p>
          <a:endParaRPr lang="en-US"/>
        </a:p>
      </dgm:t>
    </dgm:pt>
    <dgm:pt modelId="{24428B02-5E2E-4544-A8ED-401857FC902E}" type="pres">
      <dgm:prSet presAssocID="{0B3B8D2A-5E6D-49C3-B528-9D2ADAF345D6}" presName="parTxOnlySpace" presStyleCnt="0"/>
      <dgm:spPr/>
    </dgm:pt>
    <dgm:pt modelId="{0C9E5342-8A6C-4A70-A70A-FA14C9F242B9}" type="pres">
      <dgm:prSet presAssocID="{FAC23220-C888-4DEC-821C-A76D68DCFCD6}" presName="parTxOnly" presStyleLbl="node1" presStyleIdx="1" presStyleCnt="4">
        <dgm:presLayoutVars>
          <dgm:chMax val="0"/>
          <dgm:chPref val="0"/>
          <dgm:bulletEnabled val="1"/>
        </dgm:presLayoutVars>
      </dgm:prSet>
      <dgm:spPr/>
      <dgm:t>
        <a:bodyPr/>
        <a:lstStyle/>
        <a:p>
          <a:endParaRPr lang="en-US"/>
        </a:p>
      </dgm:t>
    </dgm:pt>
    <dgm:pt modelId="{66B76818-24C8-408C-9182-61768C716752}" type="pres">
      <dgm:prSet presAssocID="{1DDF38FF-827E-4FDF-A1B0-6BF2318B93CC}" presName="parTxOnlySpace" presStyleCnt="0"/>
      <dgm:spPr/>
    </dgm:pt>
    <dgm:pt modelId="{984644C2-4004-4B56-97B4-A37CDD539C5B}" type="pres">
      <dgm:prSet presAssocID="{1FB6B8AD-A414-4007-A3A5-C71A60413DFC}" presName="parTxOnly" presStyleLbl="node1" presStyleIdx="2" presStyleCnt="4">
        <dgm:presLayoutVars>
          <dgm:chMax val="0"/>
          <dgm:chPref val="0"/>
          <dgm:bulletEnabled val="1"/>
        </dgm:presLayoutVars>
      </dgm:prSet>
      <dgm:spPr/>
      <dgm:t>
        <a:bodyPr/>
        <a:lstStyle/>
        <a:p>
          <a:endParaRPr lang="en-US"/>
        </a:p>
      </dgm:t>
    </dgm:pt>
    <dgm:pt modelId="{17038D71-D442-40B4-888C-BBC6211BF268}" type="pres">
      <dgm:prSet presAssocID="{22F61E04-5F7F-406D-A44B-8C24EC7075EA}" presName="parTxOnlySpace" presStyleCnt="0"/>
      <dgm:spPr/>
    </dgm:pt>
    <dgm:pt modelId="{163E3319-8844-4F5E-92B4-B3E32660A8CA}" type="pres">
      <dgm:prSet presAssocID="{AC246837-AA4D-46D0-ADE3-9BC4C011160C}" presName="parTxOnly" presStyleLbl="node1" presStyleIdx="3" presStyleCnt="4">
        <dgm:presLayoutVars>
          <dgm:chMax val="0"/>
          <dgm:chPref val="0"/>
          <dgm:bulletEnabled val="1"/>
        </dgm:presLayoutVars>
      </dgm:prSet>
      <dgm:spPr/>
      <dgm:t>
        <a:bodyPr/>
        <a:lstStyle/>
        <a:p>
          <a:endParaRPr lang="en-US"/>
        </a:p>
      </dgm:t>
    </dgm:pt>
  </dgm:ptLst>
  <dgm:cxnLst>
    <dgm:cxn modelId="{F3D58B4C-0C6C-45DA-8745-0BCF9643C13A}" srcId="{C26D44E4-545B-4EDD-B888-C1DCD23157C7}" destId="{AC246837-AA4D-46D0-ADE3-9BC4C011160C}" srcOrd="3" destOrd="0" parTransId="{5110BC15-8CDD-4495-A13D-3F012684598F}" sibTransId="{379B4B5A-430F-46A0-AB3A-0DEC2D81B2A7}"/>
    <dgm:cxn modelId="{DA7C535A-4E21-4B51-91EC-9ABCC036D75B}" type="presOf" srcId="{1FB6B8AD-A414-4007-A3A5-C71A60413DFC}" destId="{984644C2-4004-4B56-97B4-A37CDD539C5B}" srcOrd="0" destOrd="0" presId="urn:microsoft.com/office/officeart/2005/8/layout/chevron1"/>
    <dgm:cxn modelId="{0B678486-49B2-4D0A-8FC1-ABEFAE61CCF6}" srcId="{C26D44E4-545B-4EDD-B888-C1DCD23157C7}" destId="{600CBEA0-68E0-482B-B1A7-D20525028C17}" srcOrd="0" destOrd="0" parTransId="{8F2A03B4-0ED4-434B-A885-128ECC533BB9}" sibTransId="{0B3B8D2A-5E6D-49C3-B528-9D2ADAF345D6}"/>
    <dgm:cxn modelId="{BABDC36C-2B98-422F-85C5-830FCE1D52A4}" type="presOf" srcId="{AC246837-AA4D-46D0-ADE3-9BC4C011160C}" destId="{163E3319-8844-4F5E-92B4-B3E32660A8CA}" srcOrd="0" destOrd="0" presId="urn:microsoft.com/office/officeart/2005/8/layout/chevron1"/>
    <dgm:cxn modelId="{A02F0F20-AEE6-4F1D-B963-D73136951546}" srcId="{C26D44E4-545B-4EDD-B888-C1DCD23157C7}" destId="{1FB6B8AD-A414-4007-A3A5-C71A60413DFC}" srcOrd="2" destOrd="0" parTransId="{F12652E3-2E13-42CE-91F2-6D7F42D25303}" sibTransId="{22F61E04-5F7F-406D-A44B-8C24EC7075EA}"/>
    <dgm:cxn modelId="{ADBAB251-E2E5-4EA5-91AA-3A0FFAA0BB37}" type="presOf" srcId="{FAC23220-C888-4DEC-821C-A76D68DCFCD6}" destId="{0C9E5342-8A6C-4A70-A70A-FA14C9F242B9}" srcOrd="0" destOrd="0" presId="urn:microsoft.com/office/officeart/2005/8/layout/chevron1"/>
    <dgm:cxn modelId="{47925C1A-9DF3-4208-B516-88F9917553D3}" type="presOf" srcId="{600CBEA0-68E0-482B-B1A7-D20525028C17}" destId="{ADF80384-8774-4058-84CB-ED201AF13B5B}" srcOrd="0" destOrd="0" presId="urn:microsoft.com/office/officeart/2005/8/layout/chevron1"/>
    <dgm:cxn modelId="{DD0FC60B-46AC-4D28-A66E-57CF87F99B3D}" type="presOf" srcId="{C26D44E4-545B-4EDD-B888-C1DCD23157C7}" destId="{365B1CEE-0C62-42DB-8370-FFA4107FF1A2}" srcOrd="0" destOrd="0" presId="urn:microsoft.com/office/officeart/2005/8/layout/chevron1"/>
    <dgm:cxn modelId="{DEB62070-EC87-4274-835B-2CC0CF0B8226}" srcId="{C26D44E4-545B-4EDD-B888-C1DCD23157C7}" destId="{FAC23220-C888-4DEC-821C-A76D68DCFCD6}" srcOrd="1" destOrd="0" parTransId="{E25C96B5-A6F5-41CC-A7BB-4A9A76601ED5}" sibTransId="{1DDF38FF-827E-4FDF-A1B0-6BF2318B93CC}"/>
    <dgm:cxn modelId="{0F251150-2D16-460E-8353-806E9099FBCB}" type="presParOf" srcId="{365B1CEE-0C62-42DB-8370-FFA4107FF1A2}" destId="{ADF80384-8774-4058-84CB-ED201AF13B5B}" srcOrd="0" destOrd="0" presId="urn:microsoft.com/office/officeart/2005/8/layout/chevron1"/>
    <dgm:cxn modelId="{11903ADF-762B-42BD-A3BD-BD6E7BA0228A}" type="presParOf" srcId="{365B1CEE-0C62-42DB-8370-FFA4107FF1A2}" destId="{24428B02-5E2E-4544-A8ED-401857FC902E}" srcOrd="1" destOrd="0" presId="urn:microsoft.com/office/officeart/2005/8/layout/chevron1"/>
    <dgm:cxn modelId="{C1BD1E82-C573-4DB0-9C31-EF8BF706F9C6}" type="presParOf" srcId="{365B1CEE-0C62-42DB-8370-FFA4107FF1A2}" destId="{0C9E5342-8A6C-4A70-A70A-FA14C9F242B9}" srcOrd="2" destOrd="0" presId="urn:microsoft.com/office/officeart/2005/8/layout/chevron1"/>
    <dgm:cxn modelId="{9A8FD68E-AC39-48B2-8FDB-05D4A9821190}" type="presParOf" srcId="{365B1CEE-0C62-42DB-8370-FFA4107FF1A2}" destId="{66B76818-24C8-408C-9182-61768C716752}" srcOrd="3" destOrd="0" presId="urn:microsoft.com/office/officeart/2005/8/layout/chevron1"/>
    <dgm:cxn modelId="{CECF3468-58B4-43A1-8891-19FFECF94C46}" type="presParOf" srcId="{365B1CEE-0C62-42DB-8370-FFA4107FF1A2}" destId="{984644C2-4004-4B56-97B4-A37CDD539C5B}" srcOrd="4" destOrd="0" presId="urn:microsoft.com/office/officeart/2005/8/layout/chevron1"/>
    <dgm:cxn modelId="{BFEE2ECC-B549-4510-ACE8-3319623AEA8B}" type="presParOf" srcId="{365B1CEE-0C62-42DB-8370-FFA4107FF1A2}" destId="{17038D71-D442-40B4-888C-BBC6211BF268}" srcOrd="5" destOrd="0" presId="urn:microsoft.com/office/officeart/2005/8/layout/chevron1"/>
    <dgm:cxn modelId="{E22FAEE6-8EC9-46F7-9760-C7A405C85A0D}" type="presParOf" srcId="{365B1CEE-0C62-42DB-8370-FFA4107FF1A2}" destId="{163E3319-8844-4F5E-92B4-B3E32660A8CA}"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Identify a defining purpose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45FA8520-A71D-4944-BAE1-BCF36F7E95B4}">
      <dgm:prSet phldrT="[Text]"/>
      <dgm:spPr/>
      <dgm:t>
        <a:bodyPr/>
        <a:lstStyle/>
        <a:p>
          <a:r>
            <a:rPr lang="en-US" dirty="0" smtClean="0">
              <a:latin typeface="Comic Sans MS" pitchFamily="66" charset="0"/>
            </a:rPr>
            <a:t>Create balance</a:t>
          </a:r>
          <a:endParaRPr lang="en-US" dirty="0">
            <a:latin typeface="Comic Sans MS" pitchFamily="66" charset="0"/>
          </a:endParaRPr>
        </a:p>
      </dgm:t>
    </dgm:pt>
    <dgm:pt modelId="{7099100C-D72D-48DE-8C98-920563595D71}" type="parTrans" cxnId="{10ECC2B4-3602-46D2-BE78-BDD01055AB2B}">
      <dgm:prSet/>
      <dgm:spPr/>
      <dgm:t>
        <a:bodyPr/>
        <a:lstStyle/>
        <a:p>
          <a:endParaRPr lang="en-US"/>
        </a:p>
      </dgm:t>
    </dgm:pt>
    <dgm:pt modelId="{5811D6EA-63D3-4EF3-99D0-0C993E87AAF1}" type="sibTrans" cxnId="{10ECC2B4-3602-46D2-BE78-BDD01055AB2B}">
      <dgm:prSet/>
      <dgm:spPr/>
      <dgm:t>
        <a:bodyPr/>
        <a:lstStyle/>
        <a:p>
          <a:endParaRPr lang="en-US"/>
        </a:p>
      </dgm:t>
    </dgm:pt>
    <dgm:pt modelId="{5D06C7B4-4970-447E-ADB8-4A2666B616C2}">
      <dgm:prSet phldrT="[Text]"/>
      <dgm:spPr/>
      <dgm:t>
        <a:bodyPr/>
        <a:lstStyle/>
        <a:p>
          <a:r>
            <a:rPr lang="en-US" dirty="0" smtClean="0">
              <a:latin typeface="Comic Sans MS" pitchFamily="66" charset="0"/>
            </a:rPr>
            <a:t>Expand your energy</a:t>
          </a:r>
          <a:endParaRPr lang="en-US" dirty="0">
            <a:latin typeface="Comic Sans MS" pitchFamily="66" charset="0"/>
          </a:endParaRPr>
        </a:p>
      </dgm:t>
    </dgm:pt>
    <dgm:pt modelId="{CFA6E397-0E1E-4970-856E-ACA2C1D510E7}" type="parTrans" cxnId="{6C43DC32-0207-4272-BE2E-71D2617BF809}">
      <dgm:prSet/>
      <dgm:spPr/>
      <dgm:t>
        <a:bodyPr/>
        <a:lstStyle/>
        <a:p>
          <a:endParaRPr lang="en-US"/>
        </a:p>
      </dgm:t>
    </dgm:pt>
    <dgm:pt modelId="{C9C1276D-2D1E-41AF-AC90-D3024231458A}" type="sibTrans" cxnId="{6C43DC32-0207-4272-BE2E-71D2617BF809}">
      <dgm:prSet/>
      <dgm:spPr/>
      <dgm:t>
        <a:bodyPr/>
        <a:lstStyle/>
        <a:p>
          <a:endParaRPr lang="en-US"/>
        </a:p>
      </dgm:t>
    </dgm:pt>
    <dgm:pt modelId="{D3CEE2BE-9695-48B7-8A31-4DF783582414}">
      <dgm:prSet phldrT="[Text]"/>
      <dgm:spPr/>
      <dgm:t>
        <a:bodyPr/>
        <a:lstStyle/>
        <a:p>
          <a:r>
            <a:rPr lang="en-US" dirty="0" smtClean="0">
              <a:latin typeface="Comic Sans MS" pitchFamily="66" charset="0"/>
            </a:rPr>
            <a:t>Leverage your time</a:t>
          </a:r>
          <a:endParaRPr lang="en-US" dirty="0">
            <a:latin typeface="Comic Sans MS" pitchFamily="66" charset="0"/>
          </a:endParaRPr>
        </a:p>
      </dgm:t>
    </dgm:pt>
    <dgm:pt modelId="{1A54703A-3226-4E7F-8A25-04C26BDB4AB6}" type="parTrans" cxnId="{446612D8-EDF9-46A0-B81B-C49C8B9ADF06}">
      <dgm:prSet/>
      <dgm:spPr/>
      <dgm:t>
        <a:bodyPr/>
        <a:lstStyle/>
        <a:p>
          <a:endParaRPr lang="en-US"/>
        </a:p>
      </dgm:t>
    </dgm:pt>
    <dgm:pt modelId="{2E350722-50E1-4EF1-835E-4581555E29C0}" type="sibTrans" cxnId="{446612D8-EDF9-46A0-B81B-C49C8B9ADF06}">
      <dgm:prSet/>
      <dgm:spPr/>
      <dgm:t>
        <a:bodyPr/>
        <a:lstStyle/>
        <a:p>
          <a:endParaRPr lang="en-US"/>
        </a:p>
      </dgm:t>
    </dgm:pt>
    <dgm:pt modelId="{C8E4B4D1-27A2-403D-A66E-7EF4043CA4B5}">
      <dgm:prSet phldrT="[Text]"/>
      <dgm:spPr/>
      <dgm:t>
        <a:bodyPr/>
        <a:lstStyle/>
        <a:p>
          <a:r>
            <a:rPr lang="en-US" dirty="0" smtClean="0">
              <a:latin typeface="Comic Sans MS" pitchFamily="66" charset="0"/>
            </a:rPr>
            <a:t>Control your schedule</a:t>
          </a:r>
          <a:endParaRPr lang="en-US" dirty="0">
            <a:latin typeface="Comic Sans MS" pitchFamily="66" charset="0"/>
          </a:endParaRPr>
        </a:p>
      </dgm:t>
    </dgm:pt>
    <dgm:pt modelId="{1EF84AAC-5F42-4BE7-8780-F56BF53F825D}" type="parTrans" cxnId="{A81E9C13-FCC0-4C03-85AC-83EE4D75EAB4}">
      <dgm:prSet/>
      <dgm:spPr/>
      <dgm:t>
        <a:bodyPr/>
        <a:lstStyle/>
        <a:p>
          <a:endParaRPr lang="en-US"/>
        </a:p>
      </dgm:t>
    </dgm:pt>
    <dgm:pt modelId="{598F0902-6C95-4E63-9864-81318FAE36FA}" type="sibTrans" cxnId="{A81E9C13-FCC0-4C03-85AC-83EE4D75EAB4}">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5"/>
      <dgm:spPr/>
      <dgm:t>
        <a:bodyPr/>
        <a:lstStyle/>
        <a:p>
          <a:endParaRPr lang="en-US"/>
        </a:p>
      </dgm:t>
    </dgm:pt>
    <dgm:pt modelId="{03E11D44-68AF-47C5-9CE7-D0B7BA0F75AF}" type="pres">
      <dgm:prSet presAssocID="{7877BBD4-BDB7-43D9-9B8F-48B37960885E}" presName="parentText" presStyleLbl="node1" presStyleIdx="0" presStyleCnt="5">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5">
        <dgm:presLayoutVars>
          <dgm:bulletEnabled val="1"/>
        </dgm:presLayoutVars>
      </dgm:prSet>
      <dgm:spPr/>
    </dgm:pt>
    <dgm:pt modelId="{35218AFE-03CF-4C36-B43E-04C24974E96B}" type="pres">
      <dgm:prSet presAssocID="{CC8DA238-926B-4CAA-89CD-4E37F24D6259}" presName="spaceBetweenRectangles" presStyleCnt="0"/>
      <dgm:spPr/>
    </dgm:pt>
    <dgm:pt modelId="{B5423E60-2B0B-4DBD-9276-F6199787C717}" type="pres">
      <dgm:prSet presAssocID="{45FA8520-A71D-4944-BAE1-BCF36F7E95B4}" presName="parentLin" presStyleCnt="0"/>
      <dgm:spPr/>
    </dgm:pt>
    <dgm:pt modelId="{CB32ED6E-901D-4AC3-8443-BF25A87C3185}" type="pres">
      <dgm:prSet presAssocID="{45FA8520-A71D-4944-BAE1-BCF36F7E95B4}" presName="parentLeftMargin" presStyleLbl="node1" presStyleIdx="0" presStyleCnt="5"/>
      <dgm:spPr/>
      <dgm:t>
        <a:bodyPr/>
        <a:lstStyle/>
        <a:p>
          <a:endParaRPr lang="en-US"/>
        </a:p>
      </dgm:t>
    </dgm:pt>
    <dgm:pt modelId="{42481E79-665C-4112-AEC1-17BA9100542B}" type="pres">
      <dgm:prSet presAssocID="{45FA8520-A71D-4944-BAE1-BCF36F7E95B4}" presName="parentText" presStyleLbl="node1" presStyleIdx="1" presStyleCnt="5">
        <dgm:presLayoutVars>
          <dgm:chMax val="0"/>
          <dgm:bulletEnabled val="1"/>
        </dgm:presLayoutVars>
      </dgm:prSet>
      <dgm:spPr/>
      <dgm:t>
        <a:bodyPr/>
        <a:lstStyle/>
        <a:p>
          <a:endParaRPr lang="en-US"/>
        </a:p>
      </dgm:t>
    </dgm:pt>
    <dgm:pt modelId="{DF430172-1477-498F-8A41-DD37E3E2ED80}" type="pres">
      <dgm:prSet presAssocID="{45FA8520-A71D-4944-BAE1-BCF36F7E95B4}" presName="negativeSpace" presStyleCnt="0"/>
      <dgm:spPr/>
    </dgm:pt>
    <dgm:pt modelId="{4CD86E99-98E5-4817-A1FA-37CBC5DC8E65}" type="pres">
      <dgm:prSet presAssocID="{45FA8520-A71D-4944-BAE1-BCF36F7E95B4}" presName="childText" presStyleLbl="conFgAcc1" presStyleIdx="1" presStyleCnt="5">
        <dgm:presLayoutVars>
          <dgm:bulletEnabled val="1"/>
        </dgm:presLayoutVars>
      </dgm:prSet>
      <dgm:spPr/>
    </dgm:pt>
    <dgm:pt modelId="{089BA33E-3B81-453E-833F-2FC3EFF1B66D}" type="pres">
      <dgm:prSet presAssocID="{5811D6EA-63D3-4EF3-99D0-0C993E87AAF1}" presName="spaceBetweenRectangles" presStyleCnt="0"/>
      <dgm:spPr/>
    </dgm:pt>
    <dgm:pt modelId="{69F79F6E-3782-4E4E-97C5-25ADE5F9E957}" type="pres">
      <dgm:prSet presAssocID="{5D06C7B4-4970-447E-ADB8-4A2666B616C2}" presName="parentLin" presStyleCnt="0"/>
      <dgm:spPr/>
    </dgm:pt>
    <dgm:pt modelId="{796C3D5E-EEA7-4088-A43B-B5458E5101BE}" type="pres">
      <dgm:prSet presAssocID="{5D06C7B4-4970-447E-ADB8-4A2666B616C2}" presName="parentLeftMargin" presStyleLbl="node1" presStyleIdx="1" presStyleCnt="5"/>
      <dgm:spPr/>
      <dgm:t>
        <a:bodyPr/>
        <a:lstStyle/>
        <a:p>
          <a:endParaRPr lang="en-US"/>
        </a:p>
      </dgm:t>
    </dgm:pt>
    <dgm:pt modelId="{0478077D-A2D0-4434-AC58-DA6B024478E0}" type="pres">
      <dgm:prSet presAssocID="{5D06C7B4-4970-447E-ADB8-4A2666B616C2}" presName="parentText" presStyleLbl="node1" presStyleIdx="2" presStyleCnt="5">
        <dgm:presLayoutVars>
          <dgm:chMax val="0"/>
          <dgm:bulletEnabled val="1"/>
        </dgm:presLayoutVars>
      </dgm:prSet>
      <dgm:spPr/>
      <dgm:t>
        <a:bodyPr/>
        <a:lstStyle/>
        <a:p>
          <a:endParaRPr lang="en-US"/>
        </a:p>
      </dgm:t>
    </dgm:pt>
    <dgm:pt modelId="{D34DD9AB-901F-4F43-98BC-57D64E539B1C}" type="pres">
      <dgm:prSet presAssocID="{5D06C7B4-4970-447E-ADB8-4A2666B616C2}" presName="negativeSpace" presStyleCnt="0"/>
      <dgm:spPr/>
    </dgm:pt>
    <dgm:pt modelId="{DDC8184B-68EC-4A45-8F3F-523C5451FA77}" type="pres">
      <dgm:prSet presAssocID="{5D06C7B4-4970-447E-ADB8-4A2666B616C2}" presName="childText" presStyleLbl="conFgAcc1" presStyleIdx="2" presStyleCnt="5">
        <dgm:presLayoutVars>
          <dgm:bulletEnabled val="1"/>
        </dgm:presLayoutVars>
      </dgm:prSet>
      <dgm:spPr/>
    </dgm:pt>
    <dgm:pt modelId="{9EC45ED5-2433-4C37-8A8E-058A70B5D461}" type="pres">
      <dgm:prSet presAssocID="{C9C1276D-2D1E-41AF-AC90-D3024231458A}" presName="spaceBetweenRectangles" presStyleCnt="0"/>
      <dgm:spPr/>
    </dgm:pt>
    <dgm:pt modelId="{34BC4A2F-E89A-420F-8918-4E80AF1E944F}" type="pres">
      <dgm:prSet presAssocID="{D3CEE2BE-9695-48B7-8A31-4DF783582414}" presName="parentLin" presStyleCnt="0"/>
      <dgm:spPr/>
    </dgm:pt>
    <dgm:pt modelId="{29905A30-EB21-4303-B79F-ABFDF50ABBC5}" type="pres">
      <dgm:prSet presAssocID="{D3CEE2BE-9695-48B7-8A31-4DF783582414}" presName="parentLeftMargin" presStyleLbl="node1" presStyleIdx="2" presStyleCnt="5"/>
      <dgm:spPr/>
      <dgm:t>
        <a:bodyPr/>
        <a:lstStyle/>
        <a:p>
          <a:endParaRPr lang="en-US"/>
        </a:p>
      </dgm:t>
    </dgm:pt>
    <dgm:pt modelId="{0996826F-A9CB-4EEC-9BE7-53EA21C698CB}" type="pres">
      <dgm:prSet presAssocID="{D3CEE2BE-9695-48B7-8A31-4DF783582414}" presName="parentText" presStyleLbl="node1" presStyleIdx="3" presStyleCnt="5">
        <dgm:presLayoutVars>
          <dgm:chMax val="0"/>
          <dgm:bulletEnabled val="1"/>
        </dgm:presLayoutVars>
      </dgm:prSet>
      <dgm:spPr/>
      <dgm:t>
        <a:bodyPr/>
        <a:lstStyle/>
        <a:p>
          <a:endParaRPr lang="en-US"/>
        </a:p>
      </dgm:t>
    </dgm:pt>
    <dgm:pt modelId="{FF6FAB75-905B-4CEA-B846-CE745DCE0F79}" type="pres">
      <dgm:prSet presAssocID="{D3CEE2BE-9695-48B7-8A31-4DF783582414}" presName="negativeSpace" presStyleCnt="0"/>
      <dgm:spPr/>
    </dgm:pt>
    <dgm:pt modelId="{3573DA79-937A-4F76-8958-A5FC0D622DDB}" type="pres">
      <dgm:prSet presAssocID="{D3CEE2BE-9695-48B7-8A31-4DF783582414}" presName="childText" presStyleLbl="conFgAcc1" presStyleIdx="3" presStyleCnt="5">
        <dgm:presLayoutVars>
          <dgm:bulletEnabled val="1"/>
        </dgm:presLayoutVars>
      </dgm:prSet>
      <dgm:spPr/>
    </dgm:pt>
    <dgm:pt modelId="{E047B94A-1798-4493-9127-74175F15E83D}" type="pres">
      <dgm:prSet presAssocID="{2E350722-50E1-4EF1-835E-4581555E29C0}" presName="spaceBetweenRectangles" presStyleCnt="0"/>
      <dgm:spPr/>
    </dgm:pt>
    <dgm:pt modelId="{C60BC63B-02C7-4021-85C7-70DDE2FE3A26}" type="pres">
      <dgm:prSet presAssocID="{C8E4B4D1-27A2-403D-A66E-7EF4043CA4B5}" presName="parentLin" presStyleCnt="0"/>
      <dgm:spPr/>
    </dgm:pt>
    <dgm:pt modelId="{06E5DCF2-B076-433B-B703-AF9031A86DF5}" type="pres">
      <dgm:prSet presAssocID="{C8E4B4D1-27A2-403D-A66E-7EF4043CA4B5}" presName="parentLeftMargin" presStyleLbl="node1" presStyleIdx="3" presStyleCnt="5"/>
      <dgm:spPr/>
      <dgm:t>
        <a:bodyPr/>
        <a:lstStyle/>
        <a:p>
          <a:endParaRPr lang="en-US"/>
        </a:p>
      </dgm:t>
    </dgm:pt>
    <dgm:pt modelId="{6E06E3D8-3B00-4CDA-8F7D-5BEA79EB9390}" type="pres">
      <dgm:prSet presAssocID="{C8E4B4D1-27A2-403D-A66E-7EF4043CA4B5}" presName="parentText" presStyleLbl="node1" presStyleIdx="4" presStyleCnt="5">
        <dgm:presLayoutVars>
          <dgm:chMax val="0"/>
          <dgm:bulletEnabled val="1"/>
        </dgm:presLayoutVars>
      </dgm:prSet>
      <dgm:spPr/>
      <dgm:t>
        <a:bodyPr/>
        <a:lstStyle/>
        <a:p>
          <a:endParaRPr lang="en-US"/>
        </a:p>
      </dgm:t>
    </dgm:pt>
    <dgm:pt modelId="{CF108B94-6B86-4E4C-9598-3DBC9F5BBD58}" type="pres">
      <dgm:prSet presAssocID="{C8E4B4D1-27A2-403D-A66E-7EF4043CA4B5}" presName="negativeSpace" presStyleCnt="0"/>
      <dgm:spPr/>
    </dgm:pt>
    <dgm:pt modelId="{23E52F15-7359-4BC6-B2B2-8EF209CD6D84}" type="pres">
      <dgm:prSet presAssocID="{C8E4B4D1-27A2-403D-A66E-7EF4043CA4B5}" presName="childText" presStyleLbl="conFgAcc1" presStyleIdx="4" presStyleCnt="5">
        <dgm:presLayoutVars>
          <dgm:bulletEnabled val="1"/>
        </dgm:presLayoutVars>
      </dgm:prSet>
      <dgm:spPr/>
    </dgm:pt>
  </dgm:ptLst>
  <dgm:cxnLst>
    <dgm:cxn modelId="{2252E5CC-4C51-4CBE-84D3-3A0889D2676B}" type="presOf" srcId="{7877BBD4-BDB7-43D9-9B8F-48B37960885E}" destId="{98B3CD54-EC99-4804-9735-6F7F07D6B3C1}" srcOrd="0" destOrd="0" presId="urn:microsoft.com/office/officeart/2005/8/layout/list1"/>
    <dgm:cxn modelId="{A81E9C13-FCC0-4C03-85AC-83EE4D75EAB4}" srcId="{4D02D810-1337-45DE-BC2D-A64BEA08E556}" destId="{C8E4B4D1-27A2-403D-A66E-7EF4043CA4B5}" srcOrd="4" destOrd="0" parTransId="{1EF84AAC-5F42-4BE7-8780-F56BF53F825D}" sibTransId="{598F0902-6C95-4E63-9864-81318FAE36FA}"/>
    <dgm:cxn modelId="{10ECC2B4-3602-46D2-BE78-BDD01055AB2B}" srcId="{4D02D810-1337-45DE-BC2D-A64BEA08E556}" destId="{45FA8520-A71D-4944-BAE1-BCF36F7E95B4}" srcOrd="1" destOrd="0" parTransId="{7099100C-D72D-48DE-8C98-920563595D71}" sibTransId="{5811D6EA-63D3-4EF3-99D0-0C993E87AAF1}"/>
    <dgm:cxn modelId="{EA1D78C2-3E1E-4878-B0DA-AC5633E1D3D7}" type="presOf" srcId="{D3CEE2BE-9695-48B7-8A31-4DF783582414}" destId="{29905A30-EB21-4303-B79F-ABFDF50ABBC5}" srcOrd="0" destOrd="0" presId="urn:microsoft.com/office/officeart/2005/8/layout/list1"/>
    <dgm:cxn modelId="{B4554327-512E-4913-8E50-96DCA35394C2}" type="presOf" srcId="{5D06C7B4-4970-447E-ADB8-4A2666B616C2}" destId="{796C3D5E-EEA7-4088-A43B-B5458E5101BE}" srcOrd="0" destOrd="0" presId="urn:microsoft.com/office/officeart/2005/8/layout/list1"/>
    <dgm:cxn modelId="{291A7582-6780-4A3B-83FA-25199676ED65}" type="presOf" srcId="{7877BBD4-BDB7-43D9-9B8F-48B37960885E}" destId="{03E11D44-68AF-47C5-9CE7-D0B7BA0F75AF}" srcOrd="1" destOrd="0" presId="urn:microsoft.com/office/officeart/2005/8/layout/list1"/>
    <dgm:cxn modelId="{0345E93C-D60A-448D-AA2F-74FDC4DED123}" type="presOf" srcId="{4D02D810-1337-45DE-BC2D-A64BEA08E556}" destId="{CEA23E0C-2D58-4B35-805C-BB31F9875BC9}" srcOrd="0"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446612D8-EDF9-46A0-B81B-C49C8B9ADF06}" srcId="{4D02D810-1337-45DE-BC2D-A64BEA08E556}" destId="{D3CEE2BE-9695-48B7-8A31-4DF783582414}" srcOrd="3" destOrd="0" parTransId="{1A54703A-3226-4E7F-8A25-04C26BDB4AB6}" sibTransId="{2E350722-50E1-4EF1-835E-4581555E29C0}"/>
    <dgm:cxn modelId="{6C43DC32-0207-4272-BE2E-71D2617BF809}" srcId="{4D02D810-1337-45DE-BC2D-A64BEA08E556}" destId="{5D06C7B4-4970-447E-ADB8-4A2666B616C2}" srcOrd="2" destOrd="0" parTransId="{CFA6E397-0E1E-4970-856E-ACA2C1D510E7}" sibTransId="{C9C1276D-2D1E-41AF-AC90-D3024231458A}"/>
    <dgm:cxn modelId="{1CC61CFF-62CE-44A4-B615-86B112521FC5}" type="presOf" srcId="{45FA8520-A71D-4944-BAE1-BCF36F7E95B4}" destId="{42481E79-665C-4112-AEC1-17BA9100542B}" srcOrd="1" destOrd="0" presId="urn:microsoft.com/office/officeart/2005/8/layout/list1"/>
    <dgm:cxn modelId="{2BA97DBC-3004-4615-958C-290B47DE04DB}" type="presOf" srcId="{45FA8520-A71D-4944-BAE1-BCF36F7E95B4}" destId="{CB32ED6E-901D-4AC3-8443-BF25A87C3185}" srcOrd="0" destOrd="0" presId="urn:microsoft.com/office/officeart/2005/8/layout/list1"/>
    <dgm:cxn modelId="{6B309F78-2E4D-4859-B448-BF673935C76A}" type="presOf" srcId="{C8E4B4D1-27A2-403D-A66E-7EF4043CA4B5}" destId="{6E06E3D8-3B00-4CDA-8F7D-5BEA79EB9390}" srcOrd="1" destOrd="0" presId="urn:microsoft.com/office/officeart/2005/8/layout/list1"/>
    <dgm:cxn modelId="{CA9D1595-3362-488B-A6AD-F660F3305F12}" type="presOf" srcId="{C8E4B4D1-27A2-403D-A66E-7EF4043CA4B5}" destId="{06E5DCF2-B076-433B-B703-AF9031A86DF5}" srcOrd="0" destOrd="0" presId="urn:microsoft.com/office/officeart/2005/8/layout/list1"/>
    <dgm:cxn modelId="{6F94BA29-34E0-4573-B98C-95EB67165E31}" type="presOf" srcId="{D3CEE2BE-9695-48B7-8A31-4DF783582414}" destId="{0996826F-A9CB-4EEC-9BE7-53EA21C698CB}" srcOrd="1" destOrd="0" presId="urn:microsoft.com/office/officeart/2005/8/layout/list1"/>
    <dgm:cxn modelId="{F7011171-0EBE-4864-AD51-AD563883992F}" type="presOf" srcId="{5D06C7B4-4970-447E-ADB8-4A2666B616C2}" destId="{0478077D-A2D0-4434-AC58-DA6B024478E0}" srcOrd="1" destOrd="0" presId="urn:microsoft.com/office/officeart/2005/8/layout/list1"/>
    <dgm:cxn modelId="{22DB848D-A0F6-4C33-ADA2-760F3E81396E}" type="presParOf" srcId="{CEA23E0C-2D58-4B35-805C-BB31F9875BC9}" destId="{15562EDF-55AA-419C-8091-D4175D5BC947}" srcOrd="0" destOrd="0" presId="urn:microsoft.com/office/officeart/2005/8/layout/list1"/>
    <dgm:cxn modelId="{5EEA9E7E-3529-4B4D-A377-A92A2F038F4A}" type="presParOf" srcId="{15562EDF-55AA-419C-8091-D4175D5BC947}" destId="{98B3CD54-EC99-4804-9735-6F7F07D6B3C1}" srcOrd="0" destOrd="0" presId="urn:microsoft.com/office/officeart/2005/8/layout/list1"/>
    <dgm:cxn modelId="{ECCE5C49-E1E2-4C38-89EC-F35D99EF67D1}" type="presParOf" srcId="{15562EDF-55AA-419C-8091-D4175D5BC947}" destId="{03E11D44-68AF-47C5-9CE7-D0B7BA0F75AF}" srcOrd="1" destOrd="0" presId="urn:microsoft.com/office/officeart/2005/8/layout/list1"/>
    <dgm:cxn modelId="{3AA10A82-E076-4D7F-B28C-D9DC79AE1E59}" type="presParOf" srcId="{CEA23E0C-2D58-4B35-805C-BB31F9875BC9}" destId="{A93BDCDC-B81D-4AB3-A4F8-E0E6E1A68920}" srcOrd="1" destOrd="0" presId="urn:microsoft.com/office/officeart/2005/8/layout/list1"/>
    <dgm:cxn modelId="{576E189B-B7A7-4565-84EC-9788480EEF89}" type="presParOf" srcId="{CEA23E0C-2D58-4B35-805C-BB31F9875BC9}" destId="{1A0FB98D-C95A-4010-8F2A-135C2B18888D}" srcOrd="2" destOrd="0" presId="urn:microsoft.com/office/officeart/2005/8/layout/list1"/>
    <dgm:cxn modelId="{C4E50BBB-1EB6-4B51-A4B1-0217E2E73127}" type="presParOf" srcId="{CEA23E0C-2D58-4B35-805C-BB31F9875BC9}" destId="{35218AFE-03CF-4C36-B43E-04C24974E96B}" srcOrd="3" destOrd="0" presId="urn:microsoft.com/office/officeart/2005/8/layout/list1"/>
    <dgm:cxn modelId="{D089FC03-56EE-4334-83F2-E5777E4B0A69}" type="presParOf" srcId="{CEA23E0C-2D58-4B35-805C-BB31F9875BC9}" destId="{B5423E60-2B0B-4DBD-9276-F6199787C717}" srcOrd="4" destOrd="0" presId="urn:microsoft.com/office/officeart/2005/8/layout/list1"/>
    <dgm:cxn modelId="{B7C6DDEC-6DC5-42E9-B0D8-DF8158DBA5E1}" type="presParOf" srcId="{B5423E60-2B0B-4DBD-9276-F6199787C717}" destId="{CB32ED6E-901D-4AC3-8443-BF25A87C3185}" srcOrd="0" destOrd="0" presId="urn:microsoft.com/office/officeart/2005/8/layout/list1"/>
    <dgm:cxn modelId="{8B1CD598-32F7-4010-B7E2-8253A70DA0B1}" type="presParOf" srcId="{B5423E60-2B0B-4DBD-9276-F6199787C717}" destId="{42481E79-665C-4112-AEC1-17BA9100542B}" srcOrd="1" destOrd="0" presId="urn:microsoft.com/office/officeart/2005/8/layout/list1"/>
    <dgm:cxn modelId="{1A80261B-C54E-4F61-8BA3-7BEB091348D0}" type="presParOf" srcId="{CEA23E0C-2D58-4B35-805C-BB31F9875BC9}" destId="{DF430172-1477-498F-8A41-DD37E3E2ED80}" srcOrd="5" destOrd="0" presId="urn:microsoft.com/office/officeart/2005/8/layout/list1"/>
    <dgm:cxn modelId="{13114470-A20C-46CB-960C-99E6777430EF}" type="presParOf" srcId="{CEA23E0C-2D58-4B35-805C-BB31F9875BC9}" destId="{4CD86E99-98E5-4817-A1FA-37CBC5DC8E65}" srcOrd="6" destOrd="0" presId="urn:microsoft.com/office/officeart/2005/8/layout/list1"/>
    <dgm:cxn modelId="{9FCDC3F6-3000-43F9-843D-BC6CE8F99FA9}" type="presParOf" srcId="{CEA23E0C-2D58-4B35-805C-BB31F9875BC9}" destId="{089BA33E-3B81-453E-833F-2FC3EFF1B66D}" srcOrd="7" destOrd="0" presId="urn:microsoft.com/office/officeart/2005/8/layout/list1"/>
    <dgm:cxn modelId="{D2F0193E-009A-4645-A885-DF8A74BFAA7A}" type="presParOf" srcId="{CEA23E0C-2D58-4B35-805C-BB31F9875BC9}" destId="{69F79F6E-3782-4E4E-97C5-25ADE5F9E957}" srcOrd="8" destOrd="0" presId="urn:microsoft.com/office/officeart/2005/8/layout/list1"/>
    <dgm:cxn modelId="{C3231CFF-8AF1-400D-918B-F7F7E5B36E7C}" type="presParOf" srcId="{69F79F6E-3782-4E4E-97C5-25ADE5F9E957}" destId="{796C3D5E-EEA7-4088-A43B-B5458E5101BE}" srcOrd="0" destOrd="0" presId="urn:microsoft.com/office/officeart/2005/8/layout/list1"/>
    <dgm:cxn modelId="{72B0AA4A-3531-4EE8-AA7C-FB16732BBF26}" type="presParOf" srcId="{69F79F6E-3782-4E4E-97C5-25ADE5F9E957}" destId="{0478077D-A2D0-4434-AC58-DA6B024478E0}" srcOrd="1" destOrd="0" presId="urn:microsoft.com/office/officeart/2005/8/layout/list1"/>
    <dgm:cxn modelId="{741B6C9D-02C8-48A1-8ABC-B3E7211FACE5}" type="presParOf" srcId="{CEA23E0C-2D58-4B35-805C-BB31F9875BC9}" destId="{D34DD9AB-901F-4F43-98BC-57D64E539B1C}" srcOrd="9" destOrd="0" presId="urn:microsoft.com/office/officeart/2005/8/layout/list1"/>
    <dgm:cxn modelId="{3624A100-DF26-4CEC-AFD3-5164DAD4A1FD}" type="presParOf" srcId="{CEA23E0C-2D58-4B35-805C-BB31F9875BC9}" destId="{DDC8184B-68EC-4A45-8F3F-523C5451FA77}" srcOrd="10" destOrd="0" presId="urn:microsoft.com/office/officeart/2005/8/layout/list1"/>
    <dgm:cxn modelId="{82C078E2-0775-4400-A33D-2838F7F8285A}" type="presParOf" srcId="{CEA23E0C-2D58-4B35-805C-BB31F9875BC9}" destId="{9EC45ED5-2433-4C37-8A8E-058A70B5D461}" srcOrd="11" destOrd="0" presId="urn:microsoft.com/office/officeart/2005/8/layout/list1"/>
    <dgm:cxn modelId="{EF76A4CA-FE5E-4A01-BDAF-AD1C7DC3E12B}" type="presParOf" srcId="{CEA23E0C-2D58-4B35-805C-BB31F9875BC9}" destId="{34BC4A2F-E89A-420F-8918-4E80AF1E944F}" srcOrd="12" destOrd="0" presId="urn:microsoft.com/office/officeart/2005/8/layout/list1"/>
    <dgm:cxn modelId="{A516641C-7195-4EDA-963D-C5A9A70F03B2}" type="presParOf" srcId="{34BC4A2F-E89A-420F-8918-4E80AF1E944F}" destId="{29905A30-EB21-4303-B79F-ABFDF50ABBC5}" srcOrd="0" destOrd="0" presId="urn:microsoft.com/office/officeart/2005/8/layout/list1"/>
    <dgm:cxn modelId="{A18F5FFB-6EE8-4476-B21E-24E9B8FE04FA}" type="presParOf" srcId="{34BC4A2F-E89A-420F-8918-4E80AF1E944F}" destId="{0996826F-A9CB-4EEC-9BE7-53EA21C698CB}" srcOrd="1" destOrd="0" presId="urn:microsoft.com/office/officeart/2005/8/layout/list1"/>
    <dgm:cxn modelId="{E7D5BEA3-B5BD-46A2-AFD8-2F921EACCFD3}" type="presParOf" srcId="{CEA23E0C-2D58-4B35-805C-BB31F9875BC9}" destId="{FF6FAB75-905B-4CEA-B846-CE745DCE0F79}" srcOrd="13" destOrd="0" presId="urn:microsoft.com/office/officeart/2005/8/layout/list1"/>
    <dgm:cxn modelId="{AA770E30-3C58-436E-AEE1-E09E191E6EB0}" type="presParOf" srcId="{CEA23E0C-2D58-4B35-805C-BB31F9875BC9}" destId="{3573DA79-937A-4F76-8958-A5FC0D622DDB}" srcOrd="14" destOrd="0" presId="urn:microsoft.com/office/officeart/2005/8/layout/list1"/>
    <dgm:cxn modelId="{F6343A34-8385-4151-AC9B-8D70078FCE86}" type="presParOf" srcId="{CEA23E0C-2D58-4B35-805C-BB31F9875BC9}" destId="{E047B94A-1798-4493-9127-74175F15E83D}" srcOrd="15" destOrd="0" presId="urn:microsoft.com/office/officeart/2005/8/layout/list1"/>
    <dgm:cxn modelId="{D992153E-D721-48CB-8E11-5BAA303E1A01}" type="presParOf" srcId="{CEA23E0C-2D58-4B35-805C-BB31F9875BC9}" destId="{C60BC63B-02C7-4021-85C7-70DDE2FE3A26}" srcOrd="16" destOrd="0" presId="urn:microsoft.com/office/officeart/2005/8/layout/list1"/>
    <dgm:cxn modelId="{CBFBBE60-37A8-4877-B748-3A579BDF6740}" type="presParOf" srcId="{C60BC63B-02C7-4021-85C7-70DDE2FE3A26}" destId="{06E5DCF2-B076-433B-B703-AF9031A86DF5}" srcOrd="0" destOrd="0" presId="urn:microsoft.com/office/officeart/2005/8/layout/list1"/>
    <dgm:cxn modelId="{74EC3C67-048F-47E6-B1F3-7D72F4704FB2}" type="presParOf" srcId="{C60BC63B-02C7-4021-85C7-70DDE2FE3A26}" destId="{6E06E3D8-3B00-4CDA-8F7D-5BEA79EB9390}" srcOrd="1" destOrd="0" presId="urn:microsoft.com/office/officeart/2005/8/layout/list1"/>
    <dgm:cxn modelId="{445AA8A5-93F7-4DB0-9C8B-3FA4B738F38F}" type="presParOf" srcId="{CEA23E0C-2D58-4B35-805C-BB31F9875BC9}" destId="{CF108B94-6B86-4E4C-9598-3DBC9F5BBD58}" srcOrd="17" destOrd="0" presId="urn:microsoft.com/office/officeart/2005/8/layout/list1"/>
    <dgm:cxn modelId="{B3FB736C-F0A9-4D51-8DB4-12B374F2AAAE}" type="presParOf" srcId="{CEA23E0C-2D58-4B35-805C-BB31F9875BC9}" destId="{23E52F15-7359-4BC6-B2B2-8EF209CD6D84}"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E19BB7-39F1-4651-80DD-DE841735DD15}" type="doc">
      <dgm:prSet loTypeId="urn:microsoft.com/office/officeart/2005/8/layout/arrow6" loCatId="relationship" qsTypeId="urn:microsoft.com/office/officeart/2005/8/quickstyle/3d9" qsCatId="3D" csTypeId="urn:microsoft.com/office/officeart/2005/8/colors/accent6_4" csCatId="accent6" phldr="1"/>
      <dgm:spPr/>
      <dgm:t>
        <a:bodyPr/>
        <a:lstStyle/>
        <a:p>
          <a:endParaRPr lang="en-US"/>
        </a:p>
      </dgm:t>
    </dgm:pt>
    <dgm:pt modelId="{CAD041EE-A75F-4CBC-BE4C-FE2973422869}">
      <dgm:prSet phldrT="[Text]"/>
      <dgm:spPr/>
      <dgm:t>
        <a:bodyPr/>
        <a:lstStyle/>
        <a:p>
          <a:r>
            <a:rPr lang="en-US" dirty="0" smtClean="0"/>
            <a:t>Time flies…</a:t>
          </a:r>
          <a:endParaRPr lang="en-US" dirty="0"/>
        </a:p>
      </dgm:t>
    </dgm:pt>
    <dgm:pt modelId="{D2F169DA-EB40-43E2-AAA1-54BD63E92AD8}" type="parTrans" cxnId="{D5D00A7A-3B08-4B5C-A608-926E4196896D}">
      <dgm:prSet/>
      <dgm:spPr/>
      <dgm:t>
        <a:bodyPr/>
        <a:lstStyle/>
        <a:p>
          <a:endParaRPr lang="en-US"/>
        </a:p>
      </dgm:t>
    </dgm:pt>
    <dgm:pt modelId="{ECFCEDD5-29C7-4D2D-B0BC-066A7EE943D9}" type="sibTrans" cxnId="{D5D00A7A-3B08-4B5C-A608-926E4196896D}">
      <dgm:prSet/>
      <dgm:spPr/>
      <dgm:t>
        <a:bodyPr/>
        <a:lstStyle/>
        <a:p>
          <a:endParaRPr lang="en-US"/>
        </a:p>
      </dgm:t>
    </dgm:pt>
    <dgm:pt modelId="{5F40E6F6-92C7-4A2F-9508-C922EB925339}">
      <dgm:prSet phldrT="[Text]"/>
      <dgm:spPr/>
      <dgm:t>
        <a:bodyPr/>
        <a:lstStyle/>
        <a:p>
          <a:r>
            <a:rPr lang="en-US" dirty="0" smtClean="0"/>
            <a:t>but you are the pilot!</a:t>
          </a:r>
          <a:endParaRPr lang="en-US" dirty="0"/>
        </a:p>
      </dgm:t>
    </dgm:pt>
    <dgm:pt modelId="{59CEC090-C28E-4D3C-9A19-6C8332A4B02A}" type="parTrans" cxnId="{044B821E-1D28-4703-90A9-3BA6B0E555C1}">
      <dgm:prSet/>
      <dgm:spPr/>
      <dgm:t>
        <a:bodyPr/>
        <a:lstStyle/>
        <a:p>
          <a:endParaRPr lang="en-US"/>
        </a:p>
      </dgm:t>
    </dgm:pt>
    <dgm:pt modelId="{960C1B4F-897B-4E75-A73C-F3E6549BF720}" type="sibTrans" cxnId="{044B821E-1D28-4703-90A9-3BA6B0E555C1}">
      <dgm:prSet/>
      <dgm:spPr/>
      <dgm:t>
        <a:bodyPr/>
        <a:lstStyle/>
        <a:p>
          <a:endParaRPr lang="en-US"/>
        </a:p>
      </dgm:t>
    </dgm:pt>
    <dgm:pt modelId="{DA734EED-012F-43F4-94CF-B8B9969A7C81}" type="pres">
      <dgm:prSet presAssocID="{2CE19BB7-39F1-4651-80DD-DE841735DD15}" presName="compositeShape" presStyleCnt="0">
        <dgm:presLayoutVars>
          <dgm:chMax val="2"/>
          <dgm:dir/>
          <dgm:resizeHandles val="exact"/>
        </dgm:presLayoutVars>
      </dgm:prSet>
      <dgm:spPr/>
      <dgm:t>
        <a:bodyPr/>
        <a:lstStyle/>
        <a:p>
          <a:endParaRPr lang="en-US"/>
        </a:p>
      </dgm:t>
    </dgm:pt>
    <dgm:pt modelId="{2FE13B68-2CFD-4A67-8C8C-42372BFD0B2E}" type="pres">
      <dgm:prSet presAssocID="{2CE19BB7-39F1-4651-80DD-DE841735DD15}" presName="ribbon" presStyleLbl="node1" presStyleIdx="0" presStyleCnt="1"/>
      <dgm:spPr/>
    </dgm:pt>
    <dgm:pt modelId="{656800C0-E96D-42BE-AB41-F140EB444B83}" type="pres">
      <dgm:prSet presAssocID="{2CE19BB7-39F1-4651-80DD-DE841735DD15}" presName="leftArrowText" presStyleLbl="node1" presStyleIdx="0" presStyleCnt="1">
        <dgm:presLayoutVars>
          <dgm:chMax val="0"/>
          <dgm:bulletEnabled val="1"/>
        </dgm:presLayoutVars>
      </dgm:prSet>
      <dgm:spPr/>
      <dgm:t>
        <a:bodyPr/>
        <a:lstStyle/>
        <a:p>
          <a:endParaRPr lang="en-US"/>
        </a:p>
      </dgm:t>
    </dgm:pt>
    <dgm:pt modelId="{C146924E-0F9C-4262-95C0-167AFB570C00}" type="pres">
      <dgm:prSet presAssocID="{2CE19BB7-39F1-4651-80DD-DE841735DD15}" presName="rightArrowText" presStyleLbl="node1" presStyleIdx="0" presStyleCnt="1">
        <dgm:presLayoutVars>
          <dgm:chMax val="0"/>
          <dgm:bulletEnabled val="1"/>
        </dgm:presLayoutVars>
      </dgm:prSet>
      <dgm:spPr/>
      <dgm:t>
        <a:bodyPr/>
        <a:lstStyle/>
        <a:p>
          <a:endParaRPr lang="en-US"/>
        </a:p>
      </dgm:t>
    </dgm:pt>
  </dgm:ptLst>
  <dgm:cxnLst>
    <dgm:cxn modelId="{D5D00A7A-3B08-4B5C-A608-926E4196896D}" srcId="{2CE19BB7-39F1-4651-80DD-DE841735DD15}" destId="{CAD041EE-A75F-4CBC-BE4C-FE2973422869}" srcOrd="0" destOrd="0" parTransId="{D2F169DA-EB40-43E2-AAA1-54BD63E92AD8}" sibTransId="{ECFCEDD5-29C7-4D2D-B0BC-066A7EE943D9}"/>
    <dgm:cxn modelId="{10C7C960-A44C-4318-908F-AEA5CD0E799A}" type="presOf" srcId="{2CE19BB7-39F1-4651-80DD-DE841735DD15}" destId="{DA734EED-012F-43F4-94CF-B8B9969A7C81}" srcOrd="0" destOrd="0" presId="urn:microsoft.com/office/officeart/2005/8/layout/arrow6"/>
    <dgm:cxn modelId="{E849D633-5F90-42B1-AC03-AD4816EADB97}" type="presOf" srcId="{5F40E6F6-92C7-4A2F-9508-C922EB925339}" destId="{C146924E-0F9C-4262-95C0-167AFB570C00}" srcOrd="0" destOrd="0" presId="urn:microsoft.com/office/officeart/2005/8/layout/arrow6"/>
    <dgm:cxn modelId="{044B821E-1D28-4703-90A9-3BA6B0E555C1}" srcId="{2CE19BB7-39F1-4651-80DD-DE841735DD15}" destId="{5F40E6F6-92C7-4A2F-9508-C922EB925339}" srcOrd="1" destOrd="0" parTransId="{59CEC090-C28E-4D3C-9A19-6C8332A4B02A}" sibTransId="{960C1B4F-897B-4E75-A73C-F3E6549BF720}"/>
    <dgm:cxn modelId="{292BCBED-D8F0-4238-B975-A94F905F1A7A}" type="presOf" srcId="{CAD041EE-A75F-4CBC-BE4C-FE2973422869}" destId="{656800C0-E96D-42BE-AB41-F140EB444B83}" srcOrd="0" destOrd="0" presId="urn:microsoft.com/office/officeart/2005/8/layout/arrow6"/>
    <dgm:cxn modelId="{D1CBF26F-5883-4359-AFD1-8CF29AFBFCF8}" type="presParOf" srcId="{DA734EED-012F-43F4-94CF-B8B9969A7C81}" destId="{2FE13B68-2CFD-4A67-8C8C-42372BFD0B2E}" srcOrd="0" destOrd="0" presId="urn:microsoft.com/office/officeart/2005/8/layout/arrow6"/>
    <dgm:cxn modelId="{C056A4C8-D128-4163-8154-3327ECF8E280}" type="presParOf" srcId="{DA734EED-012F-43F4-94CF-B8B9969A7C81}" destId="{656800C0-E96D-42BE-AB41-F140EB444B83}" srcOrd="1" destOrd="0" presId="urn:microsoft.com/office/officeart/2005/8/layout/arrow6"/>
    <dgm:cxn modelId="{70B1ABB6-DDC3-4079-A5C5-F091321B4317}" type="presParOf" srcId="{DA734EED-012F-43F4-94CF-B8B9969A7C81}" destId="{C146924E-0F9C-4262-95C0-167AFB570C00}"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Identify a defining purpose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1"/>
      <dgm:spPr/>
      <dgm:t>
        <a:bodyPr/>
        <a:lstStyle/>
        <a:p>
          <a:endParaRPr lang="en-US"/>
        </a:p>
      </dgm:t>
    </dgm:pt>
    <dgm:pt modelId="{03E11D44-68AF-47C5-9CE7-D0B7BA0F75AF}" type="pres">
      <dgm:prSet presAssocID="{7877BBD4-BDB7-43D9-9B8F-48B37960885E}" presName="parentText" presStyleLbl="node1" presStyleIdx="0" presStyleCnt="1">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1" custLinFactNeighborY="318">
        <dgm:presLayoutVars>
          <dgm:bulletEnabled val="1"/>
        </dgm:presLayoutVars>
      </dgm:prSet>
      <dgm:spPr/>
    </dgm:pt>
  </dgm:ptLst>
  <dgm:cxnLst>
    <dgm:cxn modelId="{F034B615-CD5C-4C21-BB00-5F38FBDC9E23}" type="presOf" srcId="{7877BBD4-BDB7-43D9-9B8F-48B37960885E}" destId="{98B3CD54-EC99-4804-9735-6F7F07D6B3C1}" srcOrd="0" destOrd="0" presId="urn:microsoft.com/office/officeart/2005/8/layout/list1"/>
    <dgm:cxn modelId="{2E41A194-6A7B-49FA-B686-08BC394924E1}" type="presOf" srcId="{4D02D810-1337-45DE-BC2D-A64BEA08E556}" destId="{CEA23E0C-2D58-4B35-805C-BB31F9875BC9}" srcOrd="0"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E4869CBB-78C1-4E0F-8C1F-C691DC1A9159}" type="presOf" srcId="{7877BBD4-BDB7-43D9-9B8F-48B37960885E}" destId="{03E11D44-68AF-47C5-9CE7-D0B7BA0F75AF}" srcOrd="1" destOrd="0" presId="urn:microsoft.com/office/officeart/2005/8/layout/list1"/>
    <dgm:cxn modelId="{83B9C4C7-194E-45B8-BB64-5CD991848DCD}" type="presParOf" srcId="{CEA23E0C-2D58-4B35-805C-BB31F9875BC9}" destId="{15562EDF-55AA-419C-8091-D4175D5BC947}" srcOrd="0" destOrd="0" presId="urn:microsoft.com/office/officeart/2005/8/layout/list1"/>
    <dgm:cxn modelId="{1E90B449-65AA-46DB-AD14-D183F41B0BA6}" type="presParOf" srcId="{15562EDF-55AA-419C-8091-D4175D5BC947}" destId="{98B3CD54-EC99-4804-9735-6F7F07D6B3C1}" srcOrd="0" destOrd="0" presId="urn:microsoft.com/office/officeart/2005/8/layout/list1"/>
    <dgm:cxn modelId="{B799778C-4652-4329-930E-FFD86B7DCFA9}" type="presParOf" srcId="{15562EDF-55AA-419C-8091-D4175D5BC947}" destId="{03E11D44-68AF-47C5-9CE7-D0B7BA0F75AF}" srcOrd="1" destOrd="0" presId="urn:microsoft.com/office/officeart/2005/8/layout/list1"/>
    <dgm:cxn modelId="{17EE60C5-D7B9-475E-8887-1F1F2B5C6192}" type="presParOf" srcId="{CEA23E0C-2D58-4B35-805C-BB31F9875BC9}" destId="{A93BDCDC-B81D-4AB3-A4F8-E0E6E1A68920}" srcOrd="1" destOrd="0" presId="urn:microsoft.com/office/officeart/2005/8/layout/list1"/>
    <dgm:cxn modelId="{D3548D52-2C2B-47EF-A0E4-60F784F56D6A}" type="presParOf" srcId="{CEA23E0C-2D58-4B35-805C-BB31F9875BC9}" destId="{1A0FB98D-C95A-4010-8F2A-135C2B1888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CE9F8-9DD7-453B-8FD6-4A607A0C2FC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1D160A2A-A556-43B5-B71F-94AAE409D0D6}">
      <dgm:prSet custT="1"/>
      <dgm:spPr/>
      <dgm:t>
        <a:bodyPr/>
        <a:lstStyle/>
        <a:p>
          <a:pPr rtl="0"/>
          <a:r>
            <a:rPr lang="en-US" sz="2800" dirty="0" smtClean="0">
              <a:latin typeface="Comic Sans MS" pitchFamily="66" charset="0"/>
            </a:rPr>
            <a:t>“The last thing IBM needs is a vision.”</a:t>
          </a:r>
          <a:endParaRPr lang="en-US" sz="2800" dirty="0">
            <a:latin typeface="Comic Sans MS" pitchFamily="66" charset="0"/>
          </a:endParaRPr>
        </a:p>
      </dgm:t>
    </dgm:pt>
    <dgm:pt modelId="{EEA29B83-4362-497C-AE8A-52C7A0D25C89}" type="parTrans" cxnId="{3AA6989F-0C16-4158-A316-B6046090A6A3}">
      <dgm:prSet/>
      <dgm:spPr/>
      <dgm:t>
        <a:bodyPr/>
        <a:lstStyle/>
        <a:p>
          <a:endParaRPr lang="en-US"/>
        </a:p>
      </dgm:t>
    </dgm:pt>
    <dgm:pt modelId="{2D7DDC85-B25C-4FF6-BBF1-EF0678E9DB67}" type="sibTrans" cxnId="{3AA6989F-0C16-4158-A316-B6046090A6A3}">
      <dgm:prSet/>
      <dgm:spPr/>
      <dgm:t>
        <a:bodyPr/>
        <a:lstStyle/>
        <a:p>
          <a:endParaRPr lang="en-US"/>
        </a:p>
      </dgm:t>
    </dgm:pt>
    <dgm:pt modelId="{B761EB65-EC0F-4219-8426-2DD50D68F12A}" type="pres">
      <dgm:prSet presAssocID="{BA5CE9F8-9DD7-453B-8FD6-4A607A0C2FCC}" presName="linear" presStyleCnt="0">
        <dgm:presLayoutVars>
          <dgm:animLvl val="lvl"/>
          <dgm:resizeHandles val="exact"/>
        </dgm:presLayoutVars>
      </dgm:prSet>
      <dgm:spPr/>
      <dgm:t>
        <a:bodyPr/>
        <a:lstStyle/>
        <a:p>
          <a:endParaRPr lang="en-US"/>
        </a:p>
      </dgm:t>
    </dgm:pt>
    <dgm:pt modelId="{F346BED9-22DD-4601-B7F4-64C852E5CB7F}" type="pres">
      <dgm:prSet presAssocID="{1D160A2A-A556-43B5-B71F-94AAE409D0D6}" presName="parentText" presStyleLbl="node1" presStyleIdx="0" presStyleCnt="1" custScaleY="96899" custLinFactY="-11073" custLinFactNeighborY="-100000">
        <dgm:presLayoutVars>
          <dgm:chMax val="0"/>
          <dgm:bulletEnabled val="1"/>
        </dgm:presLayoutVars>
      </dgm:prSet>
      <dgm:spPr/>
      <dgm:t>
        <a:bodyPr/>
        <a:lstStyle/>
        <a:p>
          <a:endParaRPr lang="en-US"/>
        </a:p>
      </dgm:t>
    </dgm:pt>
  </dgm:ptLst>
  <dgm:cxnLst>
    <dgm:cxn modelId="{3AA6989F-0C16-4158-A316-B6046090A6A3}" srcId="{BA5CE9F8-9DD7-453B-8FD6-4A607A0C2FCC}" destId="{1D160A2A-A556-43B5-B71F-94AAE409D0D6}" srcOrd="0" destOrd="0" parTransId="{EEA29B83-4362-497C-AE8A-52C7A0D25C89}" sibTransId="{2D7DDC85-B25C-4FF6-BBF1-EF0678E9DB67}"/>
    <dgm:cxn modelId="{45EC7666-A597-4B63-94BC-95E255A4A53D}" type="presOf" srcId="{BA5CE9F8-9DD7-453B-8FD6-4A607A0C2FCC}" destId="{B761EB65-EC0F-4219-8426-2DD50D68F12A}" srcOrd="0" destOrd="0" presId="urn:microsoft.com/office/officeart/2005/8/layout/vList2"/>
    <dgm:cxn modelId="{53009A4A-1ECF-4718-8085-4F56A80F275F}" type="presOf" srcId="{1D160A2A-A556-43B5-B71F-94AAE409D0D6}" destId="{F346BED9-22DD-4601-B7F4-64C852E5CB7F}" srcOrd="0" destOrd="0" presId="urn:microsoft.com/office/officeart/2005/8/layout/vList2"/>
    <dgm:cxn modelId="{F7EFC083-3EF8-4F20-9366-C5E55A8A4283}" type="presParOf" srcId="{B761EB65-EC0F-4219-8426-2DD50D68F12A}" destId="{F346BED9-22DD-4601-B7F4-64C852E5CB7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5CE9F8-9DD7-453B-8FD6-4A607A0C2FC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1D160A2A-A556-43B5-B71F-94AAE409D0D6}">
      <dgm:prSet custT="1"/>
      <dgm:spPr/>
      <dgm:t>
        <a:bodyPr/>
        <a:lstStyle/>
        <a:p>
          <a:pPr rtl="0"/>
          <a:r>
            <a:rPr lang="en-US" sz="2800" dirty="0" smtClean="0">
              <a:latin typeface="Comic Sans MS" pitchFamily="66" charset="0"/>
            </a:rPr>
            <a:t>“The last thing IBM needs is a vision.”</a:t>
          </a:r>
          <a:endParaRPr lang="en-US" sz="2800" dirty="0">
            <a:latin typeface="Comic Sans MS" pitchFamily="66" charset="0"/>
          </a:endParaRPr>
        </a:p>
      </dgm:t>
    </dgm:pt>
    <dgm:pt modelId="{EEA29B83-4362-497C-AE8A-52C7A0D25C89}" type="parTrans" cxnId="{3AA6989F-0C16-4158-A316-B6046090A6A3}">
      <dgm:prSet/>
      <dgm:spPr/>
      <dgm:t>
        <a:bodyPr/>
        <a:lstStyle/>
        <a:p>
          <a:endParaRPr lang="en-US"/>
        </a:p>
      </dgm:t>
    </dgm:pt>
    <dgm:pt modelId="{2D7DDC85-B25C-4FF6-BBF1-EF0678E9DB67}" type="sibTrans" cxnId="{3AA6989F-0C16-4158-A316-B6046090A6A3}">
      <dgm:prSet/>
      <dgm:spPr/>
      <dgm:t>
        <a:bodyPr/>
        <a:lstStyle/>
        <a:p>
          <a:endParaRPr lang="en-US"/>
        </a:p>
      </dgm:t>
    </dgm:pt>
    <dgm:pt modelId="{910C18F0-C9BC-4C02-A4E4-3B26B0E1367B}">
      <dgm:prSet custT="1"/>
      <dgm:spPr/>
      <dgm:t>
        <a:bodyPr/>
        <a:lstStyle/>
        <a:p>
          <a:pPr rtl="0"/>
          <a:r>
            <a:rPr lang="en-US" sz="2800" dirty="0" smtClean="0">
              <a:latin typeface="Comic Sans MS" pitchFamily="66" charset="0"/>
            </a:rPr>
            <a:t>“Microsoft’s vision is very simple—a computer on every desk and in every home, running Microsoft software.”</a:t>
          </a:r>
          <a:endParaRPr lang="en-US" sz="2800" dirty="0">
            <a:latin typeface="Comic Sans MS" pitchFamily="66" charset="0"/>
          </a:endParaRPr>
        </a:p>
      </dgm:t>
    </dgm:pt>
    <dgm:pt modelId="{2737E50D-7B43-4C77-A51C-955767A6797D}" type="parTrans" cxnId="{523A9399-8793-49F2-B2D7-4378382F897D}">
      <dgm:prSet/>
      <dgm:spPr/>
      <dgm:t>
        <a:bodyPr/>
        <a:lstStyle/>
        <a:p>
          <a:endParaRPr lang="en-US"/>
        </a:p>
      </dgm:t>
    </dgm:pt>
    <dgm:pt modelId="{FF0B8B54-14C4-4D78-858A-FB305E295493}" type="sibTrans" cxnId="{523A9399-8793-49F2-B2D7-4378382F897D}">
      <dgm:prSet/>
      <dgm:spPr/>
      <dgm:t>
        <a:bodyPr/>
        <a:lstStyle/>
        <a:p>
          <a:endParaRPr lang="en-US"/>
        </a:p>
      </dgm:t>
    </dgm:pt>
    <dgm:pt modelId="{B761EB65-EC0F-4219-8426-2DD50D68F12A}" type="pres">
      <dgm:prSet presAssocID="{BA5CE9F8-9DD7-453B-8FD6-4A607A0C2FCC}" presName="linear" presStyleCnt="0">
        <dgm:presLayoutVars>
          <dgm:animLvl val="lvl"/>
          <dgm:resizeHandles val="exact"/>
        </dgm:presLayoutVars>
      </dgm:prSet>
      <dgm:spPr/>
      <dgm:t>
        <a:bodyPr/>
        <a:lstStyle/>
        <a:p>
          <a:endParaRPr lang="en-US"/>
        </a:p>
      </dgm:t>
    </dgm:pt>
    <dgm:pt modelId="{F346BED9-22DD-4601-B7F4-64C852E5CB7F}" type="pres">
      <dgm:prSet presAssocID="{1D160A2A-A556-43B5-B71F-94AAE409D0D6}" presName="parentText" presStyleLbl="node1" presStyleIdx="0" presStyleCnt="2" custScaleY="66005" custLinFactY="-7131" custLinFactNeighborY="-100000">
        <dgm:presLayoutVars>
          <dgm:chMax val="0"/>
          <dgm:bulletEnabled val="1"/>
        </dgm:presLayoutVars>
      </dgm:prSet>
      <dgm:spPr/>
      <dgm:t>
        <a:bodyPr/>
        <a:lstStyle/>
        <a:p>
          <a:endParaRPr lang="en-US"/>
        </a:p>
      </dgm:t>
    </dgm:pt>
    <dgm:pt modelId="{544E499F-2D9E-4CDD-B496-15B72B4D2144}" type="pres">
      <dgm:prSet presAssocID="{2D7DDC85-B25C-4FF6-BBF1-EF0678E9DB67}" presName="spacer" presStyleCnt="0"/>
      <dgm:spPr/>
    </dgm:pt>
    <dgm:pt modelId="{A66F10F7-5EC7-4CAE-8D4E-EA89D256E46E}" type="pres">
      <dgm:prSet presAssocID="{910C18F0-C9BC-4C02-A4E4-3B26B0E1367B}" presName="parentText" presStyleLbl="node1" presStyleIdx="1" presStyleCnt="2" custLinFactY="-822" custLinFactNeighborY="-100000">
        <dgm:presLayoutVars>
          <dgm:chMax val="0"/>
          <dgm:bulletEnabled val="1"/>
        </dgm:presLayoutVars>
      </dgm:prSet>
      <dgm:spPr/>
      <dgm:t>
        <a:bodyPr/>
        <a:lstStyle/>
        <a:p>
          <a:endParaRPr lang="en-US"/>
        </a:p>
      </dgm:t>
    </dgm:pt>
  </dgm:ptLst>
  <dgm:cxnLst>
    <dgm:cxn modelId="{B4055319-EF32-45D2-91E7-699F51494856}" type="presOf" srcId="{BA5CE9F8-9DD7-453B-8FD6-4A607A0C2FCC}" destId="{B761EB65-EC0F-4219-8426-2DD50D68F12A}" srcOrd="0" destOrd="0" presId="urn:microsoft.com/office/officeart/2005/8/layout/vList2"/>
    <dgm:cxn modelId="{F67B33A0-2980-4E03-A64F-66315AECC0F3}" type="presOf" srcId="{910C18F0-C9BC-4C02-A4E4-3B26B0E1367B}" destId="{A66F10F7-5EC7-4CAE-8D4E-EA89D256E46E}" srcOrd="0" destOrd="0" presId="urn:microsoft.com/office/officeart/2005/8/layout/vList2"/>
    <dgm:cxn modelId="{BC0FC2C7-12A5-4590-A536-3DB391C70FED}" type="presOf" srcId="{1D160A2A-A556-43B5-B71F-94AAE409D0D6}" destId="{F346BED9-22DD-4601-B7F4-64C852E5CB7F}" srcOrd="0" destOrd="0" presId="urn:microsoft.com/office/officeart/2005/8/layout/vList2"/>
    <dgm:cxn modelId="{523A9399-8793-49F2-B2D7-4378382F897D}" srcId="{BA5CE9F8-9DD7-453B-8FD6-4A607A0C2FCC}" destId="{910C18F0-C9BC-4C02-A4E4-3B26B0E1367B}" srcOrd="1" destOrd="0" parTransId="{2737E50D-7B43-4C77-A51C-955767A6797D}" sibTransId="{FF0B8B54-14C4-4D78-858A-FB305E295493}"/>
    <dgm:cxn modelId="{3AA6989F-0C16-4158-A316-B6046090A6A3}" srcId="{BA5CE9F8-9DD7-453B-8FD6-4A607A0C2FCC}" destId="{1D160A2A-A556-43B5-B71F-94AAE409D0D6}" srcOrd="0" destOrd="0" parTransId="{EEA29B83-4362-497C-AE8A-52C7A0D25C89}" sibTransId="{2D7DDC85-B25C-4FF6-BBF1-EF0678E9DB67}"/>
    <dgm:cxn modelId="{19C9878A-A1D3-426C-A668-D4B5C339BF33}" type="presParOf" srcId="{B761EB65-EC0F-4219-8426-2DD50D68F12A}" destId="{F346BED9-22DD-4601-B7F4-64C852E5CB7F}" srcOrd="0" destOrd="0" presId="urn:microsoft.com/office/officeart/2005/8/layout/vList2"/>
    <dgm:cxn modelId="{39D9A074-5157-4F0D-9AC0-070F82148148}" type="presParOf" srcId="{B761EB65-EC0F-4219-8426-2DD50D68F12A}" destId="{544E499F-2D9E-4CDD-B496-15B72B4D2144}" srcOrd="1" destOrd="0" presId="urn:microsoft.com/office/officeart/2005/8/layout/vList2"/>
    <dgm:cxn modelId="{ECCA28EB-239B-4267-BAB3-BE7515373492}" type="presParOf" srcId="{B761EB65-EC0F-4219-8426-2DD50D68F12A}" destId="{A66F10F7-5EC7-4CAE-8D4E-EA89D256E46E}"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Create balance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1"/>
      <dgm:spPr/>
      <dgm:t>
        <a:bodyPr/>
        <a:lstStyle/>
        <a:p>
          <a:endParaRPr lang="en-US"/>
        </a:p>
      </dgm:t>
    </dgm:pt>
    <dgm:pt modelId="{03E11D44-68AF-47C5-9CE7-D0B7BA0F75AF}" type="pres">
      <dgm:prSet presAssocID="{7877BBD4-BDB7-43D9-9B8F-48B37960885E}" presName="parentText" presStyleLbl="node1" presStyleIdx="0" presStyleCnt="1">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1" custLinFactNeighborY="318">
        <dgm:presLayoutVars>
          <dgm:bulletEnabled val="1"/>
        </dgm:presLayoutVars>
      </dgm:prSet>
      <dgm:spPr/>
    </dgm:pt>
  </dgm:ptLst>
  <dgm:cxnLst>
    <dgm:cxn modelId="{7C83D8E7-53EC-4C5D-B83A-EABD7E99C19C}" type="presOf" srcId="{7877BBD4-BDB7-43D9-9B8F-48B37960885E}" destId="{03E11D44-68AF-47C5-9CE7-D0B7BA0F75AF}" srcOrd="1" destOrd="0" presId="urn:microsoft.com/office/officeart/2005/8/layout/list1"/>
    <dgm:cxn modelId="{EBF8CD3C-726E-47F8-AADD-A5E0A57D882A}" type="presOf" srcId="{7877BBD4-BDB7-43D9-9B8F-48B37960885E}" destId="{98B3CD54-EC99-4804-9735-6F7F07D6B3C1}" srcOrd="0"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FB20899F-103E-4994-B923-E5870AEC71C8}" type="presOf" srcId="{4D02D810-1337-45DE-BC2D-A64BEA08E556}" destId="{CEA23E0C-2D58-4B35-805C-BB31F9875BC9}" srcOrd="0" destOrd="0" presId="urn:microsoft.com/office/officeart/2005/8/layout/list1"/>
    <dgm:cxn modelId="{30155428-63FB-473E-A2E4-BD14A56E6572}" type="presParOf" srcId="{CEA23E0C-2D58-4B35-805C-BB31F9875BC9}" destId="{15562EDF-55AA-419C-8091-D4175D5BC947}" srcOrd="0" destOrd="0" presId="urn:microsoft.com/office/officeart/2005/8/layout/list1"/>
    <dgm:cxn modelId="{933411A1-07F2-475B-BBD0-633B7CA5A7EF}" type="presParOf" srcId="{15562EDF-55AA-419C-8091-D4175D5BC947}" destId="{98B3CD54-EC99-4804-9735-6F7F07D6B3C1}" srcOrd="0" destOrd="0" presId="urn:microsoft.com/office/officeart/2005/8/layout/list1"/>
    <dgm:cxn modelId="{7ABD32A4-F47C-481A-B0CC-F7FBA6E66EDB}" type="presParOf" srcId="{15562EDF-55AA-419C-8091-D4175D5BC947}" destId="{03E11D44-68AF-47C5-9CE7-D0B7BA0F75AF}" srcOrd="1" destOrd="0" presId="urn:microsoft.com/office/officeart/2005/8/layout/list1"/>
    <dgm:cxn modelId="{8E462CF7-D32A-43D9-A596-EC87BD77633D}" type="presParOf" srcId="{CEA23E0C-2D58-4B35-805C-BB31F9875BC9}" destId="{A93BDCDC-B81D-4AB3-A4F8-E0E6E1A68920}" srcOrd="1" destOrd="0" presId="urn:microsoft.com/office/officeart/2005/8/layout/list1"/>
    <dgm:cxn modelId="{EA7626B1-AAD1-4C9F-B09E-F3BF5758B0A3}" type="presParOf" srcId="{CEA23E0C-2D58-4B35-805C-BB31F9875BC9}" destId="{1A0FB98D-C95A-4010-8F2A-135C2B1888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3EB3EB-26FA-487E-858F-50505D7FF284}" type="doc">
      <dgm:prSet loTypeId="urn:microsoft.com/office/officeart/2005/8/layout/cycle2" loCatId="cycle" qsTypeId="urn:microsoft.com/office/officeart/2005/8/quickstyle/3d3" qsCatId="3D" csTypeId="urn:microsoft.com/office/officeart/2005/8/colors/accent0_3" csCatId="mainScheme" phldr="1"/>
      <dgm:spPr/>
      <dgm:t>
        <a:bodyPr/>
        <a:lstStyle/>
        <a:p>
          <a:endParaRPr lang="en-US"/>
        </a:p>
      </dgm:t>
    </dgm:pt>
    <dgm:pt modelId="{8981ABF6-3178-4374-8243-B40AEC218005}">
      <dgm:prSet phldrT="[Text]" custT="1"/>
      <dgm:spPr/>
      <dgm:t>
        <a:bodyPr/>
        <a:lstStyle/>
        <a:p>
          <a:r>
            <a:rPr lang="en-US" sz="1800" dirty="0" smtClean="0"/>
            <a:t>Personal time</a:t>
          </a:r>
          <a:endParaRPr lang="en-US" sz="1800" dirty="0"/>
        </a:p>
      </dgm:t>
    </dgm:pt>
    <dgm:pt modelId="{29C6CE21-375C-4183-8CCB-1B85AD6D5B11}" type="parTrans" cxnId="{D6913FC9-ECC8-420E-A928-337527D64C80}">
      <dgm:prSet/>
      <dgm:spPr/>
      <dgm:t>
        <a:bodyPr/>
        <a:lstStyle/>
        <a:p>
          <a:endParaRPr lang="en-US"/>
        </a:p>
      </dgm:t>
    </dgm:pt>
    <dgm:pt modelId="{C3DB4700-5CA2-4366-A9BD-66F312D07B41}" type="sibTrans" cxnId="{D6913FC9-ECC8-420E-A928-337527D64C80}">
      <dgm:prSet/>
      <dgm:spPr/>
      <dgm:t>
        <a:bodyPr/>
        <a:lstStyle/>
        <a:p>
          <a:endParaRPr lang="en-US"/>
        </a:p>
      </dgm:t>
    </dgm:pt>
    <dgm:pt modelId="{8399DF8C-3D5A-4453-B00D-33771749CDD4}">
      <dgm:prSet phldrT="[Text]" custT="1"/>
      <dgm:spPr/>
      <dgm:t>
        <a:bodyPr/>
        <a:lstStyle/>
        <a:p>
          <a:r>
            <a:rPr lang="en-US" sz="1800" dirty="0" smtClean="0"/>
            <a:t>Family time</a:t>
          </a:r>
          <a:endParaRPr lang="en-US" sz="1800" dirty="0"/>
        </a:p>
      </dgm:t>
    </dgm:pt>
    <dgm:pt modelId="{95678A1E-7070-4C1A-A112-930202C92F76}" type="parTrans" cxnId="{1024F71E-6786-4D7A-802F-2C6D1F375F46}">
      <dgm:prSet/>
      <dgm:spPr/>
      <dgm:t>
        <a:bodyPr/>
        <a:lstStyle/>
        <a:p>
          <a:endParaRPr lang="en-US"/>
        </a:p>
      </dgm:t>
    </dgm:pt>
    <dgm:pt modelId="{470956B6-C313-48D8-8642-0C7171C0E1CB}" type="sibTrans" cxnId="{1024F71E-6786-4D7A-802F-2C6D1F375F46}">
      <dgm:prSet/>
      <dgm:spPr/>
      <dgm:t>
        <a:bodyPr/>
        <a:lstStyle/>
        <a:p>
          <a:endParaRPr lang="en-US"/>
        </a:p>
      </dgm:t>
    </dgm:pt>
    <dgm:pt modelId="{3D3C2BEC-44E5-486D-9FDE-91BE4B7DC802}">
      <dgm:prSet phldrT="[Text]" custT="1"/>
      <dgm:spPr/>
      <dgm:t>
        <a:bodyPr lIns="0" rIns="0"/>
        <a:lstStyle/>
        <a:p>
          <a:r>
            <a:rPr lang="en-US" sz="1500" dirty="0" smtClean="0"/>
            <a:t>P</a:t>
          </a:r>
          <a:r>
            <a:rPr lang="en-US" sz="1800" dirty="0" smtClean="0"/>
            <a:t>ersonal devotion</a:t>
          </a:r>
          <a:endParaRPr lang="en-US" sz="1800" dirty="0"/>
        </a:p>
      </dgm:t>
    </dgm:pt>
    <dgm:pt modelId="{B5E61C97-B584-40B8-9362-C89387F4BF5C}" type="parTrans" cxnId="{62541969-ECB6-4054-9188-1ED9422E92EA}">
      <dgm:prSet/>
      <dgm:spPr/>
      <dgm:t>
        <a:bodyPr/>
        <a:lstStyle/>
        <a:p>
          <a:endParaRPr lang="en-US"/>
        </a:p>
      </dgm:t>
    </dgm:pt>
    <dgm:pt modelId="{888A2B87-608E-407D-BFA4-7FB0BF496309}" type="sibTrans" cxnId="{62541969-ECB6-4054-9188-1ED9422E92EA}">
      <dgm:prSet/>
      <dgm:spPr/>
      <dgm:t>
        <a:bodyPr/>
        <a:lstStyle/>
        <a:p>
          <a:endParaRPr lang="en-US"/>
        </a:p>
      </dgm:t>
    </dgm:pt>
    <dgm:pt modelId="{F3A7A1F3-8BE4-4E11-8388-BA70490C315F}">
      <dgm:prSet phldrT="[Text]" custT="1"/>
      <dgm:spPr/>
      <dgm:t>
        <a:bodyPr/>
        <a:lstStyle/>
        <a:p>
          <a:r>
            <a:rPr lang="en-US" sz="1800" dirty="0" smtClean="0"/>
            <a:t>Work time</a:t>
          </a:r>
          <a:endParaRPr lang="en-US" sz="1800" dirty="0"/>
        </a:p>
      </dgm:t>
    </dgm:pt>
    <dgm:pt modelId="{D7CED435-5B7E-4AA0-8EAF-41ECDF163497}" type="parTrans" cxnId="{78A62E4D-D90B-4E79-8441-E3EAB7CEF47F}">
      <dgm:prSet/>
      <dgm:spPr/>
      <dgm:t>
        <a:bodyPr/>
        <a:lstStyle/>
        <a:p>
          <a:endParaRPr lang="en-US"/>
        </a:p>
      </dgm:t>
    </dgm:pt>
    <dgm:pt modelId="{DA933774-F9E0-4882-A6BC-F2B8EF4D6487}" type="sibTrans" cxnId="{78A62E4D-D90B-4E79-8441-E3EAB7CEF47F}">
      <dgm:prSet/>
      <dgm:spPr/>
      <dgm:t>
        <a:bodyPr/>
        <a:lstStyle/>
        <a:p>
          <a:endParaRPr lang="en-US"/>
        </a:p>
      </dgm:t>
    </dgm:pt>
    <dgm:pt modelId="{BE3D0E4E-B084-448A-B882-94D5EF547571}">
      <dgm:prSet phldrT="[Text]" custT="1"/>
      <dgm:spPr/>
      <dgm:t>
        <a:bodyPr/>
        <a:lstStyle/>
        <a:p>
          <a:r>
            <a:rPr lang="en-US" sz="1800" dirty="0" smtClean="0"/>
            <a:t>Rest time </a:t>
          </a:r>
          <a:r>
            <a:rPr lang="en-US" sz="1050" dirty="0" smtClean="0"/>
            <a:t>(including vacations)</a:t>
          </a:r>
          <a:endParaRPr lang="en-US" sz="1400" dirty="0"/>
        </a:p>
      </dgm:t>
    </dgm:pt>
    <dgm:pt modelId="{B712B267-92A7-4CF5-9CAA-458ADAACBA8E}" type="parTrans" cxnId="{D4DB739E-E7EE-42B7-932E-76C6625BDE0B}">
      <dgm:prSet/>
      <dgm:spPr/>
      <dgm:t>
        <a:bodyPr/>
        <a:lstStyle/>
        <a:p>
          <a:endParaRPr lang="en-US"/>
        </a:p>
      </dgm:t>
    </dgm:pt>
    <dgm:pt modelId="{CBF9F42C-154A-4E50-8006-DC953F07E061}" type="sibTrans" cxnId="{D4DB739E-E7EE-42B7-932E-76C6625BDE0B}">
      <dgm:prSet/>
      <dgm:spPr/>
      <dgm:t>
        <a:bodyPr/>
        <a:lstStyle/>
        <a:p>
          <a:endParaRPr lang="en-US"/>
        </a:p>
      </dgm:t>
    </dgm:pt>
    <dgm:pt modelId="{EA43ADE6-F1A1-47BD-B007-6D082199B5C7}" type="pres">
      <dgm:prSet presAssocID="{1B3EB3EB-26FA-487E-858F-50505D7FF284}" presName="cycle" presStyleCnt="0">
        <dgm:presLayoutVars>
          <dgm:dir/>
          <dgm:resizeHandles val="exact"/>
        </dgm:presLayoutVars>
      </dgm:prSet>
      <dgm:spPr/>
      <dgm:t>
        <a:bodyPr/>
        <a:lstStyle/>
        <a:p>
          <a:endParaRPr lang="en-US"/>
        </a:p>
      </dgm:t>
    </dgm:pt>
    <dgm:pt modelId="{9543E838-A553-480F-A93D-CBDF80CBC147}" type="pres">
      <dgm:prSet presAssocID="{8981ABF6-3178-4374-8243-B40AEC218005}" presName="node" presStyleLbl="node1" presStyleIdx="0" presStyleCnt="5">
        <dgm:presLayoutVars>
          <dgm:bulletEnabled val="1"/>
        </dgm:presLayoutVars>
      </dgm:prSet>
      <dgm:spPr/>
      <dgm:t>
        <a:bodyPr/>
        <a:lstStyle/>
        <a:p>
          <a:endParaRPr lang="en-US"/>
        </a:p>
      </dgm:t>
    </dgm:pt>
    <dgm:pt modelId="{D9CDD743-FD32-4CB9-B046-B87D24EED5A1}" type="pres">
      <dgm:prSet presAssocID="{C3DB4700-5CA2-4366-A9BD-66F312D07B41}" presName="sibTrans" presStyleLbl="sibTrans2D1" presStyleIdx="0" presStyleCnt="5"/>
      <dgm:spPr/>
      <dgm:t>
        <a:bodyPr/>
        <a:lstStyle/>
        <a:p>
          <a:endParaRPr lang="en-US"/>
        </a:p>
      </dgm:t>
    </dgm:pt>
    <dgm:pt modelId="{BDE18218-183F-4EA9-B6FD-15B228C5C9F1}" type="pres">
      <dgm:prSet presAssocID="{C3DB4700-5CA2-4366-A9BD-66F312D07B41}" presName="connectorText" presStyleLbl="sibTrans2D1" presStyleIdx="0" presStyleCnt="5"/>
      <dgm:spPr/>
      <dgm:t>
        <a:bodyPr/>
        <a:lstStyle/>
        <a:p>
          <a:endParaRPr lang="en-US"/>
        </a:p>
      </dgm:t>
    </dgm:pt>
    <dgm:pt modelId="{6B8C61C8-56AD-4DC0-9B20-EA90EB863BD5}" type="pres">
      <dgm:prSet presAssocID="{8399DF8C-3D5A-4453-B00D-33771749CDD4}" presName="node" presStyleLbl="node1" presStyleIdx="1" presStyleCnt="5">
        <dgm:presLayoutVars>
          <dgm:bulletEnabled val="1"/>
        </dgm:presLayoutVars>
      </dgm:prSet>
      <dgm:spPr/>
      <dgm:t>
        <a:bodyPr/>
        <a:lstStyle/>
        <a:p>
          <a:endParaRPr lang="en-US"/>
        </a:p>
      </dgm:t>
    </dgm:pt>
    <dgm:pt modelId="{AEFDE84B-F954-4C9F-AF67-C03DB9B981BE}" type="pres">
      <dgm:prSet presAssocID="{470956B6-C313-48D8-8642-0C7171C0E1CB}" presName="sibTrans" presStyleLbl="sibTrans2D1" presStyleIdx="1" presStyleCnt="5"/>
      <dgm:spPr/>
      <dgm:t>
        <a:bodyPr/>
        <a:lstStyle/>
        <a:p>
          <a:endParaRPr lang="en-US"/>
        </a:p>
      </dgm:t>
    </dgm:pt>
    <dgm:pt modelId="{9B50AAAB-8B7A-44CD-9C3F-0FE14A104FE9}" type="pres">
      <dgm:prSet presAssocID="{470956B6-C313-48D8-8642-0C7171C0E1CB}" presName="connectorText" presStyleLbl="sibTrans2D1" presStyleIdx="1" presStyleCnt="5"/>
      <dgm:spPr/>
      <dgm:t>
        <a:bodyPr/>
        <a:lstStyle/>
        <a:p>
          <a:endParaRPr lang="en-US"/>
        </a:p>
      </dgm:t>
    </dgm:pt>
    <dgm:pt modelId="{93AAFF45-4176-48B4-B110-75E02117F6ED}" type="pres">
      <dgm:prSet presAssocID="{3D3C2BEC-44E5-486D-9FDE-91BE4B7DC802}" presName="node" presStyleLbl="node1" presStyleIdx="2" presStyleCnt="5">
        <dgm:presLayoutVars>
          <dgm:bulletEnabled val="1"/>
        </dgm:presLayoutVars>
      </dgm:prSet>
      <dgm:spPr/>
      <dgm:t>
        <a:bodyPr/>
        <a:lstStyle/>
        <a:p>
          <a:endParaRPr lang="en-US"/>
        </a:p>
      </dgm:t>
    </dgm:pt>
    <dgm:pt modelId="{E0DC5D9D-14DF-4C52-A26A-C0F2781CB29C}" type="pres">
      <dgm:prSet presAssocID="{888A2B87-608E-407D-BFA4-7FB0BF496309}" presName="sibTrans" presStyleLbl="sibTrans2D1" presStyleIdx="2" presStyleCnt="5"/>
      <dgm:spPr/>
      <dgm:t>
        <a:bodyPr/>
        <a:lstStyle/>
        <a:p>
          <a:endParaRPr lang="en-US"/>
        </a:p>
      </dgm:t>
    </dgm:pt>
    <dgm:pt modelId="{48107E3C-98B1-403A-AC88-8F50B1A6611E}" type="pres">
      <dgm:prSet presAssocID="{888A2B87-608E-407D-BFA4-7FB0BF496309}" presName="connectorText" presStyleLbl="sibTrans2D1" presStyleIdx="2" presStyleCnt="5"/>
      <dgm:spPr/>
      <dgm:t>
        <a:bodyPr/>
        <a:lstStyle/>
        <a:p>
          <a:endParaRPr lang="en-US"/>
        </a:p>
      </dgm:t>
    </dgm:pt>
    <dgm:pt modelId="{AA5F74D0-383A-4964-926F-430B5FFB3AD3}" type="pres">
      <dgm:prSet presAssocID="{F3A7A1F3-8BE4-4E11-8388-BA70490C315F}" presName="node" presStyleLbl="node1" presStyleIdx="3" presStyleCnt="5">
        <dgm:presLayoutVars>
          <dgm:bulletEnabled val="1"/>
        </dgm:presLayoutVars>
      </dgm:prSet>
      <dgm:spPr/>
      <dgm:t>
        <a:bodyPr/>
        <a:lstStyle/>
        <a:p>
          <a:endParaRPr lang="en-US"/>
        </a:p>
      </dgm:t>
    </dgm:pt>
    <dgm:pt modelId="{2590D141-966B-4BD7-A824-749DF2DFBDA5}" type="pres">
      <dgm:prSet presAssocID="{DA933774-F9E0-4882-A6BC-F2B8EF4D6487}" presName="sibTrans" presStyleLbl="sibTrans2D1" presStyleIdx="3" presStyleCnt="5"/>
      <dgm:spPr/>
      <dgm:t>
        <a:bodyPr/>
        <a:lstStyle/>
        <a:p>
          <a:endParaRPr lang="en-US"/>
        </a:p>
      </dgm:t>
    </dgm:pt>
    <dgm:pt modelId="{86685A71-A10D-458F-A3A7-C8F91F09A303}" type="pres">
      <dgm:prSet presAssocID="{DA933774-F9E0-4882-A6BC-F2B8EF4D6487}" presName="connectorText" presStyleLbl="sibTrans2D1" presStyleIdx="3" presStyleCnt="5"/>
      <dgm:spPr/>
      <dgm:t>
        <a:bodyPr/>
        <a:lstStyle/>
        <a:p>
          <a:endParaRPr lang="en-US"/>
        </a:p>
      </dgm:t>
    </dgm:pt>
    <dgm:pt modelId="{9C9DC360-054D-479E-B520-CF1F5C14663B}" type="pres">
      <dgm:prSet presAssocID="{BE3D0E4E-B084-448A-B882-94D5EF547571}" presName="node" presStyleLbl="node1" presStyleIdx="4" presStyleCnt="5">
        <dgm:presLayoutVars>
          <dgm:bulletEnabled val="1"/>
        </dgm:presLayoutVars>
      </dgm:prSet>
      <dgm:spPr/>
      <dgm:t>
        <a:bodyPr/>
        <a:lstStyle/>
        <a:p>
          <a:endParaRPr lang="en-US"/>
        </a:p>
      </dgm:t>
    </dgm:pt>
    <dgm:pt modelId="{29FEAE97-EC69-4B72-8D21-151F9CFF35A0}" type="pres">
      <dgm:prSet presAssocID="{CBF9F42C-154A-4E50-8006-DC953F07E061}" presName="sibTrans" presStyleLbl="sibTrans2D1" presStyleIdx="4" presStyleCnt="5"/>
      <dgm:spPr/>
      <dgm:t>
        <a:bodyPr/>
        <a:lstStyle/>
        <a:p>
          <a:endParaRPr lang="en-US"/>
        </a:p>
      </dgm:t>
    </dgm:pt>
    <dgm:pt modelId="{D64D8F5C-E5E7-4B3C-8DBD-0D5A27ACE033}" type="pres">
      <dgm:prSet presAssocID="{CBF9F42C-154A-4E50-8006-DC953F07E061}" presName="connectorText" presStyleLbl="sibTrans2D1" presStyleIdx="4" presStyleCnt="5"/>
      <dgm:spPr/>
      <dgm:t>
        <a:bodyPr/>
        <a:lstStyle/>
        <a:p>
          <a:endParaRPr lang="en-US"/>
        </a:p>
      </dgm:t>
    </dgm:pt>
  </dgm:ptLst>
  <dgm:cxnLst>
    <dgm:cxn modelId="{1024F71E-6786-4D7A-802F-2C6D1F375F46}" srcId="{1B3EB3EB-26FA-487E-858F-50505D7FF284}" destId="{8399DF8C-3D5A-4453-B00D-33771749CDD4}" srcOrd="1" destOrd="0" parTransId="{95678A1E-7070-4C1A-A112-930202C92F76}" sibTransId="{470956B6-C313-48D8-8642-0C7171C0E1CB}"/>
    <dgm:cxn modelId="{A5C8EE9C-9FED-427B-BD4E-538F7B172211}" type="presOf" srcId="{470956B6-C313-48D8-8642-0C7171C0E1CB}" destId="{9B50AAAB-8B7A-44CD-9C3F-0FE14A104FE9}" srcOrd="1" destOrd="0" presId="urn:microsoft.com/office/officeart/2005/8/layout/cycle2"/>
    <dgm:cxn modelId="{CAB64637-ED05-408F-8BF9-C703DAD8B23E}" type="presOf" srcId="{8981ABF6-3178-4374-8243-B40AEC218005}" destId="{9543E838-A553-480F-A93D-CBDF80CBC147}" srcOrd="0" destOrd="0" presId="urn:microsoft.com/office/officeart/2005/8/layout/cycle2"/>
    <dgm:cxn modelId="{9BA04B83-3DA5-42AD-B443-956E620D5491}" type="presOf" srcId="{470956B6-C313-48D8-8642-0C7171C0E1CB}" destId="{AEFDE84B-F954-4C9F-AF67-C03DB9B981BE}" srcOrd="0" destOrd="0" presId="urn:microsoft.com/office/officeart/2005/8/layout/cycle2"/>
    <dgm:cxn modelId="{82C52DF8-86D8-43D6-998C-7391CA0CFB38}" type="presOf" srcId="{C3DB4700-5CA2-4366-A9BD-66F312D07B41}" destId="{BDE18218-183F-4EA9-B6FD-15B228C5C9F1}" srcOrd="1" destOrd="0" presId="urn:microsoft.com/office/officeart/2005/8/layout/cycle2"/>
    <dgm:cxn modelId="{B643DB13-EC2A-4D53-B1B3-72ACE16B5585}" type="presOf" srcId="{DA933774-F9E0-4882-A6BC-F2B8EF4D6487}" destId="{2590D141-966B-4BD7-A824-749DF2DFBDA5}" srcOrd="0" destOrd="0" presId="urn:microsoft.com/office/officeart/2005/8/layout/cycle2"/>
    <dgm:cxn modelId="{971E9710-034D-4C53-8A62-DEFC28548376}" type="presOf" srcId="{888A2B87-608E-407D-BFA4-7FB0BF496309}" destId="{48107E3C-98B1-403A-AC88-8F50B1A6611E}" srcOrd="1" destOrd="0" presId="urn:microsoft.com/office/officeart/2005/8/layout/cycle2"/>
    <dgm:cxn modelId="{26724E3F-9592-4151-BCB8-0400B5E65C53}" type="presOf" srcId="{8399DF8C-3D5A-4453-B00D-33771749CDD4}" destId="{6B8C61C8-56AD-4DC0-9B20-EA90EB863BD5}" srcOrd="0" destOrd="0" presId="urn:microsoft.com/office/officeart/2005/8/layout/cycle2"/>
    <dgm:cxn modelId="{D6913FC9-ECC8-420E-A928-337527D64C80}" srcId="{1B3EB3EB-26FA-487E-858F-50505D7FF284}" destId="{8981ABF6-3178-4374-8243-B40AEC218005}" srcOrd="0" destOrd="0" parTransId="{29C6CE21-375C-4183-8CCB-1B85AD6D5B11}" sibTransId="{C3DB4700-5CA2-4366-A9BD-66F312D07B41}"/>
    <dgm:cxn modelId="{E8BCE77D-2075-4DC7-89EC-73BEC7E51F41}" type="presOf" srcId="{C3DB4700-5CA2-4366-A9BD-66F312D07B41}" destId="{D9CDD743-FD32-4CB9-B046-B87D24EED5A1}" srcOrd="0" destOrd="0" presId="urn:microsoft.com/office/officeart/2005/8/layout/cycle2"/>
    <dgm:cxn modelId="{FD602EB5-11A7-4E8B-BDE0-B67474757856}" type="presOf" srcId="{BE3D0E4E-B084-448A-B882-94D5EF547571}" destId="{9C9DC360-054D-479E-B520-CF1F5C14663B}" srcOrd="0" destOrd="0" presId="urn:microsoft.com/office/officeart/2005/8/layout/cycle2"/>
    <dgm:cxn modelId="{92826D26-0226-48EA-A6D6-00B38F8192FE}" type="presOf" srcId="{888A2B87-608E-407D-BFA4-7FB0BF496309}" destId="{E0DC5D9D-14DF-4C52-A26A-C0F2781CB29C}" srcOrd="0" destOrd="0" presId="urn:microsoft.com/office/officeart/2005/8/layout/cycle2"/>
    <dgm:cxn modelId="{D4DB739E-E7EE-42B7-932E-76C6625BDE0B}" srcId="{1B3EB3EB-26FA-487E-858F-50505D7FF284}" destId="{BE3D0E4E-B084-448A-B882-94D5EF547571}" srcOrd="4" destOrd="0" parTransId="{B712B267-92A7-4CF5-9CAA-458ADAACBA8E}" sibTransId="{CBF9F42C-154A-4E50-8006-DC953F07E061}"/>
    <dgm:cxn modelId="{62541969-ECB6-4054-9188-1ED9422E92EA}" srcId="{1B3EB3EB-26FA-487E-858F-50505D7FF284}" destId="{3D3C2BEC-44E5-486D-9FDE-91BE4B7DC802}" srcOrd="2" destOrd="0" parTransId="{B5E61C97-B584-40B8-9362-C89387F4BF5C}" sibTransId="{888A2B87-608E-407D-BFA4-7FB0BF496309}"/>
    <dgm:cxn modelId="{78A62E4D-D90B-4E79-8441-E3EAB7CEF47F}" srcId="{1B3EB3EB-26FA-487E-858F-50505D7FF284}" destId="{F3A7A1F3-8BE4-4E11-8388-BA70490C315F}" srcOrd="3" destOrd="0" parTransId="{D7CED435-5B7E-4AA0-8EAF-41ECDF163497}" sibTransId="{DA933774-F9E0-4882-A6BC-F2B8EF4D6487}"/>
    <dgm:cxn modelId="{7E77CB9F-B7C7-41A9-AEB6-DA3379B319D1}" type="presOf" srcId="{F3A7A1F3-8BE4-4E11-8388-BA70490C315F}" destId="{AA5F74D0-383A-4964-926F-430B5FFB3AD3}" srcOrd="0" destOrd="0" presId="urn:microsoft.com/office/officeart/2005/8/layout/cycle2"/>
    <dgm:cxn modelId="{F04F3875-754A-41D9-BA31-C768A233DE02}" type="presOf" srcId="{CBF9F42C-154A-4E50-8006-DC953F07E061}" destId="{D64D8F5C-E5E7-4B3C-8DBD-0D5A27ACE033}" srcOrd="1" destOrd="0" presId="urn:microsoft.com/office/officeart/2005/8/layout/cycle2"/>
    <dgm:cxn modelId="{DBBA347E-2CBA-4F8B-BE75-D17D24A627AB}" type="presOf" srcId="{CBF9F42C-154A-4E50-8006-DC953F07E061}" destId="{29FEAE97-EC69-4B72-8D21-151F9CFF35A0}" srcOrd="0" destOrd="0" presId="urn:microsoft.com/office/officeart/2005/8/layout/cycle2"/>
    <dgm:cxn modelId="{32FECA18-900E-40CB-9147-0AB29B4A14D9}" type="presOf" srcId="{DA933774-F9E0-4882-A6BC-F2B8EF4D6487}" destId="{86685A71-A10D-458F-A3A7-C8F91F09A303}" srcOrd="1" destOrd="0" presId="urn:microsoft.com/office/officeart/2005/8/layout/cycle2"/>
    <dgm:cxn modelId="{74E7D6CD-1CE5-414A-831F-9C035276B6A3}" type="presOf" srcId="{1B3EB3EB-26FA-487E-858F-50505D7FF284}" destId="{EA43ADE6-F1A1-47BD-B007-6D082199B5C7}" srcOrd="0" destOrd="0" presId="urn:microsoft.com/office/officeart/2005/8/layout/cycle2"/>
    <dgm:cxn modelId="{F60730D2-30B3-4A41-B3BF-45F06A8C5F0D}" type="presOf" srcId="{3D3C2BEC-44E5-486D-9FDE-91BE4B7DC802}" destId="{93AAFF45-4176-48B4-B110-75E02117F6ED}" srcOrd="0" destOrd="0" presId="urn:microsoft.com/office/officeart/2005/8/layout/cycle2"/>
    <dgm:cxn modelId="{3AFBC284-DECE-4FB1-8EA2-C98BBA01FE6E}" type="presParOf" srcId="{EA43ADE6-F1A1-47BD-B007-6D082199B5C7}" destId="{9543E838-A553-480F-A93D-CBDF80CBC147}" srcOrd="0" destOrd="0" presId="urn:microsoft.com/office/officeart/2005/8/layout/cycle2"/>
    <dgm:cxn modelId="{7E15C96D-4B68-434F-BB3A-6432DF0CFF72}" type="presParOf" srcId="{EA43ADE6-F1A1-47BD-B007-6D082199B5C7}" destId="{D9CDD743-FD32-4CB9-B046-B87D24EED5A1}" srcOrd="1" destOrd="0" presId="urn:microsoft.com/office/officeart/2005/8/layout/cycle2"/>
    <dgm:cxn modelId="{8D650747-DFEF-43A9-9D7F-4EDAB6822A23}" type="presParOf" srcId="{D9CDD743-FD32-4CB9-B046-B87D24EED5A1}" destId="{BDE18218-183F-4EA9-B6FD-15B228C5C9F1}" srcOrd="0" destOrd="0" presId="urn:microsoft.com/office/officeart/2005/8/layout/cycle2"/>
    <dgm:cxn modelId="{5AD69A69-22B0-4F69-BF4F-A21736409BD2}" type="presParOf" srcId="{EA43ADE6-F1A1-47BD-B007-6D082199B5C7}" destId="{6B8C61C8-56AD-4DC0-9B20-EA90EB863BD5}" srcOrd="2" destOrd="0" presId="urn:microsoft.com/office/officeart/2005/8/layout/cycle2"/>
    <dgm:cxn modelId="{6EF7AB6C-9747-4ABF-9576-F0C63E17BBBB}" type="presParOf" srcId="{EA43ADE6-F1A1-47BD-B007-6D082199B5C7}" destId="{AEFDE84B-F954-4C9F-AF67-C03DB9B981BE}" srcOrd="3" destOrd="0" presId="urn:microsoft.com/office/officeart/2005/8/layout/cycle2"/>
    <dgm:cxn modelId="{3CF47ABC-1D4D-4C20-A597-307FC9D5E97B}" type="presParOf" srcId="{AEFDE84B-F954-4C9F-AF67-C03DB9B981BE}" destId="{9B50AAAB-8B7A-44CD-9C3F-0FE14A104FE9}" srcOrd="0" destOrd="0" presId="urn:microsoft.com/office/officeart/2005/8/layout/cycle2"/>
    <dgm:cxn modelId="{B514957C-0506-41B1-B590-FC26EBBD6190}" type="presParOf" srcId="{EA43ADE6-F1A1-47BD-B007-6D082199B5C7}" destId="{93AAFF45-4176-48B4-B110-75E02117F6ED}" srcOrd="4" destOrd="0" presId="urn:microsoft.com/office/officeart/2005/8/layout/cycle2"/>
    <dgm:cxn modelId="{04982B3B-899B-42C1-B12E-8F45C80C04CB}" type="presParOf" srcId="{EA43ADE6-F1A1-47BD-B007-6D082199B5C7}" destId="{E0DC5D9D-14DF-4C52-A26A-C0F2781CB29C}" srcOrd="5" destOrd="0" presId="urn:microsoft.com/office/officeart/2005/8/layout/cycle2"/>
    <dgm:cxn modelId="{11F6F023-651B-4F9E-B49B-873AD5881522}" type="presParOf" srcId="{E0DC5D9D-14DF-4C52-A26A-C0F2781CB29C}" destId="{48107E3C-98B1-403A-AC88-8F50B1A6611E}" srcOrd="0" destOrd="0" presId="urn:microsoft.com/office/officeart/2005/8/layout/cycle2"/>
    <dgm:cxn modelId="{AC091D18-3D58-45CC-9196-0387F8C4A3BA}" type="presParOf" srcId="{EA43ADE6-F1A1-47BD-B007-6D082199B5C7}" destId="{AA5F74D0-383A-4964-926F-430B5FFB3AD3}" srcOrd="6" destOrd="0" presId="urn:microsoft.com/office/officeart/2005/8/layout/cycle2"/>
    <dgm:cxn modelId="{7612ADEE-3832-427D-B574-1F77FA446ED0}" type="presParOf" srcId="{EA43ADE6-F1A1-47BD-B007-6D082199B5C7}" destId="{2590D141-966B-4BD7-A824-749DF2DFBDA5}" srcOrd="7" destOrd="0" presId="urn:microsoft.com/office/officeart/2005/8/layout/cycle2"/>
    <dgm:cxn modelId="{4A7B17B9-9C54-4E97-866C-A07A8833B284}" type="presParOf" srcId="{2590D141-966B-4BD7-A824-749DF2DFBDA5}" destId="{86685A71-A10D-458F-A3A7-C8F91F09A303}" srcOrd="0" destOrd="0" presId="urn:microsoft.com/office/officeart/2005/8/layout/cycle2"/>
    <dgm:cxn modelId="{5C697073-53A8-4A46-A9B4-483D3399EF65}" type="presParOf" srcId="{EA43ADE6-F1A1-47BD-B007-6D082199B5C7}" destId="{9C9DC360-054D-479E-B520-CF1F5C14663B}" srcOrd="8" destOrd="0" presId="urn:microsoft.com/office/officeart/2005/8/layout/cycle2"/>
    <dgm:cxn modelId="{69B36D9F-EA8C-4E00-A224-BF6E051E10DA}" type="presParOf" srcId="{EA43ADE6-F1A1-47BD-B007-6D082199B5C7}" destId="{29FEAE97-EC69-4B72-8D21-151F9CFF35A0}" srcOrd="9" destOrd="0" presId="urn:microsoft.com/office/officeart/2005/8/layout/cycle2"/>
    <dgm:cxn modelId="{0A8B8AA8-5782-4A8A-AA38-6FF3F3A7945B}" type="presParOf" srcId="{29FEAE97-EC69-4B72-8D21-151F9CFF35A0}" destId="{D64D8F5C-E5E7-4B3C-8DBD-0D5A27ACE033}"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Expand your energy</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1"/>
      <dgm:spPr/>
      <dgm:t>
        <a:bodyPr/>
        <a:lstStyle/>
        <a:p>
          <a:endParaRPr lang="en-US"/>
        </a:p>
      </dgm:t>
    </dgm:pt>
    <dgm:pt modelId="{03E11D44-68AF-47C5-9CE7-D0B7BA0F75AF}" type="pres">
      <dgm:prSet presAssocID="{7877BBD4-BDB7-43D9-9B8F-48B37960885E}" presName="parentText" presStyleLbl="node1" presStyleIdx="0" presStyleCnt="1">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1" custLinFactNeighborY="318">
        <dgm:presLayoutVars>
          <dgm:bulletEnabled val="1"/>
        </dgm:presLayoutVars>
      </dgm:prSet>
      <dgm:spPr/>
    </dgm:pt>
  </dgm:ptLst>
  <dgm:cxnLst>
    <dgm:cxn modelId="{ECAD69AE-136D-4141-86C7-D5B5A75C0A45}" type="presOf" srcId="{4D02D810-1337-45DE-BC2D-A64BEA08E556}" destId="{CEA23E0C-2D58-4B35-805C-BB31F9875BC9}" srcOrd="0"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377662B9-182F-46FD-8661-AC6DE34F6237}" type="presOf" srcId="{7877BBD4-BDB7-43D9-9B8F-48B37960885E}" destId="{98B3CD54-EC99-4804-9735-6F7F07D6B3C1}" srcOrd="0" destOrd="0" presId="urn:microsoft.com/office/officeart/2005/8/layout/list1"/>
    <dgm:cxn modelId="{4F0E5661-ADEF-48F9-8477-85C828AE9FEB}" type="presOf" srcId="{7877BBD4-BDB7-43D9-9B8F-48B37960885E}" destId="{03E11D44-68AF-47C5-9CE7-D0B7BA0F75AF}" srcOrd="1" destOrd="0" presId="urn:microsoft.com/office/officeart/2005/8/layout/list1"/>
    <dgm:cxn modelId="{6E7D662E-CA14-457F-A40B-1F78F2DE3D48}" type="presParOf" srcId="{CEA23E0C-2D58-4B35-805C-BB31F9875BC9}" destId="{15562EDF-55AA-419C-8091-D4175D5BC947}" srcOrd="0" destOrd="0" presId="urn:microsoft.com/office/officeart/2005/8/layout/list1"/>
    <dgm:cxn modelId="{06F669BB-238C-41A4-A765-1D1743D77170}" type="presParOf" srcId="{15562EDF-55AA-419C-8091-D4175D5BC947}" destId="{98B3CD54-EC99-4804-9735-6F7F07D6B3C1}" srcOrd="0" destOrd="0" presId="urn:microsoft.com/office/officeart/2005/8/layout/list1"/>
    <dgm:cxn modelId="{68ED8FF9-5F74-4771-A06E-2356CB821AA5}" type="presParOf" srcId="{15562EDF-55AA-419C-8091-D4175D5BC947}" destId="{03E11D44-68AF-47C5-9CE7-D0B7BA0F75AF}" srcOrd="1" destOrd="0" presId="urn:microsoft.com/office/officeart/2005/8/layout/list1"/>
    <dgm:cxn modelId="{498CC7BD-3319-455B-9086-CED63774E0C4}" type="presParOf" srcId="{CEA23E0C-2D58-4B35-805C-BB31F9875BC9}" destId="{A93BDCDC-B81D-4AB3-A4F8-E0E6E1A68920}" srcOrd="1" destOrd="0" presId="urn:microsoft.com/office/officeart/2005/8/layout/list1"/>
    <dgm:cxn modelId="{DA336EC0-4BD1-4D83-9599-0BE19FFB0559}" type="presParOf" srcId="{CEA23E0C-2D58-4B35-805C-BB31F9875BC9}" destId="{1A0FB98D-C95A-4010-8F2A-135C2B1888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Leverage your time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1"/>
      <dgm:spPr/>
      <dgm:t>
        <a:bodyPr/>
        <a:lstStyle/>
        <a:p>
          <a:endParaRPr lang="en-US"/>
        </a:p>
      </dgm:t>
    </dgm:pt>
    <dgm:pt modelId="{03E11D44-68AF-47C5-9CE7-D0B7BA0F75AF}" type="pres">
      <dgm:prSet presAssocID="{7877BBD4-BDB7-43D9-9B8F-48B37960885E}" presName="parentText" presStyleLbl="node1" presStyleIdx="0" presStyleCnt="1">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1" custLinFactNeighborY="318">
        <dgm:presLayoutVars>
          <dgm:bulletEnabled val="1"/>
        </dgm:presLayoutVars>
      </dgm:prSet>
      <dgm:spPr/>
    </dgm:pt>
  </dgm:ptLst>
  <dgm:cxnLst>
    <dgm:cxn modelId="{AE73297F-BBB3-4611-B2EC-F2CCE491F2F4}" type="presOf" srcId="{7877BBD4-BDB7-43D9-9B8F-48B37960885E}" destId="{03E11D44-68AF-47C5-9CE7-D0B7BA0F75AF}" srcOrd="1"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8F9F2A02-18B2-43A8-8C2E-0268F6829E29}" type="presOf" srcId="{7877BBD4-BDB7-43D9-9B8F-48B37960885E}" destId="{98B3CD54-EC99-4804-9735-6F7F07D6B3C1}" srcOrd="0" destOrd="0" presId="urn:microsoft.com/office/officeart/2005/8/layout/list1"/>
    <dgm:cxn modelId="{93FFB500-8DDB-457C-B76E-5C26628D8D85}" type="presOf" srcId="{4D02D810-1337-45DE-BC2D-A64BEA08E556}" destId="{CEA23E0C-2D58-4B35-805C-BB31F9875BC9}" srcOrd="0" destOrd="0" presId="urn:microsoft.com/office/officeart/2005/8/layout/list1"/>
    <dgm:cxn modelId="{2B4B07DE-317B-4039-9367-2046C26AE243}" type="presParOf" srcId="{CEA23E0C-2D58-4B35-805C-BB31F9875BC9}" destId="{15562EDF-55AA-419C-8091-D4175D5BC947}" srcOrd="0" destOrd="0" presId="urn:microsoft.com/office/officeart/2005/8/layout/list1"/>
    <dgm:cxn modelId="{95CCC586-E745-4F50-B4F0-C77FEA6340C9}" type="presParOf" srcId="{15562EDF-55AA-419C-8091-D4175D5BC947}" destId="{98B3CD54-EC99-4804-9735-6F7F07D6B3C1}" srcOrd="0" destOrd="0" presId="urn:microsoft.com/office/officeart/2005/8/layout/list1"/>
    <dgm:cxn modelId="{41D8851E-4EBE-41A7-AF1C-CA93F33FAE4A}" type="presParOf" srcId="{15562EDF-55AA-419C-8091-D4175D5BC947}" destId="{03E11D44-68AF-47C5-9CE7-D0B7BA0F75AF}" srcOrd="1" destOrd="0" presId="urn:microsoft.com/office/officeart/2005/8/layout/list1"/>
    <dgm:cxn modelId="{853076AC-45D0-4051-8169-1E618C28CC48}" type="presParOf" srcId="{CEA23E0C-2D58-4B35-805C-BB31F9875BC9}" destId="{A93BDCDC-B81D-4AB3-A4F8-E0E6E1A68920}" srcOrd="1" destOrd="0" presId="urn:microsoft.com/office/officeart/2005/8/layout/list1"/>
    <dgm:cxn modelId="{7CB2C2C1-3F82-4AF8-BAA8-6144DB642DBB}" type="presParOf" srcId="{CEA23E0C-2D58-4B35-805C-BB31F9875BC9}" destId="{1A0FB98D-C95A-4010-8F2A-135C2B1888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D02D810-1337-45DE-BC2D-A64BEA08E556}"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77BBD4-BDB7-43D9-9B8F-48B37960885E}">
      <dgm:prSet phldrT="[Text]"/>
      <dgm:spPr/>
      <dgm:t>
        <a:bodyPr/>
        <a:lstStyle/>
        <a:p>
          <a:r>
            <a:rPr lang="en-US" dirty="0" smtClean="0">
              <a:latin typeface="Comic Sans MS" pitchFamily="66" charset="0"/>
            </a:rPr>
            <a:t>Control your schedule</a:t>
          </a:r>
          <a:endParaRPr lang="en-US" dirty="0">
            <a:latin typeface="Comic Sans MS" pitchFamily="66" charset="0"/>
          </a:endParaRPr>
        </a:p>
      </dgm:t>
    </dgm:pt>
    <dgm:pt modelId="{228FE8F1-EDA1-4FC8-8F91-E24C64941AB3}" type="parTrans" cxnId="{125BA504-B000-4FFB-AB31-7BF3AEAC69A0}">
      <dgm:prSet/>
      <dgm:spPr/>
      <dgm:t>
        <a:bodyPr/>
        <a:lstStyle/>
        <a:p>
          <a:endParaRPr lang="en-US"/>
        </a:p>
      </dgm:t>
    </dgm:pt>
    <dgm:pt modelId="{CC8DA238-926B-4CAA-89CD-4E37F24D6259}" type="sibTrans" cxnId="{125BA504-B000-4FFB-AB31-7BF3AEAC69A0}">
      <dgm:prSet/>
      <dgm:spPr/>
      <dgm:t>
        <a:bodyPr/>
        <a:lstStyle/>
        <a:p>
          <a:endParaRPr lang="en-US"/>
        </a:p>
      </dgm:t>
    </dgm:pt>
    <dgm:pt modelId="{CEA23E0C-2D58-4B35-805C-BB31F9875BC9}" type="pres">
      <dgm:prSet presAssocID="{4D02D810-1337-45DE-BC2D-A64BEA08E556}" presName="linear" presStyleCnt="0">
        <dgm:presLayoutVars>
          <dgm:dir/>
          <dgm:animLvl val="lvl"/>
          <dgm:resizeHandles val="exact"/>
        </dgm:presLayoutVars>
      </dgm:prSet>
      <dgm:spPr/>
      <dgm:t>
        <a:bodyPr/>
        <a:lstStyle/>
        <a:p>
          <a:endParaRPr lang="en-US"/>
        </a:p>
      </dgm:t>
    </dgm:pt>
    <dgm:pt modelId="{15562EDF-55AA-419C-8091-D4175D5BC947}" type="pres">
      <dgm:prSet presAssocID="{7877BBD4-BDB7-43D9-9B8F-48B37960885E}" presName="parentLin" presStyleCnt="0"/>
      <dgm:spPr/>
    </dgm:pt>
    <dgm:pt modelId="{98B3CD54-EC99-4804-9735-6F7F07D6B3C1}" type="pres">
      <dgm:prSet presAssocID="{7877BBD4-BDB7-43D9-9B8F-48B37960885E}" presName="parentLeftMargin" presStyleLbl="node1" presStyleIdx="0" presStyleCnt="1"/>
      <dgm:spPr/>
      <dgm:t>
        <a:bodyPr/>
        <a:lstStyle/>
        <a:p>
          <a:endParaRPr lang="en-US"/>
        </a:p>
      </dgm:t>
    </dgm:pt>
    <dgm:pt modelId="{03E11D44-68AF-47C5-9CE7-D0B7BA0F75AF}" type="pres">
      <dgm:prSet presAssocID="{7877BBD4-BDB7-43D9-9B8F-48B37960885E}" presName="parentText" presStyleLbl="node1" presStyleIdx="0" presStyleCnt="1">
        <dgm:presLayoutVars>
          <dgm:chMax val="0"/>
          <dgm:bulletEnabled val="1"/>
        </dgm:presLayoutVars>
      </dgm:prSet>
      <dgm:spPr/>
      <dgm:t>
        <a:bodyPr/>
        <a:lstStyle/>
        <a:p>
          <a:endParaRPr lang="en-US"/>
        </a:p>
      </dgm:t>
    </dgm:pt>
    <dgm:pt modelId="{A93BDCDC-B81D-4AB3-A4F8-E0E6E1A68920}" type="pres">
      <dgm:prSet presAssocID="{7877BBD4-BDB7-43D9-9B8F-48B37960885E}" presName="negativeSpace" presStyleCnt="0"/>
      <dgm:spPr/>
    </dgm:pt>
    <dgm:pt modelId="{1A0FB98D-C95A-4010-8F2A-135C2B18888D}" type="pres">
      <dgm:prSet presAssocID="{7877BBD4-BDB7-43D9-9B8F-48B37960885E}" presName="childText" presStyleLbl="conFgAcc1" presStyleIdx="0" presStyleCnt="1" custLinFactNeighborY="318">
        <dgm:presLayoutVars>
          <dgm:bulletEnabled val="1"/>
        </dgm:presLayoutVars>
      </dgm:prSet>
      <dgm:spPr/>
    </dgm:pt>
  </dgm:ptLst>
  <dgm:cxnLst>
    <dgm:cxn modelId="{3399D1E7-895E-48D2-8E4D-129C599B1202}" type="presOf" srcId="{4D02D810-1337-45DE-BC2D-A64BEA08E556}" destId="{CEA23E0C-2D58-4B35-805C-BB31F9875BC9}" srcOrd="0" destOrd="0" presId="urn:microsoft.com/office/officeart/2005/8/layout/list1"/>
    <dgm:cxn modelId="{1EB54926-67A3-46F7-B596-6E845BB952E2}" type="presOf" srcId="{7877BBD4-BDB7-43D9-9B8F-48B37960885E}" destId="{03E11D44-68AF-47C5-9CE7-D0B7BA0F75AF}" srcOrd="1" destOrd="0" presId="urn:microsoft.com/office/officeart/2005/8/layout/list1"/>
    <dgm:cxn modelId="{125BA504-B000-4FFB-AB31-7BF3AEAC69A0}" srcId="{4D02D810-1337-45DE-BC2D-A64BEA08E556}" destId="{7877BBD4-BDB7-43D9-9B8F-48B37960885E}" srcOrd="0" destOrd="0" parTransId="{228FE8F1-EDA1-4FC8-8F91-E24C64941AB3}" sibTransId="{CC8DA238-926B-4CAA-89CD-4E37F24D6259}"/>
    <dgm:cxn modelId="{2CF41D5A-07C5-432D-9338-5011E5121A4C}" type="presOf" srcId="{7877BBD4-BDB7-43D9-9B8F-48B37960885E}" destId="{98B3CD54-EC99-4804-9735-6F7F07D6B3C1}" srcOrd="0" destOrd="0" presId="urn:microsoft.com/office/officeart/2005/8/layout/list1"/>
    <dgm:cxn modelId="{BDFEDC11-7878-4844-9B67-31086E350438}" type="presParOf" srcId="{CEA23E0C-2D58-4B35-805C-BB31F9875BC9}" destId="{15562EDF-55AA-419C-8091-D4175D5BC947}" srcOrd="0" destOrd="0" presId="urn:microsoft.com/office/officeart/2005/8/layout/list1"/>
    <dgm:cxn modelId="{34AAA514-FA4C-476F-AE22-EE119F8DC718}" type="presParOf" srcId="{15562EDF-55AA-419C-8091-D4175D5BC947}" destId="{98B3CD54-EC99-4804-9735-6F7F07D6B3C1}" srcOrd="0" destOrd="0" presId="urn:microsoft.com/office/officeart/2005/8/layout/list1"/>
    <dgm:cxn modelId="{E150AB80-1305-4F64-98FC-5FD43DF49156}" type="presParOf" srcId="{15562EDF-55AA-419C-8091-D4175D5BC947}" destId="{03E11D44-68AF-47C5-9CE7-D0B7BA0F75AF}" srcOrd="1" destOrd="0" presId="urn:microsoft.com/office/officeart/2005/8/layout/list1"/>
    <dgm:cxn modelId="{B4F471D3-8037-4BA4-88BA-17E5277E3878}" type="presParOf" srcId="{CEA23E0C-2D58-4B35-805C-BB31F9875BC9}" destId="{A93BDCDC-B81D-4AB3-A4F8-E0E6E1A68920}" srcOrd="1" destOrd="0" presId="urn:microsoft.com/office/officeart/2005/8/layout/list1"/>
    <dgm:cxn modelId="{E4464C8A-1D65-4A47-9E8F-135DF792AEE6}" type="presParOf" srcId="{CEA23E0C-2D58-4B35-805C-BB31F9875BC9}" destId="{1A0FB98D-C95A-4010-8F2A-135C2B1888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FB98D-C95A-4010-8F2A-135C2B18888D}">
      <dsp:nvSpPr>
        <dsp:cNvPr id="0" name=""/>
        <dsp:cNvSpPr/>
      </dsp:nvSpPr>
      <dsp:spPr>
        <a:xfrm>
          <a:off x="0" y="336140"/>
          <a:ext cx="6705600" cy="4788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11D44-68AF-47C5-9CE7-D0B7BA0F75AF}">
      <dsp:nvSpPr>
        <dsp:cNvPr id="0" name=""/>
        <dsp:cNvSpPr/>
      </dsp:nvSpPr>
      <dsp:spPr>
        <a:xfrm>
          <a:off x="335280" y="55700"/>
          <a:ext cx="4693920" cy="56088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Identify a defining purpose</a:t>
          </a:r>
          <a:endParaRPr lang="en-US" sz="1900" kern="1200" dirty="0">
            <a:latin typeface="Comic Sans MS" pitchFamily="66" charset="0"/>
          </a:endParaRPr>
        </a:p>
      </dsp:txBody>
      <dsp:txXfrm>
        <a:off x="335280" y="55700"/>
        <a:ext cx="4693920" cy="560880"/>
      </dsp:txXfrm>
    </dsp:sp>
    <dsp:sp modelId="{4CD86E99-98E5-4817-A1FA-37CBC5DC8E65}">
      <dsp:nvSpPr>
        <dsp:cNvPr id="0" name=""/>
        <dsp:cNvSpPr/>
      </dsp:nvSpPr>
      <dsp:spPr>
        <a:xfrm>
          <a:off x="0" y="1197980"/>
          <a:ext cx="6705600" cy="4788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481E79-665C-4112-AEC1-17BA9100542B}">
      <dsp:nvSpPr>
        <dsp:cNvPr id="0" name=""/>
        <dsp:cNvSpPr/>
      </dsp:nvSpPr>
      <dsp:spPr>
        <a:xfrm>
          <a:off x="335280" y="917540"/>
          <a:ext cx="4693920" cy="56088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Create balance</a:t>
          </a:r>
          <a:endParaRPr lang="en-US" sz="1900" kern="1200" dirty="0">
            <a:latin typeface="Comic Sans MS" pitchFamily="66" charset="0"/>
          </a:endParaRPr>
        </a:p>
      </dsp:txBody>
      <dsp:txXfrm>
        <a:off x="335280" y="917540"/>
        <a:ext cx="4693920" cy="560880"/>
      </dsp:txXfrm>
    </dsp:sp>
    <dsp:sp modelId="{DDC8184B-68EC-4A45-8F3F-523C5451FA77}">
      <dsp:nvSpPr>
        <dsp:cNvPr id="0" name=""/>
        <dsp:cNvSpPr/>
      </dsp:nvSpPr>
      <dsp:spPr>
        <a:xfrm>
          <a:off x="0" y="2059820"/>
          <a:ext cx="6705600" cy="4788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78077D-A2D0-4434-AC58-DA6B024478E0}">
      <dsp:nvSpPr>
        <dsp:cNvPr id="0" name=""/>
        <dsp:cNvSpPr/>
      </dsp:nvSpPr>
      <dsp:spPr>
        <a:xfrm>
          <a:off x="335280" y="1779380"/>
          <a:ext cx="4693920" cy="56088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Expand your energy</a:t>
          </a:r>
          <a:endParaRPr lang="en-US" sz="1900" kern="1200" dirty="0">
            <a:latin typeface="Comic Sans MS" pitchFamily="66" charset="0"/>
          </a:endParaRPr>
        </a:p>
      </dsp:txBody>
      <dsp:txXfrm>
        <a:off x="335280" y="1779380"/>
        <a:ext cx="4693920" cy="560880"/>
      </dsp:txXfrm>
    </dsp:sp>
    <dsp:sp modelId="{3573DA79-937A-4F76-8958-A5FC0D622DDB}">
      <dsp:nvSpPr>
        <dsp:cNvPr id="0" name=""/>
        <dsp:cNvSpPr/>
      </dsp:nvSpPr>
      <dsp:spPr>
        <a:xfrm>
          <a:off x="0" y="2921660"/>
          <a:ext cx="6705600" cy="4788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96826F-A9CB-4EEC-9BE7-53EA21C698CB}">
      <dsp:nvSpPr>
        <dsp:cNvPr id="0" name=""/>
        <dsp:cNvSpPr/>
      </dsp:nvSpPr>
      <dsp:spPr>
        <a:xfrm>
          <a:off x="335280" y="2641220"/>
          <a:ext cx="4693920" cy="56088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Leverage your time</a:t>
          </a:r>
          <a:endParaRPr lang="en-US" sz="1900" kern="1200" dirty="0">
            <a:latin typeface="Comic Sans MS" pitchFamily="66" charset="0"/>
          </a:endParaRPr>
        </a:p>
      </dsp:txBody>
      <dsp:txXfrm>
        <a:off x="335280" y="2641220"/>
        <a:ext cx="4693920" cy="560880"/>
      </dsp:txXfrm>
    </dsp:sp>
    <dsp:sp modelId="{23E52F15-7359-4BC6-B2B2-8EF209CD6D84}">
      <dsp:nvSpPr>
        <dsp:cNvPr id="0" name=""/>
        <dsp:cNvSpPr/>
      </dsp:nvSpPr>
      <dsp:spPr>
        <a:xfrm>
          <a:off x="0" y="3783500"/>
          <a:ext cx="6705600" cy="4788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6E3D8-3B00-4CDA-8F7D-5BEA79EB9390}">
      <dsp:nvSpPr>
        <dsp:cNvPr id="0" name=""/>
        <dsp:cNvSpPr/>
      </dsp:nvSpPr>
      <dsp:spPr>
        <a:xfrm>
          <a:off x="335280" y="3503060"/>
          <a:ext cx="4693920" cy="56088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844550">
            <a:lnSpc>
              <a:spcPct val="90000"/>
            </a:lnSpc>
            <a:spcBef>
              <a:spcPct val="0"/>
            </a:spcBef>
            <a:spcAft>
              <a:spcPct val="35000"/>
            </a:spcAft>
          </a:pPr>
          <a:r>
            <a:rPr lang="en-US" sz="1900" kern="1200" dirty="0" smtClean="0">
              <a:latin typeface="Comic Sans MS" pitchFamily="66" charset="0"/>
            </a:rPr>
            <a:t>Control your schedule</a:t>
          </a:r>
          <a:endParaRPr lang="en-US" sz="1900" kern="1200" dirty="0">
            <a:latin typeface="Comic Sans MS" pitchFamily="66" charset="0"/>
          </a:endParaRPr>
        </a:p>
      </dsp:txBody>
      <dsp:txXfrm>
        <a:off x="335280" y="3503060"/>
        <a:ext cx="4693920" cy="5608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FB98D-C95A-4010-8F2A-135C2B18888D}">
      <dsp:nvSpPr>
        <dsp:cNvPr id="0" name=""/>
        <dsp:cNvSpPr/>
      </dsp:nvSpPr>
      <dsp:spPr>
        <a:xfrm>
          <a:off x="0" y="386199"/>
          <a:ext cx="6705600" cy="6552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11D44-68AF-47C5-9CE7-D0B7BA0F75AF}">
      <dsp:nvSpPr>
        <dsp:cNvPr id="0" name=""/>
        <dsp:cNvSpPr/>
      </dsp:nvSpPr>
      <dsp:spPr>
        <a:xfrm>
          <a:off x="335280" y="1219"/>
          <a:ext cx="4693920" cy="76752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1155700">
            <a:lnSpc>
              <a:spcPct val="90000"/>
            </a:lnSpc>
            <a:spcBef>
              <a:spcPct val="0"/>
            </a:spcBef>
            <a:spcAft>
              <a:spcPct val="35000"/>
            </a:spcAft>
          </a:pPr>
          <a:r>
            <a:rPr lang="en-US" sz="2600" kern="1200" dirty="0" smtClean="0">
              <a:latin typeface="Comic Sans MS" pitchFamily="66" charset="0"/>
            </a:rPr>
            <a:t>Identify a defining purpose</a:t>
          </a:r>
          <a:endParaRPr lang="en-US" sz="2600" kern="1200" dirty="0">
            <a:latin typeface="Comic Sans MS" pitchFamily="66" charset="0"/>
          </a:endParaRPr>
        </a:p>
      </dsp:txBody>
      <dsp:txXfrm>
        <a:off x="335280" y="1219"/>
        <a:ext cx="4693920" cy="7675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46BED9-22DD-4601-B7F4-64C852E5CB7F}">
      <dsp:nvSpPr>
        <dsp:cNvPr id="0" name=""/>
        <dsp:cNvSpPr/>
      </dsp:nvSpPr>
      <dsp:spPr>
        <a:xfrm>
          <a:off x="0" y="344930"/>
          <a:ext cx="8229600" cy="1179067"/>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latin typeface="Comic Sans MS" pitchFamily="66" charset="0"/>
            </a:rPr>
            <a:t>“The last thing IBM needs is a vision.”</a:t>
          </a:r>
          <a:endParaRPr lang="en-US" sz="2800" kern="1200" dirty="0">
            <a:latin typeface="Comic Sans MS" pitchFamily="66" charset="0"/>
          </a:endParaRPr>
        </a:p>
      </dsp:txBody>
      <dsp:txXfrm>
        <a:off x="0" y="344930"/>
        <a:ext cx="8229600" cy="117906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46BED9-22DD-4601-B7F4-64C852E5CB7F}">
      <dsp:nvSpPr>
        <dsp:cNvPr id="0" name=""/>
        <dsp:cNvSpPr/>
      </dsp:nvSpPr>
      <dsp:spPr>
        <a:xfrm>
          <a:off x="0" y="428629"/>
          <a:ext cx="8229600" cy="1154526"/>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latin typeface="Comic Sans MS" pitchFamily="66" charset="0"/>
            </a:rPr>
            <a:t>“The last thing IBM needs is a vision.”</a:t>
          </a:r>
          <a:endParaRPr lang="en-US" sz="2800" kern="1200" dirty="0">
            <a:latin typeface="Comic Sans MS" pitchFamily="66" charset="0"/>
          </a:endParaRPr>
        </a:p>
      </dsp:txBody>
      <dsp:txXfrm>
        <a:off x="0" y="428629"/>
        <a:ext cx="8229600" cy="1154526"/>
      </dsp:txXfrm>
    </dsp:sp>
    <dsp:sp modelId="{A66F10F7-5EC7-4CAE-8D4E-EA89D256E46E}">
      <dsp:nvSpPr>
        <dsp:cNvPr id="0" name=""/>
        <dsp:cNvSpPr/>
      </dsp:nvSpPr>
      <dsp:spPr>
        <a:xfrm>
          <a:off x="0" y="1880710"/>
          <a:ext cx="8229600" cy="174915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latin typeface="Comic Sans MS" pitchFamily="66" charset="0"/>
            </a:rPr>
            <a:t>“Microsoft’s vision is very simple—a computer on every desk and in every home, running Microsoft software.”</a:t>
          </a:r>
          <a:endParaRPr lang="en-US" sz="2800" kern="1200" dirty="0">
            <a:latin typeface="Comic Sans MS" pitchFamily="66" charset="0"/>
          </a:endParaRPr>
        </a:p>
      </dsp:txBody>
      <dsp:txXfrm>
        <a:off x="0" y="1880710"/>
        <a:ext cx="8229600" cy="174915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FB98D-C95A-4010-8F2A-135C2B18888D}">
      <dsp:nvSpPr>
        <dsp:cNvPr id="0" name=""/>
        <dsp:cNvSpPr/>
      </dsp:nvSpPr>
      <dsp:spPr>
        <a:xfrm>
          <a:off x="0" y="386199"/>
          <a:ext cx="6705600" cy="6552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11D44-68AF-47C5-9CE7-D0B7BA0F75AF}">
      <dsp:nvSpPr>
        <dsp:cNvPr id="0" name=""/>
        <dsp:cNvSpPr/>
      </dsp:nvSpPr>
      <dsp:spPr>
        <a:xfrm>
          <a:off x="335280" y="1219"/>
          <a:ext cx="4693920" cy="76752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1155700">
            <a:lnSpc>
              <a:spcPct val="90000"/>
            </a:lnSpc>
            <a:spcBef>
              <a:spcPct val="0"/>
            </a:spcBef>
            <a:spcAft>
              <a:spcPct val="35000"/>
            </a:spcAft>
          </a:pPr>
          <a:r>
            <a:rPr lang="en-US" sz="2600" kern="1200" dirty="0" smtClean="0">
              <a:latin typeface="Comic Sans MS" pitchFamily="66" charset="0"/>
            </a:rPr>
            <a:t>Create balance</a:t>
          </a:r>
          <a:endParaRPr lang="en-US" sz="2600" kern="1200" dirty="0">
            <a:latin typeface="Comic Sans MS" pitchFamily="66" charset="0"/>
          </a:endParaRPr>
        </a:p>
      </dsp:txBody>
      <dsp:txXfrm>
        <a:off x="335280" y="1219"/>
        <a:ext cx="4693920" cy="7675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43E838-A553-480F-A93D-CBDF80CBC147}">
      <dsp:nvSpPr>
        <dsp:cNvPr id="0" name=""/>
        <dsp:cNvSpPr/>
      </dsp:nvSpPr>
      <dsp:spPr>
        <a:xfrm>
          <a:off x="2697137" y="1906"/>
          <a:ext cx="1311324" cy="1311324"/>
        </a:xfrm>
        <a:prstGeom prst="ellipse">
          <a:avLst/>
        </a:prstGeom>
        <a:solidFill>
          <a:schemeClr val="dk2">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Personal time</a:t>
          </a:r>
          <a:endParaRPr lang="en-US" sz="1800" kern="1200" dirty="0"/>
        </a:p>
      </dsp:txBody>
      <dsp:txXfrm>
        <a:off x="2697137" y="1906"/>
        <a:ext cx="1311324" cy="1311324"/>
      </dsp:txXfrm>
    </dsp:sp>
    <dsp:sp modelId="{D9CDD743-FD32-4CB9-B046-B87D24EED5A1}">
      <dsp:nvSpPr>
        <dsp:cNvPr id="0" name=""/>
        <dsp:cNvSpPr/>
      </dsp:nvSpPr>
      <dsp:spPr>
        <a:xfrm rot="2160000">
          <a:off x="3966870" y="1008840"/>
          <a:ext cx="347976" cy="442572"/>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2160000">
        <a:off x="3966870" y="1008840"/>
        <a:ext cx="347976" cy="442572"/>
      </dsp:txXfrm>
    </dsp:sp>
    <dsp:sp modelId="{6B8C61C8-56AD-4DC0-9B20-EA90EB863BD5}">
      <dsp:nvSpPr>
        <dsp:cNvPr id="0" name=""/>
        <dsp:cNvSpPr/>
      </dsp:nvSpPr>
      <dsp:spPr>
        <a:xfrm>
          <a:off x="4289189" y="1158599"/>
          <a:ext cx="1311324" cy="1311324"/>
        </a:xfrm>
        <a:prstGeom prst="ellipse">
          <a:avLst/>
        </a:prstGeom>
        <a:solidFill>
          <a:schemeClr val="dk2">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Family time</a:t>
          </a:r>
          <a:endParaRPr lang="en-US" sz="1800" kern="1200" dirty="0"/>
        </a:p>
      </dsp:txBody>
      <dsp:txXfrm>
        <a:off x="4289189" y="1158599"/>
        <a:ext cx="1311324" cy="1311324"/>
      </dsp:txXfrm>
    </dsp:sp>
    <dsp:sp modelId="{AEFDE84B-F954-4C9F-AF67-C03DB9B981BE}">
      <dsp:nvSpPr>
        <dsp:cNvPr id="0" name=""/>
        <dsp:cNvSpPr/>
      </dsp:nvSpPr>
      <dsp:spPr>
        <a:xfrm rot="6480000">
          <a:off x="4469852" y="2519394"/>
          <a:ext cx="347976" cy="442572"/>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6480000">
        <a:off x="4469852" y="2519394"/>
        <a:ext cx="347976" cy="442572"/>
      </dsp:txXfrm>
    </dsp:sp>
    <dsp:sp modelId="{93AAFF45-4176-48B4-B110-75E02117F6ED}">
      <dsp:nvSpPr>
        <dsp:cNvPr id="0" name=""/>
        <dsp:cNvSpPr/>
      </dsp:nvSpPr>
      <dsp:spPr>
        <a:xfrm>
          <a:off x="3681079" y="3030169"/>
          <a:ext cx="1311324" cy="1311324"/>
        </a:xfrm>
        <a:prstGeom prst="ellipse">
          <a:avLst/>
        </a:prstGeom>
        <a:solidFill>
          <a:schemeClr val="dk2">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9050" rIns="0" bIns="19050" numCol="1" spcCol="1270" anchor="ctr" anchorCtr="0">
          <a:noAutofit/>
        </a:bodyPr>
        <a:lstStyle/>
        <a:p>
          <a:pPr lvl="0" algn="ctr" defTabSz="666750">
            <a:lnSpc>
              <a:spcPct val="90000"/>
            </a:lnSpc>
            <a:spcBef>
              <a:spcPct val="0"/>
            </a:spcBef>
            <a:spcAft>
              <a:spcPct val="35000"/>
            </a:spcAft>
          </a:pPr>
          <a:r>
            <a:rPr lang="en-US" sz="1500" kern="1200" dirty="0" smtClean="0"/>
            <a:t>P</a:t>
          </a:r>
          <a:r>
            <a:rPr lang="en-US" sz="1800" kern="1200" dirty="0" smtClean="0"/>
            <a:t>ersonal devotion</a:t>
          </a:r>
          <a:endParaRPr lang="en-US" sz="1800" kern="1200" dirty="0"/>
        </a:p>
      </dsp:txBody>
      <dsp:txXfrm>
        <a:off x="3681079" y="3030169"/>
        <a:ext cx="1311324" cy="1311324"/>
      </dsp:txXfrm>
    </dsp:sp>
    <dsp:sp modelId="{E0DC5D9D-14DF-4C52-A26A-C0F2781CB29C}">
      <dsp:nvSpPr>
        <dsp:cNvPr id="0" name=""/>
        <dsp:cNvSpPr/>
      </dsp:nvSpPr>
      <dsp:spPr>
        <a:xfrm rot="10800000">
          <a:off x="3188660" y="3464545"/>
          <a:ext cx="347976" cy="442572"/>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188660" y="3464545"/>
        <a:ext cx="347976" cy="442572"/>
      </dsp:txXfrm>
    </dsp:sp>
    <dsp:sp modelId="{AA5F74D0-383A-4964-926F-430B5FFB3AD3}">
      <dsp:nvSpPr>
        <dsp:cNvPr id="0" name=""/>
        <dsp:cNvSpPr/>
      </dsp:nvSpPr>
      <dsp:spPr>
        <a:xfrm>
          <a:off x="1713195" y="3030169"/>
          <a:ext cx="1311324" cy="1311324"/>
        </a:xfrm>
        <a:prstGeom prst="ellipse">
          <a:avLst/>
        </a:prstGeom>
        <a:solidFill>
          <a:schemeClr val="dk2">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Work time</a:t>
          </a:r>
          <a:endParaRPr lang="en-US" sz="1800" kern="1200" dirty="0"/>
        </a:p>
      </dsp:txBody>
      <dsp:txXfrm>
        <a:off x="1713195" y="3030169"/>
        <a:ext cx="1311324" cy="1311324"/>
      </dsp:txXfrm>
    </dsp:sp>
    <dsp:sp modelId="{2590D141-966B-4BD7-A824-749DF2DFBDA5}">
      <dsp:nvSpPr>
        <dsp:cNvPr id="0" name=""/>
        <dsp:cNvSpPr/>
      </dsp:nvSpPr>
      <dsp:spPr>
        <a:xfrm rot="15120000">
          <a:off x="1893857" y="2538127"/>
          <a:ext cx="347976" cy="442572"/>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5120000">
        <a:off x="1893857" y="2538127"/>
        <a:ext cx="347976" cy="442572"/>
      </dsp:txXfrm>
    </dsp:sp>
    <dsp:sp modelId="{9C9DC360-054D-479E-B520-CF1F5C14663B}">
      <dsp:nvSpPr>
        <dsp:cNvPr id="0" name=""/>
        <dsp:cNvSpPr/>
      </dsp:nvSpPr>
      <dsp:spPr>
        <a:xfrm>
          <a:off x="1105085" y="1158599"/>
          <a:ext cx="1311324" cy="1311324"/>
        </a:xfrm>
        <a:prstGeom prst="ellipse">
          <a:avLst/>
        </a:prstGeom>
        <a:solidFill>
          <a:schemeClr val="dk2">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Rest time </a:t>
          </a:r>
          <a:r>
            <a:rPr lang="en-US" sz="1050" kern="1200" dirty="0" smtClean="0"/>
            <a:t>(including vacations)</a:t>
          </a:r>
          <a:endParaRPr lang="en-US" sz="1400" kern="1200" dirty="0"/>
        </a:p>
      </dsp:txBody>
      <dsp:txXfrm>
        <a:off x="1105085" y="1158599"/>
        <a:ext cx="1311324" cy="1311324"/>
      </dsp:txXfrm>
    </dsp:sp>
    <dsp:sp modelId="{29FEAE97-EC69-4B72-8D21-151F9CFF35A0}">
      <dsp:nvSpPr>
        <dsp:cNvPr id="0" name=""/>
        <dsp:cNvSpPr/>
      </dsp:nvSpPr>
      <dsp:spPr>
        <a:xfrm rot="19440000">
          <a:off x="2374818" y="1020418"/>
          <a:ext cx="347976" cy="442572"/>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9440000">
        <a:off x="2374818" y="1020418"/>
        <a:ext cx="347976" cy="44257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FB98D-C95A-4010-8F2A-135C2B18888D}">
      <dsp:nvSpPr>
        <dsp:cNvPr id="0" name=""/>
        <dsp:cNvSpPr/>
      </dsp:nvSpPr>
      <dsp:spPr>
        <a:xfrm>
          <a:off x="0" y="386199"/>
          <a:ext cx="6705600" cy="655200"/>
        </a:xfrm>
        <a:prstGeom prst="rect">
          <a:avLst/>
        </a:prstGeom>
        <a:solidFill>
          <a:schemeClr val="lt2">
            <a:alpha val="90000"/>
            <a:hueOff val="0"/>
            <a:satOff val="0"/>
            <a:lumOff val="0"/>
            <a:alphaOff val="0"/>
          </a:schemeClr>
        </a:solidFill>
        <a:ln w="381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11D44-68AF-47C5-9CE7-D0B7BA0F75AF}">
      <dsp:nvSpPr>
        <dsp:cNvPr id="0" name=""/>
        <dsp:cNvSpPr/>
      </dsp:nvSpPr>
      <dsp:spPr>
        <a:xfrm>
          <a:off x="335280" y="1219"/>
          <a:ext cx="4693920" cy="767520"/>
        </a:xfrm>
        <a:prstGeom prst="roundRect">
          <a:avLst/>
        </a:prstGeom>
        <a:solidFill>
          <a:schemeClr val="dk2">
            <a:hueOff val="0"/>
            <a:satOff val="0"/>
            <a:lumOff val="0"/>
            <a:alphaOff val="0"/>
          </a:schemeClr>
        </a:solidFill>
        <a:ln w="63500" cap="flat" cmpd="sng" algn="ctr">
          <a:solidFill>
            <a:schemeClr val="lt2">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177419" tIns="0" rIns="177419" bIns="0" numCol="1" spcCol="1270" anchor="ctr" anchorCtr="0">
          <a:noAutofit/>
        </a:bodyPr>
        <a:lstStyle/>
        <a:p>
          <a:pPr lvl="0" algn="l" defTabSz="1155700">
            <a:lnSpc>
              <a:spcPct val="90000"/>
            </a:lnSpc>
            <a:spcBef>
              <a:spcPct val="0"/>
            </a:spcBef>
            <a:spcAft>
              <a:spcPct val="35000"/>
            </a:spcAft>
          </a:pPr>
          <a:r>
            <a:rPr lang="en-US" sz="2600" kern="1200" dirty="0" smtClean="0">
              <a:latin typeface="Comic Sans MS" pitchFamily="66" charset="0"/>
            </a:rPr>
            <a:t>Expand your energy</a:t>
          </a:r>
          <a:endParaRPr lang="en-US" sz="2600" kern="1200" dirty="0">
            <a:latin typeface="Comic Sans MS" pitchFamily="66" charset="0"/>
          </a:endParaRPr>
        </a:p>
      </dsp:txBody>
      <dsp:txXfrm>
        <a:off x="335280" y="1219"/>
        <a:ext cx="4693920" cy="7675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DD74DD-DAAA-4B47-8430-18327C5AB817}" type="datetimeFigureOut">
              <a:rPr lang="en-US" smtClean="0"/>
              <a:pPr/>
              <a:t>4/5/2010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47D60C-CE24-4363-B36D-53ACACB98E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6E0BE9-BE5F-4BDE-9169-C649E2538898}" type="slidenum">
              <a:rPr lang="en-US" smtClean="0"/>
              <a:pPr>
                <a:defRPr/>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C9A651C-FCE3-4395-9697-71AFAB27A052}" type="datetime1">
              <a:rPr lang="en-US" smtClean="0"/>
              <a:pPr/>
              <a:t>4/5/2010</a:t>
            </a:fld>
            <a:endParaRPr lang="en-US"/>
          </a:p>
        </p:txBody>
      </p:sp>
      <p:sp>
        <p:nvSpPr>
          <p:cNvPr id="16" name="Slide Number Placeholder 15"/>
          <p:cNvSpPr>
            <a:spLocks noGrp="1"/>
          </p:cNvSpPr>
          <p:nvPr>
            <p:ph type="sldNum" sz="quarter" idx="11"/>
          </p:nvPr>
        </p:nvSpPr>
        <p:spPr/>
        <p:txBody>
          <a:bodyPr/>
          <a:lstStyle/>
          <a:p>
            <a:fld id="{298A70CA-8FC7-468F-AE09-8A6BF096467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0E29B-CFDD-408B-9103-50A3F8E7CB74}" type="datetime1">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70CA-8FC7-468F-AE09-8A6BF09646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E36C3C-DA46-4E6F-8C8A-011DDB5805C8}" type="datetime1">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70CA-8FC7-468F-AE09-8A6BF09646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fld id="{EFA45A4C-BABC-41C0-8359-A7172D664D72}" type="datetime1">
              <a:rPr lang="en-US" smtClean="0"/>
              <a:pPr/>
              <a:t>4/5/2010</a:t>
            </a:fld>
            <a:endParaRPr lang="en-US"/>
          </a:p>
        </p:txBody>
      </p:sp>
      <p:sp>
        <p:nvSpPr>
          <p:cNvPr id="15" name="Slide Number Placeholder 14"/>
          <p:cNvSpPr>
            <a:spLocks noGrp="1"/>
          </p:cNvSpPr>
          <p:nvPr>
            <p:ph type="sldNum" sz="quarter" idx="15"/>
          </p:nvPr>
        </p:nvSpPr>
        <p:spPr/>
        <p:txBody>
          <a:bodyPr/>
          <a:lstStyle>
            <a:lvl1pPr algn="ctr">
              <a:defRPr sz="1200"/>
            </a:lvl1pPr>
          </a:lstStyle>
          <a:p>
            <a:fld id="{298A70CA-8FC7-468F-AE09-8A6BF096467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E682B3-A9D4-40B0-8677-3D6F2E0CE57B}" type="datetime1">
              <a:rPr lang="en-US" smtClean="0"/>
              <a:pPr/>
              <a:t>4/5/2010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70CA-8FC7-468F-AE09-8A6BF096467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D9F6D8-7DBF-44B3-91C0-01FDE33FB15B}" type="datetime1">
              <a:rPr lang="en-US" smtClean="0"/>
              <a:pPr/>
              <a:t>4/5/2010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70CA-8FC7-468F-AE09-8A6BF096467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98A70CA-8FC7-468F-AE09-8A6BF0964674}"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52D9DA3-50BB-4A42-8A07-650985126F0C}" type="datetime1">
              <a:rPr lang="en-US" smtClean="0"/>
              <a:pPr/>
              <a:t>4/5/2010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1CA4E7-7093-498F-BC90-BC3745A07F86}" type="datetime1">
              <a:rPr lang="en-US" smtClean="0"/>
              <a:pPr/>
              <a:t>4/5/2010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A70CA-8FC7-468F-AE09-8A6BF0964674}"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FA53-C0A8-41FF-AC22-35FA15E6E4F2}" type="datetime1">
              <a:rPr lang="en-US" smtClean="0"/>
              <a:pPr/>
              <a:t>4/5/2010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A70CA-8FC7-468F-AE09-8A6BF09646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647D67B-ACCD-4419-AAFD-5DB7D2C34541}" type="datetime1">
              <a:rPr lang="en-US" smtClean="0"/>
              <a:pPr/>
              <a:t>4/5/2010</a:t>
            </a:fld>
            <a:endParaRPr lang="en-US"/>
          </a:p>
        </p:txBody>
      </p:sp>
      <p:sp>
        <p:nvSpPr>
          <p:cNvPr id="9" name="Slide Number Placeholder 8"/>
          <p:cNvSpPr>
            <a:spLocks noGrp="1"/>
          </p:cNvSpPr>
          <p:nvPr>
            <p:ph type="sldNum" sz="quarter" idx="15"/>
          </p:nvPr>
        </p:nvSpPr>
        <p:spPr/>
        <p:txBody>
          <a:bodyPr/>
          <a:lstStyle/>
          <a:p>
            <a:fld id="{298A70CA-8FC7-468F-AE09-8A6BF0964674}"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C459B0D-577D-4D58-9235-CBA7B441CDF6}" type="datetime1">
              <a:rPr lang="en-US" smtClean="0"/>
              <a:pPr/>
              <a:t>4/5/2010</a:t>
            </a:fld>
            <a:endParaRPr lang="en-US"/>
          </a:p>
        </p:txBody>
      </p:sp>
      <p:sp>
        <p:nvSpPr>
          <p:cNvPr id="9" name="Slide Number Placeholder 8"/>
          <p:cNvSpPr>
            <a:spLocks noGrp="1"/>
          </p:cNvSpPr>
          <p:nvPr>
            <p:ph type="sldNum" sz="quarter" idx="11"/>
          </p:nvPr>
        </p:nvSpPr>
        <p:spPr/>
        <p:txBody>
          <a:bodyPr/>
          <a:lstStyle/>
          <a:p>
            <a:fld id="{298A70CA-8FC7-468F-AE09-8A6BF096467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64000">
              <a:schemeClr val="bg2">
                <a:shade val="30000"/>
                <a:satMod val="200000"/>
              </a:schemeClr>
            </a:gs>
          </a:gsLst>
          <a:lin ang="13800000" scaled="0"/>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264E1E7-7613-4B7F-9404-C57146BBE9C8}" type="datetime1">
              <a:rPr lang="en-US" smtClean="0"/>
              <a:pPr/>
              <a:t>4/5/2010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8A70CA-8FC7-468F-AE09-8A6BF0964674}"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9.xml.rels><?xml version="1.0" encoding="UTF-8" standalone="yes"?>
<Relationships xmlns="http://schemas.openxmlformats.org/package/2006/relationships"><Relationship Id="rId2" Type="http://schemas.openxmlformats.org/officeDocument/2006/relationships/hyperlink" Target="http://sbinfocanada.about.com/cs/timemanagement/a/timemgttips.htm?p=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Organize your life</a:t>
            </a:r>
            <a:endParaRPr lang="en-US" dirty="0"/>
          </a:p>
        </p:txBody>
      </p:sp>
      <p:sp>
        <p:nvSpPr>
          <p:cNvPr id="2" name="Title 1"/>
          <p:cNvSpPr>
            <a:spLocks noGrp="1"/>
          </p:cNvSpPr>
          <p:nvPr>
            <p:ph type="ctrTitle"/>
          </p:nvPr>
        </p:nvSpPr>
        <p:spPr/>
        <p:txBody>
          <a:bodyPr/>
          <a:lstStyle/>
          <a:p>
            <a:r>
              <a:rPr lang="en-US" dirty="0" smtClean="0">
                <a:solidFill>
                  <a:schemeClr val="tx1"/>
                </a:solidFill>
                <a:latin typeface="Comic Sans MS" pitchFamily="66" charset="0"/>
              </a:rPr>
              <a:t>Time Goes “Bye!”</a:t>
            </a:r>
            <a:endParaRPr lang="en-US" dirty="0">
              <a:solidFill>
                <a:schemeClr val="tx1"/>
              </a:solidFill>
              <a:latin typeface="Comic Sans MS" pitchFamily="66" charset="0"/>
            </a:endParaRPr>
          </a:p>
        </p:txBody>
      </p:sp>
      <p:sp>
        <p:nvSpPr>
          <p:cNvPr id="4" name="TextBox 86"/>
          <p:cNvSpPr txBox="1">
            <a:spLocks noChangeArrowheads="1"/>
          </p:cNvSpPr>
          <p:nvPr/>
        </p:nvSpPr>
        <p:spPr bwMode="auto">
          <a:xfrm>
            <a:off x="4343400" y="4953000"/>
            <a:ext cx="4114800" cy="1046163"/>
          </a:xfrm>
          <a:prstGeom prst="rect">
            <a:avLst/>
          </a:prstGeom>
          <a:noFill/>
          <a:ln w="9525">
            <a:noFill/>
            <a:miter lim="800000"/>
            <a:headEnd/>
            <a:tailEnd/>
          </a:ln>
        </p:spPr>
        <p:txBody>
          <a:bodyPr>
            <a:spAutoFit/>
          </a:bodyPr>
          <a:lstStyle/>
          <a:p>
            <a:pPr algn="r"/>
            <a:r>
              <a:rPr lang="en-US" sz="1200" dirty="0">
                <a:latin typeface="Times New Roman" pitchFamily="18" charset="0"/>
                <a:cs typeface="Times New Roman" pitchFamily="18" charset="0"/>
              </a:rPr>
              <a:t>General Conference of Seventh-day Adventists</a:t>
            </a:r>
          </a:p>
          <a:p>
            <a:pPr algn="r"/>
            <a:r>
              <a:rPr lang="en-US" sz="1200" dirty="0">
                <a:latin typeface="Times New Roman" pitchFamily="18" charset="0"/>
                <a:cs typeface="Times New Roman" pitchFamily="18" charset="0"/>
              </a:rPr>
              <a:t>Office of Global Leadership Development</a:t>
            </a:r>
          </a:p>
          <a:p>
            <a:pPr algn="r"/>
            <a:r>
              <a:rPr lang="en-US" sz="1200" dirty="0">
                <a:latin typeface="Times New Roman" pitchFamily="18" charset="0"/>
                <a:cs typeface="Times New Roman" pitchFamily="18" charset="0"/>
              </a:rPr>
              <a:t>Prepared by:  Lowell C Cooper</a:t>
            </a:r>
          </a:p>
          <a:p>
            <a:pPr algn="r"/>
            <a:r>
              <a:rPr lang="en-US" sz="1200" dirty="0">
                <a:latin typeface="Times New Roman" pitchFamily="18" charset="0"/>
                <a:cs typeface="Times New Roman" pitchFamily="18" charset="0"/>
              </a:rPr>
              <a:t>January 2010</a:t>
            </a:r>
          </a:p>
          <a:p>
            <a:pPr algn="r"/>
            <a:endParaRPr lang="en-US" sz="1400" dirty="0">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914400" y="762000"/>
          <a:ext cx="6705600" cy="104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idx="1"/>
          </p:nvPr>
        </p:nvSpPr>
        <p:spPr>
          <a:xfrm>
            <a:off x="914400" y="2057400"/>
            <a:ext cx="6934200" cy="4114800"/>
          </a:xfrm>
        </p:spPr>
        <p:txBody>
          <a:bodyPr/>
          <a:lstStyle/>
          <a:p>
            <a:pPr>
              <a:buNone/>
            </a:pPr>
            <a:endParaRPr lang="en-US" dirty="0" smtClean="0">
              <a:latin typeface="Comic Sans MS" pitchFamily="66" charset="0"/>
            </a:endParaRPr>
          </a:p>
          <a:p>
            <a:pPr marL="0" indent="0">
              <a:buNone/>
            </a:pPr>
            <a:r>
              <a:rPr lang="en-US" sz="2800" dirty="0" smtClean="0">
                <a:latin typeface="Comic Sans MS" pitchFamily="66" charset="0"/>
              </a:rPr>
              <a:t>“We do our work for Jesus and with Jesus and to Jesus, and that’s what keeps it simple.”</a:t>
            </a:r>
          </a:p>
          <a:p>
            <a:pPr algn="r">
              <a:buNone/>
            </a:pPr>
            <a:r>
              <a:rPr lang="en-US" sz="1800" dirty="0" smtClean="0">
                <a:latin typeface="Comic Sans MS" pitchFamily="66" charset="0"/>
              </a:rPr>
              <a:t>—Mother Theresa</a:t>
            </a:r>
            <a:endParaRPr lang="en-US" dirty="0"/>
          </a:p>
        </p:txBody>
      </p:sp>
      <p:sp>
        <p:nvSpPr>
          <p:cNvPr id="6" name="Slide Number Placeholder 5"/>
          <p:cNvSpPr>
            <a:spLocks noGrp="1"/>
          </p:cNvSpPr>
          <p:nvPr>
            <p:ph type="sldNum" sz="quarter" idx="15"/>
          </p:nvPr>
        </p:nvSpPr>
        <p:spPr/>
        <p:txBody>
          <a:bodyPr/>
          <a:lstStyle/>
          <a:p>
            <a:fld id="{298A70CA-8FC7-468F-AE09-8A6BF096467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057400"/>
            <a:ext cx="6858000" cy="3505200"/>
          </a:xfrm>
        </p:spPr>
        <p:txBody>
          <a:bodyPr/>
          <a:lstStyle/>
          <a:p>
            <a:pPr marL="0" indent="0">
              <a:buNone/>
            </a:pPr>
            <a:endParaRPr lang="en-US" dirty="0" smtClean="0">
              <a:latin typeface="Comic Sans MS" pitchFamily="66" charset="0"/>
            </a:endParaRPr>
          </a:p>
          <a:p>
            <a:pPr marL="0" indent="0">
              <a:buNone/>
            </a:pPr>
            <a:r>
              <a:rPr lang="en-US" sz="2800" dirty="0" smtClean="0">
                <a:latin typeface="Comic Sans MS" pitchFamily="66" charset="0"/>
              </a:rPr>
              <a:t>“Don’t misunderstand our work.  We are not social workers.  We do social work.  But we are contemplatives in the midst of life.”</a:t>
            </a:r>
          </a:p>
          <a:p>
            <a:pPr algn="r">
              <a:buNone/>
            </a:pPr>
            <a:r>
              <a:rPr lang="en-US" sz="1800" dirty="0" smtClean="0">
                <a:latin typeface="Comic Sans MS" pitchFamily="66" charset="0"/>
              </a:rPr>
              <a:t>				—Mother Theresa at a prayer breakfast in Washington, DC</a:t>
            </a:r>
          </a:p>
          <a:p>
            <a:pPr>
              <a:buNone/>
            </a:pPr>
            <a:endParaRPr lang="en-US" dirty="0"/>
          </a:p>
        </p:txBody>
      </p:sp>
      <p:sp>
        <p:nvSpPr>
          <p:cNvPr id="3" name="Slide Number Placeholder 2"/>
          <p:cNvSpPr>
            <a:spLocks noGrp="1"/>
          </p:cNvSpPr>
          <p:nvPr>
            <p:ph type="sldNum" sz="quarter" idx="15"/>
          </p:nvPr>
        </p:nvSpPr>
        <p:spPr/>
        <p:txBody>
          <a:bodyPr/>
          <a:lstStyle/>
          <a:p>
            <a:fld id="{298A70CA-8FC7-468F-AE09-8A6BF0964674}" type="slidenum">
              <a:rPr lang="en-US" smtClean="0"/>
              <a:pPr/>
              <a:t>11</a:t>
            </a:fld>
            <a:endParaRPr lang="en-US"/>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298A70CA-8FC7-468F-AE09-8A6BF0964674}" type="slidenum">
              <a:rPr lang="en-US" smtClean="0"/>
              <a:pPr/>
              <a:t>12</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Vision/Purpose statements</a:t>
            </a:r>
            <a:endParaRPr lang="en-US" sz="36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298A70CA-8FC7-468F-AE09-8A6BF0964674}" type="slidenum">
              <a:rPr lang="en-US" smtClean="0"/>
              <a:pPr/>
              <a:t>13</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Vision/Purpose statements</a:t>
            </a:r>
            <a:endParaRPr lang="en-US" sz="3600"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914400" y="762000"/>
          <a:ext cx="6705600" cy="104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298A70CA-8FC7-468F-AE09-8A6BF0964674}" type="slidenum">
              <a:rPr lang="en-US" smtClean="0"/>
              <a:pPr/>
              <a:t>14</a:t>
            </a:fld>
            <a:endParaRPr lang="en-US"/>
          </a:p>
        </p:txBody>
      </p:sp>
      <p:graphicFrame>
        <p:nvGraphicFramePr>
          <p:cNvPr id="7" name="Diagram 6"/>
          <p:cNvGraphicFramePr/>
          <p:nvPr/>
        </p:nvGraphicFramePr>
        <p:xfrm>
          <a:off x="914400" y="1905000"/>
          <a:ext cx="6705600" cy="4343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914400" y="762000"/>
          <a:ext cx="6705600" cy="104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a:xfrm>
            <a:off x="914400" y="2057400"/>
            <a:ext cx="6858000" cy="3886200"/>
          </a:xfrm>
        </p:spPr>
        <p:txBody>
          <a:bodyPr>
            <a:normAutofit lnSpcReduction="10000"/>
          </a:bodyPr>
          <a:lstStyle/>
          <a:p>
            <a:pPr>
              <a:buNone/>
            </a:pPr>
            <a:r>
              <a:rPr lang="en-US" dirty="0" smtClean="0">
                <a:latin typeface="Comic Sans MS" pitchFamily="66" charset="0"/>
              </a:rPr>
              <a:t>Time is a finite resource—there is no such thing as a longer hour or minute.</a:t>
            </a:r>
          </a:p>
          <a:p>
            <a:pPr>
              <a:buNone/>
            </a:pPr>
            <a:endParaRPr lang="en-US" dirty="0" smtClean="0">
              <a:latin typeface="Comic Sans MS" pitchFamily="66" charset="0"/>
            </a:endParaRPr>
          </a:p>
          <a:p>
            <a:pPr>
              <a:buNone/>
            </a:pPr>
            <a:r>
              <a:rPr lang="en-US" dirty="0" smtClean="0">
                <a:latin typeface="Comic Sans MS" pitchFamily="66" charset="0"/>
              </a:rPr>
              <a:t>Energy is a different story—it can be created, expanded, renewed, depleted, lost.</a:t>
            </a:r>
          </a:p>
          <a:p>
            <a:pPr>
              <a:buNone/>
            </a:pPr>
            <a:endParaRPr lang="en-US" dirty="0" smtClean="0">
              <a:latin typeface="Comic Sans MS" pitchFamily="66" charset="0"/>
            </a:endParaRPr>
          </a:p>
          <a:p>
            <a:pPr>
              <a:buNone/>
            </a:pPr>
            <a:r>
              <a:rPr lang="en-US" dirty="0" smtClean="0">
                <a:latin typeface="Comic Sans MS" pitchFamily="66" charset="0"/>
              </a:rPr>
              <a:t>Four main sources of energy:  body, emotions, mind, spirit.</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lvl="0" indent="-514350">
              <a:buNone/>
            </a:pPr>
            <a:r>
              <a:rPr lang="en-US" sz="2200" b="1" dirty="0" smtClean="0">
                <a:latin typeface="Comic Sans MS" pitchFamily="66" charset="0"/>
              </a:rPr>
              <a:t>Body:</a:t>
            </a:r>
            <a:endParaRPr lang="en-US" sz="2200" dirty="0" smtClean="0">
              <a:latin typeface="Comic Sans MS" pitchFamily="66" charset="0"/>
            </a:endParaRPr>
          </a:p>
          <a:p>
            <a:pPr marL="594360" lvl="0" indent="-548640">
              <a:spcBef>
                <a:spcPts val="1200"/>
              </a:spcBef>
              <a:buNone/>
            </a:pPr>
            <a:r>
              <a:rPr lang="en-US" sz="2200" dirty="0" smtClean="0">
                <a:latin typeface="Comic Sans MS" pitchFamily="66" charset="0"/>
              </a:rPr>
              <a:t>__  </a:t>
            </a:r>
            <a:r>
              <a:rPr lang="en-US" sz="2000" dirty="0" smtClean="0">
                <a:latin typeface="Comic Sans MS" pitchFamily="66" charset="0"/>
              </a:rPr>
              <a:t>I don’t regularly get at least seven to eight hours of sleep, and I often wake up feeling tired.</a:t>
            </a:r>
          </a:p>
          <a:p>
            <a:pPr marL="594360" indent="-548640">
              <a:lnSpc>
                <a:spcPct val="110000"/>
              </a:lnSpc>
              <a:spcBef>
                <a:spcPts val="0"/>
              </a:spcBef>
              <a:buNone/>
            </a:pPr>
            <a:r>
              <a:rPr lang="en-US" sz="2000" dirty="0" smtClean="0">
                <a:latin typeface="Comic Sans MS" pitchFamily="66" charset="0"/>
              </a:rPr>
              <a:t>__  I frequently skip breakfast, or I settle for something that is not nutritious.</a:t>
            </a:r>
          </a:p>
          <a:p>
            <a:pPr marL="594360" indent="-548640">
              <a:lnSpc>
                <a:spcPct val="110000"/>
              </a:lnSpc>
              <a:spcBef>
                <a:spcPts val="0"/>
              </a:spcBef>
              <a:buNone/>
            </a:pPr>
            <a:r>
              <a:rPr lang="en-US" sz="2000" dirty="0" smtClean="0">
                <a:latin typeface="Comic Sans MS" pitchFamily="66" charset="0"/>
              </a:rPr>
              <a:t>__  I don’t get enough physical exercise (meaning cardiovascular training at least three times a week and strength training at least once a week).</a:t>
            </a:r>
          </a:p>
          <a:p>
            <a:pPr marL="594360" indent="-548640">
              <a:lnSpc>
                <a:spcPct val="110000"/>
              </a:lnSpc>
              <a:spcBef>
                <a:spcPts val="0"/>
              </a:spcBef>
              <a:buNone/>
            </a:pPr>
            <a:r>
              <a:rPr lang="en-US" sz="2000" dirty="0" smtClean="0">
                <a:latin typeface="Comic Sans MS" pitchFamily="66" charset="0"/>
              </a:rPr>
              <a:t>__  I don’t take regular breaks during the day to truly renew and recharge or I often eat lunch at my desk, if I eat at all.</a:t>
            </a:r>
            <a:endParaRPr lang="en-US" sz="2400" dirty="0" smtClean="0"/>
          </a:p>
          <a:p>
            <a:pPr>
              <a:buNone/>
            </a:pPr>
            <a:endParaRPr lang="en-US" dirty="0"/>
          </a:p>
        </p:txBody>
      </p:sp>
      <p:sp>
        <p:nvSpPr>
          <p:cNvPr id="3" name="Title 2"/>
          <p:cNvSpPr>
            <a:spLocks noGrp="1"/>
          </p:cNvSpPr>
          <p:nvPr>
            <p:ph type="title"/>
          </p:nvPr>
        </p:nvSpPr>
        <p:spPr/>
        <p:txBody>
          <a:bodyPr>
            <a:normAutofit/>
          </a:bodyPr>
          <a:lstStyle/>
          <a:p>
            <a:r>
              <a:rPr lang="en-US" sz="2800" b="1" dirty="0" smtClean="0">
                <a:latin typeface="Comic Sans MS" pitchFamily="66" charset="0"/>
              </a:rPr>
              <a:t>Energy management checklist</a:t>
            </a:r>
            <a:endParaRPr lang="en-US" sz="2800" b="1"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sz="2200" b="1" dirty="0" smtClean="0">
                <a:latin typeface="Comic Sans MS" pitchFamily="66" charset="0"/>
              </a:rPr>
              <a:t>Emotions:</a:t>
            </a:r>
            <a:endParaRPr lang="en-US" sz="2200" dirty="0" smtClean="0">
              <a:latin typeface="Comic Sans MS" pitchFamily="66" charset="0"/>
            </a:endParaRPr>
          </a:p>
          <a:p>
            <a:pPr marL="594360" indent="-548640">
              <a:spcBef>
                <a:spcPts val="1200"/>
              </a:spcBef>
              <a:buNone/>
            </a:pPr>
            <a:r>
              <a:rPr lang="en-US" sz="2000" dirty="0" smtClean="0">
                <a:latin typeface="Comic Sans MS" pitchFamily="66" charset="0"/>
              </a:rPr>
              <a:t>__  I frequently find myself feeling irritable, impatient, or anxious at work, especially when work is demanding.</a:t>
            </a:r>
          </a:p>
          <a:p>
            <a:pPr marL="594360" indent="-548640">
              <a:buNone/>
            </a:pPr>
            <a:r>
              <a:rPr lang="en-US" sz="2000" dirty="0" smtClean="0">
                <a:latin typeface="Comic Sans MS" pitchFamily="66" charset="0"/>
              </a:rPr>
              <a:t>__  I don’t have enough time with my family and loved ones, and when I’m with them, I’m not always really with them.</a:t>
            </a:r>
          </a:p>
          <a:p>
            <a:pPr marL="594360" indent="-548640">
              <a:buNone/>
            </a:pPr>
            <a:r>
              <a:rPr lang="en-US" sz="2000" dirty="0" smtClean="0">
                <a:latin typeface="Comic Sans MS" pitchFamily="66" charset="0"/>
              </a:rPr>
              <a:t>__  I have too little time for the activities that I most deeply enjoy.</a:t>
            </a:r>
          </a:p>
          <a:p>
            <a:pPr marL="594360" indent="-548640">
              <a:buNone/>
            </a:pPr>
            <a:r>
              <a:rPr lang="en-US" sz="2000" dirty="0" smtClean="0">
                <a:latin typeface="Comic Sans MS" pitchFamily="66" charset="0"/>
              </a:rPr>
              <a:t>__  I don’t stop frequently enough to express my appreciation to others or to savor my accomplishments and blessings.</a:t>
            </a:r>
            <a:endParaRPr lang="en-US" sz="2400" dirty="0" smtClean="0">
              <a:latin typeface="Comic Sans MS" pitchFamily="66" charset="0"/>
            </a:endParaRPr>
          </a:p>
          <a:p>
            <a:pPr>
              <a:buNone/>
            </a:pPr>
            <a:endParaRPr lang="en-US" dirty="0"/>
          </a:p>
        </p:txBody>
      </p:sp>
      <p:sp>
        <p:nvSpPr>
          <p:cNvPr id="3" name="Title 2"/>
          <p:cNvSpPr>
            <a:spLocks noGrp="1"/>
          </p:cNvSpPr>
          <p:nvPr>
            <p:ph type="title"/>
          </p:nvPr>
        </p:nvSpPr>
        <p:spPr/>
        <p:txBody>
          <a:bodyPr>
            <a:normAutofit/>
          </a:bodyPr>
          <a:lstStyle/>
          <a:p>
            <a:r>
              <a:rPr lang="en-US" sz="2800" b="1" dirty="0" smtClean="0">
                <a:latin typeface="Comic Sans MS" pitchFamily="66" charset="0"/>
              </a:rPr>
              <a:t>Energy management checklist </a:t>
            </a:r>
            <a:r>
              <a:rPr lang="en-US" sz="1800" dirty="0" smtClean="0">
                <a:latin typeface="Comic Sans MS" pitchFamily="66" charset="0"/>
              </a:rPr>
              <a:t>(</a:t>
            </a:r>
            <a:r>
              <a:rPr lang="en-US" sz="1800" dirty="0" err="1" smtClean="0">
                <a:latin typeface="Comic Sans MS" pitchFamily="66" charset="0"/>
              </a:rPr>
              <a:t>contd</a:t>
            </a:r>
            <a:r>
              <a:rPr lang="en-US" sz="1800" dirty="0" smtClean="0">
                <a:latin typeface="Comic Sans MS" pitchFamily="66" charset="0"/>
              </a:rPr>
              <a:t>)</a:t>
            </a:r>
            <a:endParaRPr lang="en-US" sz="28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sz="2200" b="1" dirty="0" smtClean="0">
                <a:latin typeface="Comic Sans MS" pitchFamily="66" charset="0"/>
              </a:rPr>
              <a:t>Mind</a:t>
            </a:r>
            <a:r>
              <a:rPr lang="en-US" sz="2200" dirty="0" smtClean="0">
                <a:latin typeface="Comic Sans MS" pitchFamily="66" charset="0"/>
              </a:rPr>
              <a:t>:</a:t>
            </a:r>
          </a:p>
          <a:p>
            <a:pPr marL="594360" indent="-548640">
              <a:spcBef>
                <a:spcPts val="1200"/>
              </a:spcBef>
              <a:buNone/>
            </a:pPr>
            <a:r>
              <a:rPr lang="en-US" sz="2000" dirty="0" smtClean="0">
                <a:latin typeface="Comic Sans MS" pitchFamily="66" charset="0"/>
              </a:rPr>
              <a:t>__  I have difficulty focusing on one thing at a time, and I am easily distracted during the day, especially by e-mail, phone calls, and interruptions by others.</a:t>
            </a:r>
          </a:p>
          <a:p>
            <a:pPr marL="594360" indent="-548640">
              <a:spcBef>
                <a:spcPts val="0"/>
              </a:spcBef>
              <a:buNone/>
            </a:pPr>
            <a:r>
              <a:rPr lang="en-US" sz="2000" dirty="0" smtClean="0">
                <a:latin typeface="Comic Sans MS" pitchFamily="66" charset="0"/>
              </a:rPr>
              <a:t>__  I spend much of my day reacting to immediate crises and demands rather than focusing on activities with longer-term value and high leverage.</a:t>
            </a:r>
          </a:p>
          <a:p>
            <a:pPr marL="594360" indent="-548640">
              <a:spcBef>
                <a:spcPts val="0"/>
              </a:spcBef>
              <a:buNone/>
            </a:pPr>
            <a:r>
              <a:rPr lang="en-US" sz="2000" dirty="0" smtClean="0">
                <a:latin typeface="Comic Sans MS" pitchFamily="66" charset="0"/>
              </a:rPr>
              <a:t>__  I don’t take enough time for reflection, strategizing, and creative thinking.</a:t>
            </a:r>
          </a:p>
          <a:p>
            <a:pPr marL="594360" indent="-548640">
              <a:spcBef>
                <a:spcPts val="0"/>
              </a:spcBef>
              <a:buNone/>
            </a:pPr>
            <a:r>
              <a:rPr lang="en-US" sz="2000" dirty="0" smtClean="0">
                <a:latin typeface="Comic Sans MS" pitchFamily="66" charset="0"/>
              </a:rPr>
              <a:t>__  I work in the evenings or on weekends, and I almost never take a vacation free from work-related e-mail and phone calls.</a:t>
            </a:r>
          </a:p>
          <a:p>
            <a:pPr>
              <a:buNone/>
            </a:pPr>
            <a:endParaRPr lang="en-US" dirty="0"/>
          </a:p>
        </p:txBody>
      </p:sp>
      <p:sp>
        <p:nvSpPr>
          <p:cNvPr id="3" name="Title 2"/>
          <p:cNvSpPr>
            <a:spLocks noGrp="1"/>
          </p:cNvSpPr>
          <p:nvPr>
            <p:ph type="title"/>
          </p:nvPr>
        </p:nvSpPr>
        <p:spPr/>
        <p:txBody>
          <a:bodyPr>
            <a:normAutofit/>
          </a:bodyPr>
          <a:lstStyle/>
          <a:p>
            <a:r>
              <a:rPr lang="en-US" sz="2800" b="1" dirty="0" smtClean="0">
                <a:latin typeface="Comic Sans MS" pitchFamily="66" charset="0"/>
              </a:rPr>
              <a:t>Energy management checklist </a:t>
            </a:r>
            <a:r>
              <a:rPr lang="en-US" sz="1800" dirty="0" smtClean="0">
                <a:latin typeface="Comic Sans MS" pitchFamily="66" charset="0"/>
              </a:rPr>
              <a:t>(</a:t>
            </a:r>
            <a:r>
              <a:rPr lang="en-US" sz="1800" dirty="0" err="1" smtClean="0">
                <a:latin typeface="Comic Sans MS" pitchFamily="66" charset="0"/>
              </a:rPr>
              <a:t>contd</a:t>
            </a:r>
            <a:r>
              <a:rPr lang="en-US" sz="1800" dirty="0" smtClean="0">
                <a:latin typeface="Comic Sans MS" pitchFamily="66" charset="0"/>
              </a:rPr>
              <a:t>)</a:t>
            </a:r>
            <a:endParaRPr lang="en-US" sz="28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sz="2200" b="1" dirty="0" smtClean="0">
                <a:latin typeface="Comic Sans MS" pitchFamily="66" charset="0"/>
              </a:rPr>
              <a:t>Spirit</a:t>
            </a:r>
            <a:r>
              <a:rPr lang="en-US" sz="2200" dirty="0" smtClean="0">
                <a:latin typeface="Comic Sans MS" pitchFamily="66" charset="0"/>
              </a:rPr>
              <a:t>:</a:t>
            </a:r>
          </a:p>
          <a:p>
            <a:pPr marL="594360" indent="-548640">
              <a:spcBef>
                <a:spcPts val="1200"/>
              </a:spcBef>
              <a:buNone/>
            </a:pPr>
            <a:r>
              <a:rPr lang="en-US" sz="2200" dirty="0" smtClean="0">
                <a:latin typeface="Comic Sans MS" pitchFamily="66" charset="0"/>
              </a:rPr>
              <a:t>__  I don’t spend enough time at work doing what I do best and enjoy most.</a:t>
            </a:r>
          </a:p>
          <a:p>
            <a:pPr marL="594360" indent="-548640">
              <a:spcBef>
                <a:spcPts val="0"/>
              </a:spcBef>
              <a:buNone/>
            </a:pPr>
            <a:r>
              <a:rPr lang="en-US" sz="2200" dirty="0" smtClean="0">
                <a:latin typeface="Comic Sans MS" pitchFamily="66" charset="0"/>
              </a:rPr>
              <a:t>__  My devotional time is often compromised by busyness.</a:t>
            </a:r>
          </a:p>
          <a:p>
            <a:pPr marL="594360" indent="-548640">
              <a:spcBef>
                <a:spcPts val="0"/>
              </a:spcBef>
              <a:buNone/>
            </a:pPr>
            <a:r>
              <a:rPr lang="en-US" sz="2200" dirty="0" smtClean="0">
                <a:latin typeface="Comic Sans MS" pitchFamily="66" charset="0"/>
              </a:rPr>
              <a:t>__  There are significant gaps between what I say is most important to me in my life and how I actually allocate my time and energy.</a:t>
            </a:r>
          </a:p>
          <a:p>
            <a:pPr marL="594360" indent="-548640">
              <a:spcBef>
                <a:spcPts val="0"/>
              </a:spcBef>
              <a:buNone/>
            </a:pPr>
            <a:r>
              <a:rPr lang="en-US" sz="2200" dirty="0" smtClean="0">
                <a:latin typeface="Comic Sans MS" pitchFamily="66" charset="0"/>
              </a:rPr>
              <a:t>__  My decisions at work are more often influenced by external demands than be a strong clear sense of my own purpose.</a:t>
            </a:r>
          </a:p>
          <a:p>
            <a:pPr marL="594360" indent="-548640">
              <a:spcBef>
                <a:spcPts val="0"/>
              </a:spcBef>
              <a:buNone/>
            </a:pPr>
            <a:r>
              <a:rPr lang="en-US" sz="2200" dirty="0" smtClean="0">
                <a:latin typeface="Comic Sans MS" pitchFamily="66" charset="0"/>
              </a:rPr>
              <a:t>__  I don’t invest enough time and energy in making a positive difference to others or to the world.</a:t>
            </a:r>
            <a:endParaRPr lang="en-US" sz="2200" dirty="0">
              <a:latin typeface="Comic Sans MS" pitchFamily="66" charset="0"/>
            </a:endParaRPr>
          </a:p>
        </p:txBody>
      </p:sp>
      <p:sp>
        <p:nvSpPr>
          <p:cNvPr id="3" name="Title 2"/>
          <p:cNvSpPr>
            <a:spLocks noGrp="1"/>
          </p:cNvSpPr>
          <p:nvPr>
            <p:ph type="title"/>
          </p:nvPr>
        </p:nvSpPr>
        <p:spPr/>
        <p:txBody>
          <a:bodyPr>
            <a:normAutofit/>
          </a:bodyPr>
          <a:lstStyle/>
          <a:p>
            <a:r>
              <a:rPr lang="en-US" sz="2800" b="1" dirty="0" smtClean="0">
                <a:latin typeface="Comic Sans MS" pitchFamily="66" charset="0"/>
              </a:rPr>
              <a:t>Energy management checklist </a:t>
            </a:r>
            <a:r>
              <a:rPr lang="en-US" sz="1800" dirty="0" smtClean="0">
                <a:latin typeface="Comic Sans MS" pitchFamily="66" charset="0"/>
              </a:rPr>
              <a:t>(</a:t>
            </a:r>
            <a:r>
              <a:rPr lang="en-US" sz="1800" dirty="0" err="1" smtClean="0">
                <a:latin typeface="Comic Sans MS" pitchFamily="66" charset="0"/>
              </a:rPr>
              <a:t>contd</a:t>
            </a:r>
            <a:r>
              <a:rPr lang="en-US" sz="1800" dirty="0" smtClean="0">
                <a:latin typeface="Comic Sans MS" pitchFamily="66" charset="0"/>
              </a:rPr>
              <a:t>)</a:t>
            </a:r>
            <a:endParaRPr lang="en-US" sz="28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685800" y="838200"/>
            <a:ext cx="7924800" cy="1371600"/>
          </a:xfrm>
        </p:spPr>
        <p:txBody>
          <a:bodyPr/>
          <a:lstStyle/>
          <a:p>
            <a:r>
              <a:rPr lang="en-US" sz="2800" dirty="0" smtClean="0"/>
              <a:t>Legal Notice and Terms of Use</a:t>
            </a:r>
          </a:p>
        </p:txBody>
      </p:sp>
      <p:sp>
        <p:nvSpPr>
          <p:cNvPr id="5" name="Content Placeholder 4"/>
          <p:cNvSpPr>
            <a:spLocks noGrp="1"/>
          </p:cNvSpPr>
          <p:nvPr>
            <p:ph type="body" idx="1"/>
          </p:nvPr>
        </p:nvSpPr>
        <p:spPr>
          <a:xfrm>
            <a:off x="685800" y="2438400"/>
            <a:ext cx="7924800" cy="2362200"/>
          </a:xfrm>
        </p:spPr>
        <p:txBody>
          <a:bodyPr>
            <a:normAutofit fontScale="70000" lnSpcReduction="20000"/>
          </a:bodyPr>
          <a:lstStyle/>
          <a:p>
            <a:pPr marL="0" indent="0">
              <a:buFont typeface="Wingdings 2" pitchFamily="18" charset="2"/>
              <a:buNone/>
              <a:defRPr/>
            </a:pPr>
            <a:r>
              <a:rPr lang="en-US" sz="1900" dirty="0" smtClean="0">
                <a:latin typeface="Times New Roman" pitchFamily="18" charset="0"/>
                <a:cs typeface="Times New Roman" pitchFamily="18" charset="0"/>
              </a:rPr>
              <a:t>Copyright 2010 by the General Conference of Seventh-day Adventists®.  All rights reserved.</a:t>
            </a: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The information is provided for training purposes only</a:t>
            </a:r>
            <a:r>
              <a:rPr lang="en-US" sz="1900" b="1" i="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and is not intended nor</a:t>
            </a:r>
            <a:r>
              <a:rPr lang="en-US" sz="1900" b="1" i="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should it be used as legal counsel.  This program may not be used or reformulated for any commercial purposes; neither shall it be published by any person or agency other than an official organizational unit of the Seventh-day Adventist® Church,</a:t>
            </a:r>
            <a:r>
              <a:rPr lang="en-US" sz="1900" b="1" i="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unless prior written authorization is obtained from the General Conference of Seventh-day Adventists® Office of Global Leadership Development.</a:t>
            </a:r>
            <a:r>
              <a:rPr lang="en-US" sz="1900" b="1" i="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p>
          <a:p>
            <a:pPr>
              <a:defRPr/>
            </a:pPr>
            <a:endParaRPr lang="en-US" sz="4000" dirty="0" smtClean="0"/>
          </a:p>
          <a:p>
            <a:pPr>
              <a:buFont typeface="Wingdings 2" pitchFamily="18" charset="2"/>
              <a:buNone/>
              <a:defRPr/>
            </a:pPr>
            <a:endParaRPr lang="en-US" dirty="0"/>
          </a:p>
        </p:txBody>
      </p:sp>
      <p:sp>
        <p:nvSpPr>
          <p:cNvPr id="4" name="Slide Number Placeholder 3"/>
          <p:cNvSpPr>
            <a:spLocks noGrp="1"/>
          </p:cNvSpPr>
          <p:nvPr>
            <p:ph type="sldNum" sz="quarter" idx="12"/>
          </p:nvPr>
        </p:nvSpPr>
        <p:spPr/>
        <p:txBody>
          <a:bodyPr/>
          <a:lstStyle/>
          <a:p>
            <a:fld id="{298A70CA-8FC7-468F-AE09-8A6BF096467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25000" lnSpcReduction="20000"/>
          </a:bodyPr>
          <a:lstStyle/>
          <a:p>
            <a:pPr>
              <a:buNone/>
            </a:pPr>
            <a:endParaRPr lang="en-US" sz="7200" b="1" dirty="0" smtClean="0">
              <a:latin typeface="Comic Sans MS" pitchFamily="66" charset="0"/>
            </a:endParaRPr>
          </a:p>
          <a:p>
            <a:pPr>
              <a:buNone/>
            </a:pPr>
            <a:r>
              <a:rPr lang="en-US" sz="8000" b="1" dirty="0" smtClean="0">
                <a:latin typeface="Comic Sans MS" pitchFamily="66" charset="0"/>
              </a:rPr>
              <a:t>Overall energy score:</a:t>
            </a:r>
            <a:r>
              <a:rPr lang="en-US" sz="7200" dirty="0" smtClean="0">
                <a:latin typeface="Comic Sans MS" pitchFamily="66" charset="0"/>
              </a:rPr>
              <a:t>	Total number of checked statements _____</a:t>
            </a:r>
          </a:p>
          <a:p>
            <a:pPr>
              <a:buNone/>
            </a:pPr>
            <a:r>
              <a:rPr lang="en-US" sz="7200" dirty="0" smtClean="0">
                <a:latin typeface="Comic Sans MS" pitchFamily="66" charset="0"/>
              </a:rPr>
              <a:t> </a:t>
            </a:r>
          </a:p>
          <a:p>
            <a:pPr>
              <a:buNone/>
            </a:pPr>
            <a:r>
              <a:rPr lang="en-US" sz="8000" b="1" dirty="0" smtClean="0">
                <a:latin typeface="Comic Sans MS" pitchFamily="66" charset="0"/>
              </a:rPr>
              <a:t>Guide to scores:</a:t>
            </a:r>
            <a:r>
              <a:rPr lang="en-US" sz="7200" b="1" dirty="0" smtClean="0">
                <a:latin typeface="Comic Sans MS" pitchFamily="66" charset="0"/>
              </a:rPr>
              <a:t/>
            </a:r>
            <a:br>
              <a:rPr lang="en-US" sz="7200" b="1" dirty="0" smtClean="0">
                <a:latin typeface="Comic Sans MS" pitchFamily="66" charset="0"/>
              </a:rPr>
            </a:br>
            <a:endParaRPr lang="en-US" sz="7200" dirty="0" smtClean="0">
              <a:latin typeface="Comic Sans MS" pitchFamily="66" charset="0"/>
            </a:endParaRPr>
          </a:p>
          <a:p>
            <a:pPr>
              <a:buNone/>
            </a:pPr>
            <a:r>
              <a:rPr lang="en-US" sz="7200" dirty="0" smtClean="0">
                <a:latin typeface="Comic Sans MS" pitchFamily="66" charset="0"/>
              </a:rPr>
              <a:t>	0	Why are you not yet in heaven?</a:t>
            </a:r>
            <a:br>
              <a:rPr lang="en-US" sz="7200" dirty="0" smtClean="0">
                <a:latin typeface="Comic Sans MS" pitchFamily="66" charset="0"/>
              </a:rPr>
            </a:br>
            <a:r>
              <a:rPr lang="en-US" sz="7200" dirty="0" smtClean="0">
                <a:latin typeface="Comic Sans MS" pitchFamily="66" charset="0"/>
              </a:rPr>
              <a:t>1-3	Excellent energy management skills.</a:t>
            </a:r>
            <a:br>
              <a:rPr lang="en-US" sz="7200" dirty="0" smtClean="0">
                <a:latin typeface="Comic Sans MS" pitchFamily="66" charset="0"/>
              </a:rPr>
            </a:br>
            <a:r>
              <a:rPr lang="en-US" sz="7200" dirty="0" smtClean="0">
                <a:latin typeface="Comic Sans MS" pitchFamily="66" charset="0"/>
              </a:rPr>
              <a:t>4-6	Reasonable energy management skills.</a:t>
            </a:r>
            <a:br>
              <a:rPr lang="en-US" sz="7200" dirty="0" smtClean="0">
                <a:latin typeface="Comic Sans MS" pitchFamily="66" charset="0"/>
              </a:rPr>
            </a:br>
            <a:r>
              <a:rPr lang="en-US" sz="7200" dirty="0" smtClean="0">
                <a:latin typeface="Comic Sans MS" pitchFamily="66" charset="0"/>
              </a:rPr>
              <a:t>7-10	Significant energy management deficits.</a:t>
            </a:r>
            <a:br>
              <a:rPr lang="en-US" sz="7200" dirty="0" smtClean="0">
                <a:latin typeface="Comic Sans MS" pitchFamily="66" charset="0"/>
              </a:rPr>
            </a:br>
            <a:r>
              <a:rPr lang="en-US" sz="7200" dirty="0" smtClean="0">
                <a:latin typeface="Comic Sans MS" pitchFamily="66" charset="0"/>
              </a:rPr>
              <a:t>11+	A full-fledged energy management crisis.</a:t>
            </a:r>
            <a:br>
              <a:rPr lang="en-US" sz="7200" dirty="0" smtClean="0">
                <a:latin typeface="Comic Sans MS" pitchFamily="66" charset="0"/>
              </a:rPr>
            </a:br>
            <a:endParaRPr lang="en-US" sz="7200" dirty="0" smtClean="0">
              <a:latin typeface="Comic Sans MS" pitchFamily="66" charset="0"/>
            </a:endParaRPr>
          </a:p>
          <a:p>
            <a:pPr>
              <a:buNone/>
            </a:pPr>
            <a:r>
              <a:rPr lang="en-US" sz="8000" b="1" dirty="0" smtClean="0">
                <a:latin typeface="Comic Sans MS" pitchFamily="66" charset="0"/>
              </a:rPr>
              <a:t>What do you need to work on?</a:t>
            </a:r>
            <a:r>
              <a:rPr lang="en-US" sz="7200" b="1" dirty="0" smtClean="0">
                <a:latin typeface="Comic Sans MS" pitchFamily="66" charset="0"/>
              </a:rPr>
              <a:t>  </a:t>
            </a:r>
            <a:r>
              <a:rPr lang="en-US" sz="7200" dirty="0" smtClean="0">
                <a:latin typeface="Comic Sans MS" pitchFamily="66" charset="0"/>
              </a:rPr>
              <a:t>Number of checked statements in each category:</a:t>
            </a:r>
          </a:p>
          <a:p>
            <a:pPr>
              <a:buNone/>
            </a:pPr>
            <a:r>
              <a:rPr lang="en-US" sz="7200" dirty="0" smtClean="0">
                <a:latin typeface="Comic Sans MS" pitchFamily="66" charset="0"/>
              </a:rPr>
              <a:t> </a:t>
            </a:r>
          </a:p>
          <a:p>
            <a:pPr>
              <a:buNone/>
            </a:pPr>
            <a:r>
              <a:rPr lang="en-US" sz="7200" dirty="0" smtClean="0">
                <a:latin typeface="Comic Sans MS" pitchFamily="66" charset="0"/>
              </a:rPr>
              <a:t>		Body	    ____		Mind	   ____</a:t>
            </a:r>
          </a:p>
          <a:p>
            <a:pPr>
              <a:buNone/>
            </a:pPr>
            <a:r>
              <a:rPr lang="en-US" sz="7200" dirty="0" smtClean="0">
                <a:latin typeface="Comic Sans MS" pitchFamily="66" charset="0"/>
              </a:rPr>
              <a:t>		Emotions   ____		Spirit	   ____</a:t>
            </a:r>
          </a:p>
          <a:p>
            <a:pPr>
              <a:buNone/>
            </a:pPr>
            <a:r>
              <a:rPr lang="en-US" sz="4300" dirty="0" smtClean="0">
                <a:latin typeface="Comic Sans MS" pitchFamily="66" charset="0"/>
              </a:rPr>
              <a:t> </a:t>
            </a:r>
          </a:p>
          <a:p>
            <a:pPr>
              <a:buNone/>
            </a:pPr>
            <a:r>
              <a:rPr lang="en-US" sz="4300" dirty="0" smtClean="0">
                <a:latin typeface="Comic Sans MS" pitchFamily="66" charset="0"/>
              </a:rPr>
              <a:t> </a:t>
            </a:r>
            <a:endParaRPr lang="en-US" dirty="0" smtClean="0">
              <a:latin typeface="Comic Sans MS" pitchFamily="66" charset="0"/>
            </a:endParaRPr>
          </a:p>
          <a:p>
            <a:pPr>
              <a:buNone/>
            </a:pPr>
            <a:endParaRPr lang="en-US" dirty="0"/>
          </a:p>
        </p:txBody>
      </p:sp>
      <p:sp>
        <p:nvSpPr>
          <p:cNvPr id="3" name="Title 2"/>
          <p:cNvSpPr>
            <a:spLocks noGrp="1"/>
          </p:cNvSpPr>
          <p:nvPr>
            <p:ph type="title"/>
          </p:nvPr>
        </p:nvSpPr>
        <p:spPr/>
        <p:txBody>
          <a:bodyPr>
            <a:normAutofit/>
          </a:bodyPr>
          <a:lstStyle/>
          <a:p>
            <a:r>
              <a:rPr lang="en-US" sz="2800" b="1" dirty="0" smtClean="0">
                <a:latin typeface="Comic Sans MS" pitchFamily="66" charset="0"/>
              </a:rPr>
              <a:t>Energy management checklist--scoring</a:t>
            </a:r>
            <a:endParaRPr lang="en-US" sz="2800" b="1" dirty="0">
              <a:latin typeface="Comic Sans MS" pitchFamily="66" charset="0"/>
            </a:endParaRPr>
          </a:p>
        </p:txBody>
      </p:sp>
      <p:sp>
        <p:nvSpPr>
          <p:cNvPr id="450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 name="Slide Number Placeholder 4"/>
          <p:cNvSpPr>
            <a:spLocks noGrp="1"/>
          </p:cNvSpPr>
          <p:nvPr>
            <p:ph type="sldNum" sz="quarter" idx="15"/>
          </p:nvPr>
        </p:nvSpPr>
        <p:spPr/>
        <p:txBody>
          <a:bodyPr/>
          <a:lstStyle/>
          <a:p>
            <a:fld id="{298A70CA-8FC7-468F-AE09-8A6BF096467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r>
              <a:rPr lang="en-US" dirty="0" smtClean="0">
                <a:latin typeface="Comic Sans MS" pitchFamily="66" charset="0"/>
              </a:rPr>
              <a:t>Regular exercise</a:t>
            </a:r>
          </a:p>
          <a:p>
            <a:pPr>
              <a:spcBef>
                <a:spcPts val="0"/>
              </a:spcBef>
            </a:pPr>
            <a:r>
              <a:rPr lang="en-US" dirty="0" smtClean="0">
                <a:latin typeface="Comic Sans MS" pitchFamily="66" charset="0"/>
              </a:rPr>
              <a:t>Good nutrition and eating schedule</a:t>
            </a:r>
          </a:p>
          <a:p>
            <a:pPr>
              <a:spcBef>
                <a:spcPts val="0"/>
              </a:spcBef>
            </a:pPr>
            <a:r>
              <a:rPr lang="en-US" dirty="0" smtClean="0">
                <a:latin typeface="Comic Sans MS" pitchFamily="66" charset="0"/>
              </a:rPr>
              <a:t>Regular pattern of adequate rest</a:t>
            </a:r>
          </a:p>
          <a:p>
            <a:pPr>
              <a:spcBef>
                <a:spcPts val="0"/>
              </a:spcBef>
            </a:pPr>
            <a:r>
              <a:rPr lang="en-US" dirty="0" smtClean="0">
                <a:latin typeface="Comic Sans MS" pitchFamily="66" charset="0"/>
              </a:rPr>
              <a:t>Brief but regular breaks for renewal  </a:t>
            </a:r>
            <a:r>
              <a:rPr lang="en-US" sz="1800" dirty="0" smtClean="0">
                <a:latin typeface="Comic Sans MS" pitchFamily="66" charset="0"/>
              </a:rPr>
              <a:t>(</a:t>
            </a:r>
            <a:r>
              <a:rPr lang="en-US" sz="1800" dirty="0" err="1" smtClean="0">
                <a:latin typeface="Comic Sans MS" pitchFamily="66" charset="0"/>
              </a:rPr>
              <a:t>ultradian</a:t>
            </a:r>
            <a:r>
              <a:rPr lang="en-US" sz="1800" dirty="0" smtClean="0">
                <a:latin typeface="Comic Sans MS" pitchFamily="66" charset="0"/>
              </a:rPr>
              <a:t> rhythms—90 to 120 minutes cycles during which body moves from high energy state to a lower energy state indicated by yawning or restlessness)</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21</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Expanding </a:t>
            </a:r>
            <a:r>
              <a:rPr lang="en-US" sz="3600" u="sng" dirty="0" smtClean="0">
                <a:latin typeface="Comic Sans MS" pitchFamily="66" charset="0"/>
              </a:rPr>
              <a:t>body</a:t>
            </a:r>
            <a:r>
              <a:rPr lang="en-US" sz="3600" dirty="0" smtClean="0">
                <a:latin typeface="Comic Sans MS" pitchFamily="66" charset="0"/>
              </a:rPr>
              <a:t> energy:</a:t>
            </a:r>
            <a:endParaRPr lang="en-US" sz="3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r>
              <a:rPr lang="en-US" dirty="0" smtClean="0">
                <a:latin typeface="Comic Sans MS" pitchFamily="66" charset="0"/>
              </a:rPr>
              <a:t>Deep abdominal breathing in moments of stress</a:t>
            </a:r>
          </a:p>
          <a:p>
            <a:pPr>
              <a:spcBef>
                <a:spcPts val="0"/>
              </a:spcBef>
            </a:pPr>
            <a:r>
              <a:rPr lang="en-US" dirty="0" smtClean="0">
                <a:latin typeface="Comic Sans MS" pitchFamily="66" charset="0"/>
              </a:rPr>
              <a:t>Expressing appreciation to others fuels positive emotions</a:t>
            </a:r>
          </a:p>
          <a:p>
            <a:pPr>
              <a:spcBef>
                <a:spcPts val="0"/>
              </a:spcBef>
            </a:pPr>
            <a:r>
              <a:rPr lang="en-US" dirty="0" smtClean="0">
                <a:latin typeface="Comic Sans MS" pitchFamily="66" charset="0"/>
              </a:rPr>
              <a:t>Recognize difference between facts of a situation and the way we interpret those facts.</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22</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Expanding </a:t>
            </a:r>
            <a:r>
              <a:rPr lang="en-US" sz="3600" u="sng" dirty="0" smtClean="0">
                <a:latin typeface="Comic Sans MS" pitchFamily="66" charset="0"/>
              </a:rPr>
              <a:t>emotional</a:t>
            </a:r>
            <a:r>
              <a:rPr lang="en-US" sz="3600" dirty="0" smtClean="0">
                <a:latin typeface="Comic Sans MS" pitchFamily="66" charset="0"/>
              </a:rPr>
              <a:t> energy:</a:t>
            </a:r>
            <a:endParaRPr lang="en-US" sz="3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r>
              <a:rPr lang="en-US" dirty="0" smtClean="0">
                <a:latin typeface="Comic Sans MS" pitchFamily="66" charset="0"/>
              </a:rPr>
              <a:t>Minimize interruptions</a:t>
            </a:r>
          </a:p>
          <a:p>
            <a:pPr>
              <a:spcBef>
                <a:spcPts val="0"/>
              </a:spcBef>
            </a:pPr>
            <a:r>
              <a:rPr lang="en-US" dirty="0" smtClean="0">
                <a:latin typeface="Comic Sans MS" pitchFamily="66" charset="0"/>
              </a:rPr>
              <a:t>Each night identify the most important challenge for tomorrow</a:t>
            </a:r>
          </a:p>
          <a:p>
            <a:pPr>
              <a:spcBef>
                <a:spcPts val="0"/>
              </a:spcBef>
            </a:pPr>
            <a:r>
              <a:rPr lang="en-US" dirty="0" smtClean="0">
                <a:latin typeface="Comic Sans MS" pitchFamily="66" charset="0"/>
              </a:rPr>
              <a:t>Spend the first part of the new day in addressing that challenge</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23</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Expanding </a:t>
            </a:r>
            <a:r>
              <a:rPr lang="en-US" sz="3600" u="sng" dirty="0" smtClean="0">
                <a:latin typeface="Comic Sans MS" pitchFamily="66" charset="0"/>
              </a:rPr>
              <a:t>mental</a:t>
            </a:r>
            <a:r>
              <a:rPr lang="en-US" sz="3600" dirty="0" smtClean="0">
                <a:latin typeface="Comic Sans MS" pitchFamily="66" charset="0"/>
              </a:rPr>
              <a:t> energy:</a:t>
            </a:r>
            <a:endParaRPr lang="en-US" sz="3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572000"/>
          </a:xfrm>
        </p:spPr>
        <p:txBody>
          <a:bodyPr/>
          <a:lstStyle/>
          <a:p>
            <a:pPr>
              <a:spcBef>
                <a:spcPts val="0"/>
              </a:spcBef>
            </a:pPr>
            <a:r>
              <a:rPr lang="en-US" dirty="0" smtClean="0">
                <a:latin typeface="Comic Sans MS" pitchFamily="66" charset="0"/>
              </a:rPr>
              <a:t>Pay attention to meaning and purpose of rituals</a:t>
            </a:r>
          </a:p>
          <a:p>
            <a:pPr>
              <a:spcBef>
                <a:spcPts val="0"/>
              </a:spcBef>
            </a:pPr>
            <a:r>
              <a:rPr lang="en-US" dirty="0" smtClean="0">
                <a:latin typeface="Comic Sans MS" pitchFamily="66" charset="0"/>
              </a:rPr>
              <a:t>Systematic personal growth program</a:t>
            </a:r>
          </a:p>
          <a:p>
            <a:pPr>
              <a:spcBef>
                <a:spcPts val="0"/>
              </a:spcBef>
            </a:pPr>
            <a:r>
              <a:rPr lang="en-US" dirty="0" smtClean="0">
                <a:latin typeface="Comic Sans MS" pitchFamily="66" charset="0"/>
              </a:rPr>
              <a:t>Allocate time and energy to most important areas of your life—work, family, health, service, church</a:t>
            </a:r>
          </a:p>
          <a:p>
            <a:pPr>
              <a:spcBef>
                <a:spcPts val="0"/>
              </a:spcBef>
            </a:pPr>
            <a:r>
              <a:rPr lang="en-US" dirty="0" smtClean="0">
                <a:latin typeface="Comic Sans MS" pitchFamily="66" charset="0"/>
              </a:rPr>
              <a:t>Live core values in daily life</a:t>
            </a:r>
          </a:p>
          <a:p>
            <a:pPr>
              <a:spcBef>
                <a:spcPts val="0"/>
              </a:spcBef>
            </a:pPr>
            <a:r>
              <a:rPr lang="en-US" dirty="0" smtClean="0">
                <a:latin typeface="Comic Sans MS" pitchFamily="66" charset="0"/>
              </a:rPr>
              <a:t>Be conscious of need for renewal and what behaviors best contribute to renewal in your life</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24</a:t>
            </a:fld>
            <a:endParaRPr lang="en-US" dirty="0"/>
          </a:p>
        </p:txBody>
      </p:sp>
      <p:sp>
        <p:nvSpPr>
          <p:cNvPr id="4" name="Title 3"/>
          <p:cNvSpPr>
            <a:spLocks noGrp="1"/>
          </p:cNvSpPr>
          <p:nvPr>
            <p:ph type="title"/>
          </p:nvPr>
        </p:nvSpPr>
        <p:spPr/>
        <p:txBody>
          <a:bodyPr>
            <a:normAutofit/>
          </a:bodyPr>
          <a:lstStyle/>
          <a:p>
            <a:r>
              <a:rPr lang="en-US" sz="3600" dirty="0" smtClean="0">
                <a:latin typeface="Comic Sans MS" pitchFamily="66" charset="0"/>
              </a:rPr>
              <a:t>Expanding </a:t>
            </a:r>
            <a:r>
              <a:rPr lang="en-US" sz="3600" u="sng" dirty="0" smtClean="0">
                <a:latin typeface="Comic Sans MS" pitchFamily="66" charset="0"/>
              </a:rPr>
              <a:t>spiritual</a:t>
            </a:r>
            <a:r>
              <a:rPr lang="en-US" sz="3600" dirty="0" smtClean="0">
                <a:latin typeface="Comic Sans MS" pitchFamily="66" charset="0"/>
              </a:rPr>
              <a:t> energy: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914400" y="762000"/>
          <a:ext cx="6705600" cy="104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a:xfrm>
            <a:off x="914400" y="1676400"/>
            <a:ext cx="6858000" cy="4572000"/>
          </a:xfrm>
        </p:spPr>
        <p:txBody>
          <a:bodyPr/>
          <a:lstStyle/>
          <a:p>
            <a:endParaRPr lang="en-US" dirty="0" smtClean="0"/>
          </a:p>
          <a:p>
            <a:pPr>
              <a:buNone/>
            </a:pPr>
            <a:r>
              <a:rPr lang="en-US" dirty="0" smtClean="0">
                <a:latin typeface="Comic Sans MS" pitchFamily="66" charset="0"/>
              </a:rPr>
              <a:t>Leveraging time is different from managing time.  It means to achieve the most by focusing on what is most important and using efficient patterns of action to accomplish tasks.</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25</a:t>
            </a:fld>
            <a:endParaRPr lang="en-US"/>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Comic Sans MS" pitchFamily="66" charset="0"/>
              </a:rPr>
              <a:t>Not doing the needful</a:t>
            </a:r>
            <a:endParaRPr lang="en-US" dirty="0">
              <a:latin typeface="Comic Sans MS" pitchFamily="66" charset="0"/>
            </a:endParaRPr>
          </a:p>
        </p:txBody>
      </p:sp>
      <p:sp>
        <p:nvSpPr>
          <p:cNvPr id="5" name="Content Placeholder 4"/>
          <p:cNvSpPr>
            <a:spLocks noGrp="1"/>
          </p:cNvSpPr>
          <p:nvPr>
            <p:ph sz="half" idx="2"/>
          </p:nvPr>
        </p:nvSpPr>
        <p:spPr/>
        <p:txBody>
          <a:bodyPr/>
          <a:lstStyle/>
          <a:p>
            <a:pPr>
              <a:buNone/>
            </a:pPr>
            <a:r>
              <a:rPr lang="en-US" dirty="0" smtClean="0">
                <a:latin typeface="Comic Sans MS" pitchFamily="66" charset="0"/>
              </a:rPr>
              <a:t>Learn to leverage time</a:t>
            </a:r>
          </a:p>
          <a:p>
            <a:pPr lvl="1"/>
            <a:r>
              <a:rPr lang="en-US" dirty="0" smtClean="0">
                <a:latin typeface="Comic Sans MS" pitchFamily="66" charset="0"/>
              </a:rPr>
              <a:t>Do what matters most</a:t>
            </a:r>
          </a:p>
          <a:p>
            <a:pPr lvl="1"/>
            <a:r>
              <a:rPr lang="en-US" dirty="0" smtClean="0">
                <a:latin typeface="Comic Sans MS" pitchFamily="66" charset="0"/>
              </a:rPr>
              <a:t>Need big picture view</a:t>
            </a:r>
          </a:p>
          <a:p>
            <a:pPr lvl="1"/>
            <a:r>
              <a:rPr lang="en-US" dirty="0" smtClean="0">
                <a:latin typeface="Comic Sans MS" pitchFamily="66" charset="0"/>
              </a:rPr>
              <a:t>Clarify priorities</a:t>
            </a:r>
          </a:p>
          <a:p>
            <a:pPr lvl="1"/>
            <a:r>
              <a:rPr lang="en-US" dirty="0" smtClean="0">
                <a:latin typeface="Comic Sans MS" pitchFamily="66" charset="0"/>
              </a:rPr>
              <a:t>Use efficient action</a:t>
            </a:r>
            <a:endParaRPr lang="en-US" dirty="0">
              <a:latin typeface="Comic Sans MS" pitchFamily="66" charset="0"/>
            </a:endParaRPr>
          </a:p>
        </p:txBody>
      </p:sp>
      <p:sp>
        <p:nvSpPr>
          <p:cNvPr id="7" name="Content Placeholder 6"/>
          <p:cNvSpPr>
            <a:spLocks noGrp="1"/>
          </p:cNvSpPr>
          <p:nvPr>
            <p:ph sz="quarter" idx="4"/>
          </p:nvPr>
        </p:nvSpPr>
        <p:spPr/>
        <p:txBody>
          <a:bodyPr>
            <a:normAutofit lnSpcReduction="10000"/>
          </a:bodyPr>
          <a:lstStyle/>
          <a:p>
            <a:pPr>
              <a:buNone/>
            </a:pPr>
            <a:r>
              <a:rPr lang="en-US" dirty="0" smtClean="0">
                <a:latin typeface="Comic Sans MS" pitchFamily="66" charset="0"/>
              </a:rPr>
              <a:t>Learn to control time</a:t>
            </a:r>
          </a:p>
          <a:p>
            <a:pPr lvl="1"/>
            <a:r>
              <a:rPr lang="en-US" dirty="0" smtClean="0">
                <a:latin typeface="Comic Sans MS" pitchFamily="66" charset="0"/>
              </a:rPr>
              <a:t>A matter of discipline</a:t>
            </a:r>
          </a:p>
          <a:p>
            <a:pPr lvl="1"/>
            <a:r>
              <a:rPr lang="en-US" dirty="0" smtClean="0">
                <a:latin typeface="Comic Sans MS" pitchFamily="66" charset="0"/>
              </a:rPr>
              <a:t>Conduct a time audit</a:t>
            </a:r>
          </a:p>
          <a:p>
            <a:pPr lvl="1"/>
            <a:r>
              <a:rPr lang="en-US" dirty="0" smtClean="0">
                <a:latin typeface="Comic Sans MS" pitchFamily="66" charset="0"/>
              </a:rPr>
              <a:t>Requires action plan</a:t>
            </a:r>
          </a:p>
          <a:p>
            <a:pPr lvl="1"/>
            <a:r>
              <a:rPr lang="en-US" dirty="0" smtClean="0">
                <a:latin typeface="Comic Sans MS" pitchFamily="66" charset="0"/>
              </a:rPr>
              <a:t>Rigidity in controlling time can diminish satisfaction.  Life is made up of surprises, unpredictability and attentiveness</a:t>
            </a:r>
          </a:p>
          <a:p>
            <a:pPr lvl="1"/>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Two frustrations:</a:t>
            </a:r>
            <a:endParaRPr lang="en-US" sz="3600" dirty="0">
              <a:latin typeface="Comic Sans MS" pitchFamily="66" charset="0"/>
            </a:endParaRPr>
          </a:p>
        </p:txBody>
      </p:sp>
      <p:sp>
        <p:nvSpPr>
          <p:cNvPr id="6" name="Text Placeholder 5"/>
          <p:cNvSpPr>
            <a:spLocks noGrp="1"/>
          </p:cNvSpPr>
          <p:nvPr>
            <p:ph type="body" idx="3"/>
          </p:nvPr>
        </p:nvSpPr>
        <p:spPr/>
        <p:style>
          <a:lnRef idx="0">
            <a:schemeClr val="accent2"/>
          </a:lnRef>
          <a:fillRef idx="3">
            <a:schemeClr val="accent2"/>
          </a:fillRef>
          <a:effectRef idx="3">
            <a:schemeClr val="accent2"/>
          </a:effectRef>
          <a:fontRef idx="minor">
            <a:schemeClr val="lt1"/>
          </a:fontRef>
        </p:style>
        <p:txBody>
          <a:bodyPr/>
          <a:lstStyle/>
          <a:p>
            <a:r>
              <a:rPr lang="en-US" dirty="0" smtClean="0">
                <a:latin typeface="Comic Sans MS" pitchFamily="66" charset="0"/>
              </a:rPr>
              <a:t>Not being in control</a:t>
            </a:r>
            <a:endParaRPr lang="en-US" dirty="0">
              <a:latin typeface="Comic Sans MS" pitchFamily="66" charset="0"/>
            </a:endParaRPr>
          </a:p>
        </p:txBody>
      </p:sp>
      <p:sp>
        <p:nvSpPr>
          <p:cNvPr id="8" name="Slide Number Placeholder 7"/>
          <p:cNvSpPr>
            <a:spLocks noGrp="1"/>
          </p:cNvSpPr>
          <p:nvPr>
            <p:ph type="sldNum" sz="quarter" idx="12"/>
          </p:nvPr>
        </p:nvSpPr>
        <p:spPr/>
        <p:txBody>
          <a:bodyPr/>
          <a:lstStyle/>
          <a:p>
            <a:fld id="{298A70CA-8FC7-468F-AE09-8A6BF0964674}"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400" dirty="0" smtClean="0">
                <a:latin typeface="Comic Sans MS" pitchFamily="66" charset="0"/>
              </a:rPr>
              <a:t>A certain rich man traveled in a finely appointed carriage, with lanterns on each corner of his vehicle to light the road around and ahead.  He went his way in satisfaction and security, assured that his wealth provided him with a good life.  One day along the road the rich man passed a poor peasant who had no carriage to carry him, no lamp to light his way.  Yet while the rich man pitied the poor peasant who had no money to buy all the creature comforts, the poor peasant could see the stars, which the rich man missed because he was blinded by his lamps.	</a:t>
            </a:r>
          </a:p>
          <a:p>
            <a:pPr marL="0" indent="0" algn="r">
              <a:buNone/>
            </a:pPr>
            <a:r>
              <a:rPr lang="en-US" sz="2400" dirty="0" smtClean="0">
                <a:latin typeface="Comic Sans MS" pitchFamily="66" charset="0"/>
              </a:rPr>
              <a:t>			—</a:t>
            </a:r>
            <a:r>
              <a:rPr lang="en-US" sz="1800" dirty="0" err="1" smtClean="0">
                <a:latin typeface="Comic Sans MS" pitchFamily="66" charset="0"/>
              </a:rPr>
              <a:t>Søren</a:t>
            </a:r>
            <a:r>
              <a:rPr lang="en-US" sz="1800" dirty="0" smtClean="0">
                <a:latin typeface="Comic Sans MS" pitchFamily="66" charset="0"/>
              </a:rPr>
              <a:t> Kierkegaard:  a parable to illuminate the human condition of speed and inattention.</a:t>
            </a:r>
          </a:p>
          <a:p>
            <a:pPr marL="0" indent="0">
              <a:buNone/>
            </a:pPr>
            <a:endParaRPr lang="en-US" sz="2400" dirty="0" smtClean="0">
              <a:latin typeface="Comic Sans MS" pitchFamily="66" charset="0"/>
            </a:endParaRPr>
          </a:p>
          <a:p>
            <a:pPr>
              <a:buNone/>
            </a:pPr>
            <a:endParaRPr lang="en-US" dirty="0"/>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nvGraphicFramePr>
        <p:xfrm>
          <a:off x="914400" y="762000"/>
          <a:ext cx="6705600" cy="104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a:xfrm>
            <a:off x="914400" y="1600200"/>
            <a:ext cx="6858000" cy="4572000"/>
          </a:xfrm>
        </p:spPr>
        <p:txBody>
          <a:bodyPr/>
          <a:lstStyle/>
          <a:p>
            <a:endParaRPr lang="en-US" dirty="0" smtClean="0"/>
          </a:p>
          <a:p>
            <a:pPr>
              <a:buNone/>
            </a:pPr>
            <a:r>
              <a:rPr lang="en-US" dirty="0" smtClean="0">
                <a:latin typeface="Comic Sans MS" pitchFamily="66" charset="0"/>
              </a:rPr>
              <a:t>This is what is typically thought of as time management.  Note that this step in organizing one’s life comes after the other four:  identifying a defining purpose, creating a balanced program, expanding energy, and leveraging time.</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28</a:t>
            </a:fld>
            <a:endParaRPr lang="en-US" dirty="0"/>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Comic Sans MS" pitchFamily="66" charset="0"/>
              </a:rPr>
              <a:t>Use only one time-management system</a:t>
            </a:r>
          </a:p>
          <a:p>
            <a:r>
              <a:rPr lang="en-US" dirty="0" smtClean="0">
                <a:latin typeface="Comic Sans MS" pitchFamily="66" charset="0"/>
              </a:rPr>
              <a:t>First master your most important activities</a:t>
            </a:r>
          </a:p>
          <a:p>
            <a:r>
              <a:rPr lang="en-US" dirty="0" smtClean="0">
                <a:latin typeface="Comic Sans MS" pitchFamily="66" charset="0"/>
              </a:rPr>
              <a:t>Avoid “perfection paralysis”</a:t>
            </a:r>
          </a:p>
          <a:p>
            <a:r>
              <a:rPr lang="en-US" dirty="0" smtClean="0">
                <a:latin typeface="Comic Sans MS" pitchFamily="66" charset="0"/>
              </a:rPr>
              <a:t>Work smarter, not harder</a:t>
            </a:r>
          </a:p>
          <a:p>
            <a:r>
              <a:rPr lang="en-US" dirty="0" smtClean="0">
                <a:latin typeface="Comic Sans MS" pitchFamily="66" charset="0"/>
              </a:rPr>
              <a:t>Know your organization/colleagues</a:t>
            </a:r>
          </a:p>
          <a:p>
            <a:r>
              <a:rPr lang="en-US" dirty="0" smtClean="0">
                <a:latin typeface="Comic Sans MS" pitchFamily="66" charset="0"/>
              </a:rPr>
              <a:t>Delegate what belongs to others</a:t>
            </a:r>
          </a:p>
          <a:p>
            <a:r>
              <a:rPr lang="en-US" dirty="0" smtClean="0">
                <a:latin typeface="Comic Sans MS" pitchFamily="66" charset="0"/>
              </a:rPr>
              <a:t>Schedule uninterrupted time blocks for priority tasks</a:t>
            </a:r>
          </a:p>
          <a:p>
            <a:r>
              <a:rPr lang="en-US" dirty="0" smtClean="0">
                <a:latin typeface="Comic Sans MS" pitchFamily="66" charset="0"/>
              </a:rPr>
              <a:t>Discover your peak energy time</a:t>
            </a:r>
          </a:p>
          <a:p>
            <a:r>
              <a:rPr lang="en-US" dirty="0" smtClean="0">
                <a:latin typeface="Comic Sans MS" pitchFamily="66" charset="0"/>
              </a:rPr>
              <a:t>Take a break/get sufficient rest</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Basic time management</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latin typeface="Comic Sans MS" pitchFamily="66" charset="0"/>
            </a:endParaRPr>
          </a:p>
          <a:p>
            <a:pPr>
              <a:buNone/>
            </a:pPr>
            <a:r>
              <a:rPr lang="en-US" sz="2800" dirty="0" smtClean="0">
                <a:latin typeface="Comic Sans MS" pitchFamily="66" charset="0"/>
              </a:rPr>
              <a:t>The constraints and opportunities of time are universal.  At some point or another, everyone faces time management issues.</a:t>
            </a:r>
            <a:endParaRPr lang="en-US"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3</a:t>
            </a:fld>
            <a:endParaRPr lang="en-US" dirty="0"/>
          </a:p>
        </p:txBody>
      </p:sp>
      <p:sp>
        <p:nvSpPr>
          <p:cNvPr id="4" name="Title 3"/>
          <p:cNvSpPr>
            <a:spLocks noGrp="1"/>
          </p:cNvSpPr>
          <p:nvPr>
            <p:ph type="title"/>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295400" y="1676400"/>
          <a:ext cx="64770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pPr>
              <a:defRPr/>
            </a:pPr>
            <a:fld id="{345559D0-E8DC-47A1-BE14-CD76229CFBCA}"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latin typeface="Comic Sans MS" pitchFamily="66" charset="0"/>
            </a:endParaRPr>
          </a:p>
          <a:p>
            <a:pPr>
              <a:buNone/>
            </a:pPr>
            <a:r>
              <a:rPr lang="en-US" dirty="0" smtClean="0">
                <a:latin typeface="Comic Sans MS" pitchFamily="66" charset="0"/>
              </a:rPr>
              <a:t>“The secret of getting ahead is getting started.  The secret of getting started is breaking your complex overwhelming tasks into small manageable tasks, and then starting on the first one.”</a:t>
            </a:r>
          </a:p>
          <a:p>
            <a:pPr algn="r">
              <a:buNone/>
            </a:pPr>
            <a:r>
              <a:rPr lang="en-US" sz="1800" dirty="0" smtClean="0">
                <a:latin typeface="Comic Sans MS" pitchFamily="66" charset="0"/>
              </a:rPr>
              <a:t>—Mark Twain</a:t>
            </a:r>
            <a:endParaRPr lang="en-US" sz="1800"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endParaRPr lang="en-US" dirty="0" smtClean="0">
              <a:latin typeface="Comic Sans MS" pitchFamily="66" charset="0"/>
            </a:endParaRPr>
          </a:p>
          <a:p>
            <a:pPr>
              <a:spcBef>
                <a:spcPts val="0"/>
              </a:spcBef>
            </a:pPr>
            <a:r>
              <a:rPr lang="en-US" dirty="0" smtClean="0">
                <a:latin typeface="Comic Sans MS" pitchFamily="66" charset="0"/>
              </a:rPr>
              <a:t>Know your responsibilities</a:t>
            </a:r>
          </a:p>
          <a:p>
            <a:pPr>
              <a:spcBef>
                <a:spcPts val="0"/>
              </a:spcBef>
            </a:pPr>
            <a:r>
              <a:rPr lang="en-US" dirty="0" smtClean="0">
                <a:latin typeface="Comic Sans MS" pitchFamily="66" charset="0"/>
              </a:rPr>
              <a:t>Focus on a few big goals</a:t>
            </a:r>
          </a:p>
          <a:p>
            <a:pPr>
              <a:spcBef>
                <a:spcPts val="0"/>
              </a:spcBef>
            </a:pPr>
            <a:r>
              <a:rPr lang="en-US" dirty="0" smtClean="0">
                <a:latin typeface="Comic Sans MS" pitchFamily="66" charset="0"/>
              </a:rPr>
              <a:t>Create calendar for fixed-time obligations</a:t>
            </a:r>
          </a:p>
          <a:p>
            <a:pPr>
              <a:spcBef>
                <a:spcPts val="0"/>
              </a:spcBef>
            </a:pPr>
            <a:r>
              <a:rPr lang="en-US" dirty="0" smtClean="0">
                <a:latin typeface="Comic Sans MS" pitchFamily="66" charset="0"/>
              </a:rPr>
              <a:t>Carefully budget discretional time</a:t>
            </a:r>
          </a:p>
          <a:p>
            <a:pPr>
              <a:spcBef>
                <a:spcPts val="0"/>
              </a:spcBef>
            </a:pPr>
            <a:r>
              <a:rPr lang="en-US" dirty="0" smtClean="0">
                <a:latin typeface="Comic Sans MS" pitchFamily="66" charset="0"/>
              </a:rPr>
              <a:t>Create and work with a team of key personnel</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Organizing your work time:</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pPr>
            <a:endParaRPr lang="en-US" sz="2400" dirty="0" smtClean="0">
              <a:latin typeface="Comic Sans MS" pitchFamily="66" charset="0"/>
            </a:endParaRPr>
          </a:p>
          <a:p>
            <a:pPr>
              <a:spcBef>
                <a:spcPts val="0"/>
              </a:spcBef>
            </a:pPr>
            <a:r>
              <a:rPr lang="en-US" sz="2400" dirty="0" smtClean="0">
                <a:latin typeface="Comic Sans MS" pitchFamily="66" charset="0"/>
              </a:rPr>
              <a:t>Write down your goals</a:t>
            </a:r>
          </a:p>
          <a:p>
            <a:pPr>
              <a:spcBef>
                <a:spcPts val="0"/>
              </a:spcBef>
            </a:pPr>
            <a:r>
              <a:rPr lang="en-US" sz="2400" dirty="0" smtClean="0">
                <a:latin typeface="Comic Sans MS" pitchFamily="66" charset="0"/>
              </a:rPr>
              <a:t>Assign priorities (e.g. group A, B C, etc.)</a:t>
            </a:r>
          </a:p>
          <a:p>
            <a:pPr>
              <a:spcBef>
                <a:spcPts val="0"/>
              </a:spcBef>
            </a:pPr>
            <a:r>
              <a:rPr lang="en-US" sz="2400" dirty="0" smtClean="0">
                <a:latin typeface="Comic Sans MS" pitchFamily="66" charset="0"/>
              </a:rPr>
              <a:t>Assign deadlines for each task</a:t>
            </a:r>
          </a:p>
          <a:p>
            <a:pPr>
              <a:spcBef>
                <a:spcPts val="0"/>
              </a:spcBef>
            </a:pPr>
            <a:r>
              <a:rPr lang="en-US" sz="2400" dirty="0" smtClean="0">
                <a:latin typeface="Comic Sans MS" pitchFamily="66" charset="0"/>
              </a:rPr>
              <a:t>Allow for the unexpected</a:t>
            </a:r>
          </a:p>
          <a:p>
            <a:pPr>
              <a:spcBef>
                <a:spcPts val="0"/>
              </a:spcBef>
            </a:pPr>
            <a:r>
              <a:rPr lang="en-US" sz="2400" dirty="0" smtClean="0">
                <a:latin typeface="Comic Sans MS" pitchFamily="66" charset="0"/>
              </a:rPr>
              <a:t>Begin with “A” list priorities</a:t>
            </a:r>
          </a:p>
          <a:p>
            <a:pPr>
              <a:spcBef>
                <a:spcPts val="0"/>
              </a:spcBef>
            </a:pPr>
            <a:r>
              <a:rPr lang="en-US" sz="2400" dirty="0" smtClean="0">
                <a:latin typeface="Comic Sans MS" pitchFamily="66" charset="0"/>
              </a:rPr>
              <a:t>Group similar tasks together</a:t>
            </a:r>
          </a:p>
          <a:p>
            <a:pPr>
              <a:spcBef>
                <a:spcPts val="0"/>
              </a:spcBef>
            </a:pPr>
            <a:r>
              <a:rPr lang="en-US" sz="2400" dirty="0" smtClean="0">
                <a:latin typeface="Comic Sans MS" pitchFamily="66" charset="0"/>
              </a:rPr>
              <a:t>Shun multi-tasking  </a:t>
            </a:r>
            <a:r>
              <a:rPr lang="en-US" sz="1800" dirty="0" smtClean="0">
                <a:latin typeface="Comic Sans MS" pitchFamily="66" charset="0"/>
              </a:rPr>
              <a:t>“You cannot catch one bird while chasing two.”</a:t>
            </a:r>
            <a:endParaRPr lang="en-US" sz="2400" dirty="0" smtClean="0">
              <a:latin typeface="Comic Sans MS" pitchFamily="66" charset="0"/>
            </a:endParaRPr>
          </a:p>
          <a:p>
            <a:pPr>
              <a:spcBef>
                <a:spcPts val="0"/>
              </a:spcBef>
            </a:pPr>
            <a:r>
              <a:rPr lang="en-US" sz="2400" dirty="0" smtClean="0">
                <a:latin typeface="Comic Sans MS" pitchFamily="66" charset="0"/>
              </a:rPr>
              <a:t>Focus on getting started with a task</a:t>
            </a:r>
          </a:p>
          <a:p>
            <a:pPr>
              <a:spcBef>
                <a:spcPts val="0"/>
              </a:spcBef>
            </a:pPr>
            <a:r>
              <a:rPr lang="en-US" sz="2400" dirty="0" smtClean="0">
                <a:latin typeface="Comic Sans MS" pitchFamily="66" charset="0"/>
              </a:rPr>
              <a:t>Clear your desk</a:t>
            </a:r>
            <a:endParaRPr lang="en-US" sz="2400"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Planning your day:</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latin typeface="Comic Sans MS" pitchFamily="66" charset="0"/>
            </a:endParaRPr>
          </a:p>
          <a:p>
            <a:pPr>
              <a:buNone/>
            </a:pPr>
            <a:r>
              <a:rPr lang="en-US" dirty="0" smtClean="0">
                <a:latin typeface="Comic Sans MS" pitchFamily="66" charset="0"/>
              </a:rPr>
              <a:t>“In truth, people can generally make time for what they choose to do; it is not really the time but the will that is lacking.”</a:t>
            </a:r>
          </a:p>
          <a:p>
            <a:pPr algn="r">
              <a:buNone/>
            </a:pPr>
            <a:r>
              <a:rPr lang="en-US" sz="1800" dirty="0" smtClean="0">
                <a:latin typeface="Comic Sans MS" pitchFamily="66" charset="0"/>
              </a:rPr>
              <a:t>—Sir John Lubbock</a:t>
            </a:r>
            <a:endParaRPr lang="en-US" sz="1800"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latin typeface="Comic Sans MS" pitchFamily="66" charset="0"/>
            </a:endParaRPr>
          </a:p>
          <a:p>
            <a:r>
              <a:rPr lang="en-US" dirty="0" smtClean="0">
                <a:latin typeface="Comic Sans MS" pitchFamily="66" charset="0"/>
              </a:rPr>
              <a:t>Computer is now central to most offices—a major tool for thinking, planning, organizing, and communicating.</a:t>
            </a:r>
          </a:p>
          <a:p>
            <a:r>
              <a:rPr lang="en-US" dirty="0" smtClean="0">
                <a:latin typeface="Comic Sans MS" pitchFamily="66" charset="0"/>
              </a:rPr>
              <a:t>Maintain a well-organized file system</a:t>
            </a:r>
          </a:p>
          <a:p>
            <a:r>
              <a:rPr lang="en-US" dirty="0" smtClean="0">
                <a:latin typeface="Comic Sans MS" pitchFamily="66" charset="0"/>
              </a:rPr>
              <a:t>Stay current with system and software upgrades</a:t>
            </a:r>
          </a:p>
          <a:p>
            <a:r>
              <a:rPr lang="en-US" dirty="0" smtClean="0">
                <a:latin typeface="Comic Sans MS" pitchFamily="66" charset="0"/>
              </a:rPr>
              <a:t>Invest in computer and information security</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Care for your computer:</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endParaRPr lang="en-US" dirty="0" smtClean="0">
              <a:latin typeface="Comic Sans MS" pitchFamily="66" charset="0"/>
            </a:endParaRPr>
          </a:p>
          <a:p>
            <a:pPr>
              <a:spcBef>
                <a:spcPts val="0"/>
              </a:spcBef>
            </a:pPr>
            <a:r>
              <a:rPr lang="en-US" dirty="0" smtClean="0">
                <a:latin typeface="Comic Sans MS" pitchFamily="66" charset="0"/>
              </a:rPr>
              <a:t>Recognize that procrastination robs your time and adds stress</a:t>
            </a:r>
          </a:p>
          <a:p>
            <a:pPr>
              <a:spcBef>
                <a:spcPts val="0"/>
              </a:spcBef>
            </a:pPr>
            <a:r>
              <a:rPr lang="en-US" dirty="0" smtClean="0">
                <a:latin typeface="Comic Sans MS" pitchFamily="66" charset="0"/>
              </a:rPr>
              <a:t>Write down your goals for the day or the time period</a:t>
            </a:r>
          </a:p>
          <a:p>
            <a:pPr>
              <a:spcBef>
                <a:spcPts val="0"/>
              </a:spcBef>
            </a:pPr>
            <a:r>
              <a:rPr lang="en-US" dirty="0" smtClean="0">
                <a:latin typeface="Comic Sans MS" pitchFamily="66" charset="0"/>
              </a:rPr>
              <a:t>Create a “to-do” list, start with the most disagreeable task</a:t>
            </a:r>
          </a:p>
          <a:p>
            <a:pPr>
              <a:spcBef>
                <a:spcPts val="0"/>
              </a:spcBef>
            </a:pPr>
            <a:r>
              <a:rPr lang="en-US" dirty="0" smtClean="0">
                <a:latin typeface="Comic Sans MS" pitchFamily="66" charset="0"/>
              </a:rPr>
              <a:t>Reward yourself upon completion of a task</a:t>
            </a:r>
          </a:p>
          <a:p>
            <a:pPr>
              <a:spcBef>
                <a:spcPts val="0"/>
              </a:spcBef>
            </a:pPr>
            <a:r>
              <a:rPr lang="en-US" dirty="0" smtClean="0">
                <a:latin typeface="Comic Sans MS" pitchFamily="66" charset="0"/>
              </a:rPr>
              <a:t>Be decisive—complete a task once you have started it</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t>Procrastination is your adversary</a:t>
            </a:r>
            <a:endParaRPr lang="en-US" sz="3600" dirty="0"/>
          </a:p>
        </p:txBody>
      </p:sp>
      <p:sp>
        <p:nvSpPr>
          <p:cNvPr id="4" name="Slide Number Placeholder 3"/>
          <p:cNvSpPr>
            <a:spLocks noGrp="1"/>
          </p:cNvSpPr>
          <p:nvPr>
            <p:ph type="sldNum" sz="quarter" idx="15"/>
          </p:nvPr>
        </p:nvSpPr>
        <p:spPr/>
        <p:txBody>
          <a:bodyPr/>
          <a:lstStyle/>
          <a:p>
            <a:fld id="{298A70CA-8FC7-468F-AE09-8A6BF0964674}"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endParaRPr lang="en-US" dirty="0" smtClean="0">
              <a:latin typeface="Comic Sans MS" pitchFamily="66" charset="0"/>
            </a:endParaRPr>
          </a:p>
          <a:p>
            <a:pPr>
              <a:spcBef>
                <a:spcPts val="0"/>
              </a:spcBef>
            </a:pPr>
            <a:r>
              <a:rPr lang="en-US" dirty="0" smtClean="0">
                <a:latin typeface="Comic Sans MS" pitchFamily="66" charset="0"/>
              </a:rPr>
              <a:t>Can be very distracting—you need to exercise discipline</a:t>
            </a:r>
          </a:p>
          <a:p>
            <a:pPr>
              <a:spcBef>
                <a:spcPts val="0"/>
              </a:spcBef>
            </a:pPr>
            <a:r>
              <a:rPr lang="en-US" dirty="0" smtClean="0">
                <a:latin typeface="Comic Sans MS" pitchFamily="66" charset="0"/>
              </a:rPr>
              <a:t>Be decisive—reply, file, delete</a:t>
            </a:r>
          </a:p>
          <a:p>
            <a:pPr>
              <a:spcBef>
                <a:spcPts val="0"/>
              </a:spcBef>
            </a:pPr>
            <a:r>
              <a:rPr lang="en-US" dirty="0" smtClean="0">
                <a:latin typeface="Comic Sans MS" pitchFamily="66" charset="0"/>
              </a:rPr>
              <a:t>When sending messages:</a:t>
            </a:r>
          </a:p>
          <a:p>
            <a:pPr>
              <a:spcBef>
                <a:spcPts val="0"/>
              </a:spcBef>
              <a:buNone/>
            </a:pPr>
            <a:r>
              <a:rPr lang="en-US" dirty="0" smtClean="0">
                <a:latin typeface="Comic Sans MS" pitchFamily="66" charset="0"/>
              </a:rPr>
              <a:t>			Be brief</a:t>
            </a:r>
          </a:p>
          <a:p>
            <a:pPr>
              <a:spcBef>
                <a:spcPts val="0"/>
              </a:spcBef>
              <a:buNone/>
            </a:pPr>
            <a:r>
              <a:rPr lang="en-US" dirty="0" smtClean="0">
                <a:latin typeface="Comic Sans MS" pitchFamily="66" charset="0"/>
              </a:rPr>
              <a:t>			Be simple</a:t>
            </a:r>
          </a:p>
          <a:p>
            <a:pPr>
              <a:spcBef>
                <a:spcPts val="0"/>
              </a:spcBef>
              <a:buNone/>
            </a:pPr>
            <a:r>
              <a:rPr lang="en-US" dirty="0" smtClean="0">
                <a:latin typeface="Comic Sans MS" pitchFamily="66" charset="0"/>
              </a:rPr>
              <a:t>			Be clear</a:t>
            </a:r>
          </a:p>
          <a:p>
            <a:pPr>
              <a:spcBef>
                <a:spcPts val="0"/>
              </a:spcBef>
              <a:buNone/>
            </a:pPr>
            <a:r>
              <a:rPr lang="en-US" dirty="0" smtClean="0">
                <a:latin typeface="Comic Sans MS" pitchFamily="66" charset="0"/>
              </a:rPr>
              <a:t>			Be prompt</a:t>
            </a:r>
          </a:p>
          <a:p>
            <a:pPr>
              <a:spcBef>
                <a:spcPts val="0"/>
              </a:spcBef>
              <a:buNone/>
            </a:pPr>
            <a:r>
              <a:rPr lang="en-US" dirty="0" smtClean="0">
                <a:latin typeface="Comic Sans MS" pitchFamily="66" charset="0"/>
              </a:rPr>
              <a:t>			Be careful!</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t>The tyranny of email</a:t>
            </a:r>
            <a:endParaRPr lang="en-US" sz="3600" dirty="0"/>
          </a:p>
        </p:txBody>
      </p:sp>
      <p:sp>
        <p:nvSpPr>
          <p:cNvPr id="4" name="Slide Number Placeholder 3"/>
          <p:cNvSpPr>
            <a:spLocks noGrp="1"/>
          </p:cNvSpPr>
          <p:nvPr>
            <p:ph type="sldNum" sz="quarter" idx="15"/>
          </p:nvPr>
        </p:nvSpPr>
        <p:spPr/>
        <p:txBody>
          <a:bodyPr/>
          <a:lstStyle/>
          <a:p>
            <a:fld id="{298A70CA-8FC7-468F-AE09-8A6BF0964674}"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endParaRPr lang="en-US" dirty="0" smtClean="0">
              <a:latin typeface="Comic Sans MS" pitchFamily="66" charset="0"/>
            </a:endParaRPr>
          </a:p>
          <a:p>
            <a:pPr>
              <a:spcBef>
                <a:spcPts val="0"/>
              </a:spcBef>
            </a:pPr>
            <a:r>
              <a:rPr lang="en-US" dirty="0" smtClean="0">
                <a:latin typeface="Comic Sans MS" pitchFamily="66" charset="0"/>
              </a:rPr>
              <a:t>Organize your thoughts before placing the call</a:t>
            </a:r>
          </a:p>
          <a:p>
            <a:pPr>
              <a:spcBef>
                <a:spcPts val="0"/>
              </a:spcBef>
            </a:pPr>
            <a:r>
              <a:rPr lang="en-US" dirty="0" smtClean="0">
                <a:latin typeface="Comic Sans MS" pitchFamily="66" charset="0"/>
              </a:rPr>
              <a:t>Keep phone log and notes if necessary</a:t>
            </a:r>
          </a:p>
          <a:p>
            <a:pPr>
              <a:spcBef>
                <a:spcPts val="0"/>
              </a:spcBef>
            </a:pPr>
            <a:r>
              <a:rPr lang="en-US" dirty="0" smtClean="0">
                <a:latin typeface="Comic Sans MS" pitchFamily="66" charset="0"/>
              </a:rPr>
              <a:t>Use Caller ID/personal assistant to screen calls</a:t>
            </a:r>
          </a:p>
          <a:p>
            <a:pPr>
              <a:spcBef>
                <a:spcPts val="0"/>
              </a:spcBef>
            </a:pPr>
            <a:r>
              <a:rPr lang="en-US" dirty="0" smtClean="0">
                <a:latin typeface="Comic Sans MS" pitchFamily="66" charset="0"/>
              </a:rPr>
              <a:t>To end the conversation:  </a:t>
            </a:r>
            <a:r>
              <a:rPr lang="en-US" sz="1800" dirty="0" smtClean="0">
                <a:latin typeface="Comic Sans MS" pitchFamily="66" charset="0"/>
              </a:rPr>
              <a:t>“One last point before we hang up…”</a:t>
            </a:r>
          </a:p>
          <a:p>
            <a:pPr>
              <a:spcBef>
                <a:spcPts val="0"/>
              </a:spcBef>
            </a:pPr>
            <a:r>
              <a:rPr lang="en-US" dirty="0" smtClean="0">
                <a:latin typeface="Comic Sans MS" pitchFamily="66" charset="0"/>
              </a:rPr>
              <a:t>Limit phone tag</a:t>
            </a:r>
            <a:r>
              <a:rPr lang="en-US" sz="1800" dirty="0" smtClean="0">
                <a:latin typeface="Comic Sans MS" pitchFamily="66" charset="0"/>
              </a:rPr>
              <a:t>—leave a message stating what you need to know</a:t>
            </a:r>
          </a:p>
          <a:p>
            <a:endParaRPr lang="en-US" dirty="0" smtClean="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Telephone management:</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6858000" cy="4572000"/>
          </a:xfrm>
        </p:spPr>
        <p:txBody>
          <a:bodyPr/>
          <a:lstStyle/>
          <a:p>
            <a:pPr algn="ctr">
              <a:buNone/>
            </a:pPr>
            <a:endParaRPr lang="en-US" dirty="0" smtClean="0"/>
          </a:p>
          <a:p>
            <a:pPr algn="ctr">
              <a:buNone/>
            </a:pPr>
            <a:endParaRPr lang="en-US" dirty="0" smtClean="0">
              <a:latin typeface="Comic Sans MS" pitchFamily="66" charset="0"/>
            </a:endParaRPr>
          </a:p>
          <a:p>
            <a:pPr algn="ctr">
              <a:buNone/>
            </a:pPr>
            <a:r>
              <a:rPr lang="en-US" dirty="0" smtClean="0">
                <a:latin typeface="Comic Sans MS" pitchFamily="66" charset="0"/>
              </a:rPr>
              <a:t>Talk does not cook rice.</a:t>
            </a:r>
          </a:p>
          <a:p>
            <a:pPr algn="r">
              <a:buNone/>
            </a:pPr>
            <a:r>
              <a:rPr lang="en-US" sz="1800" dirty="0" smtClean="0">
                <a:latin typeface="Comic Sans MS" pitchFamily="66" charset="0"/>
              </a:rPr>
              <a:t>—Chinese proverb</a:t>
            </a:r>
            <a:endParaRPr lang="en-US" sz="1800"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Aft>
                <a:spcPts val="0"/>
              </a:spcAft>
              <a:buNone/>
            </a:pPr>
            <a:endParaRPr lang="en-US" sz="2800" dirty="0" smtClean="0">
              <a:latin typeface="Comic Sans MS" pitchFamily="66" charset="0"/>
            </a:endParaRPr>
          </a:p>
          <a:p>
            <a:pPr lvl="0">
              <a:spcAft>
                <a:spcPts val="0"/>
              </a:spcAft>
              <a:buNone/>
            </a:pPr>
            <a:r>
              <a:rPr lang="en-US" sz="2800" dirty="0" smtClean="0">
                <a:latin typeface="Comic Sans MS" pitchFamily="66" charset="0"/>
              </a:rPr>
              <a:t>Moses:</a:t>
            </a:r>
          </a:p>
          <a:p>
            <a:pPr lvl="0">
              <a:spcAft>
                <a:spcPts val="0"/>
              </a:spcAft>
              <a:buNone/>
            </a:pPr>
            <a:endParaRPr lang="en-US" sz="2800" dirty="0" smtClean="0">
              <a:latin typeface="Comic Sans MS" pitchFamily="66" charset="0"/>
            </a:endParaRPr>
          </a:p>
          <a:p>
            <a:pPr lvl="0">
              <a:spcAft>
                <a:spcPts val="0"/>
              </a:spcAft>
              <a:buNone/>
            </a:pPr>
            <a:r>
              <a:rPr lang="en-US" sz="2800" dirty="0" smtClean="0">
                <a:latin typeface="Comic Sans MS" pitchFamily="66" charset="0"/>
              </a:rPr>
              <a:t>“Teach us to number our days aright that we may gain a heart of wisdom.”</a:t>
            </a:r>
          </a:p>
          <a:p>
            <a:pPr lvl="0" algn="r">
              <a:spcAft>
                <a:spcPts val="0"/>
              </a:spcAft>
              <a:buNone/>
            </a:pPr>
            <a:r>
              <a:rPr lang="en-US" sz="1600" dirty="0" smtClean="0">
                <a:latin typeface="Comic Sans MS" pitchFamily="66" charset="0"/>
              </a:rPr>
              <a:t>Psalm 90:12</a:t>
            </a:r>
            <a:endParaRPr lang="en-US" sz="4000" dirty="0">
              <a:latin typeface="Comic Sans MS" pitchFamily="66" charset="0"/>
            </a:endParaRPr>
          </a:p>
        </p:txBody>
      </p:sp>
      <p:sp>
        <p:nvSpPr>
          <p:cNvPr id="3" name="Slide Number Placeholder 2"/>
          <p:cNvSpPr>
            <a:spLocks noGrp="1"/>
          </p:cNvSpPr>
          <p:nvPr>
            <p:ph type="sldNum" sz="quarter" idx="15"/>
          </p:nvPr>
        </p:nvSpPr>
        <p:spPr/>
        <p:txBody>
          <a:bodyPr/>
          <a:lstStyle/>
          <a:p>
            <a:fld id="{298A70CA-8FC7-468F-AE09-8A6BF0964674}" type="slidenum">
              <a:rPr lang="en-US" smtClean="0"/>
              <a:pPr/>
              <a:t>4</a:t>
            </a:fld>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latin typeface="Comic Sans MS" pitchFamily="66" charset="0"/>
            </a:endParaRPr>
          </a:p>
          <a:p>
            <a:pPr>
              <a:buNone/>
            </a:pPr>
            <a:r>
              <a:rPr lang="en-US" dirty="0" smtClean="0">
                <a:latin typeface="Comic Sans MS" pitchFamily="66" charset="0"/>
              </a:rPr>
              <a:t>Keep it moving:</a:t>
            </a:r>
          </a:p>
          <a:p>
            <a:pPr>
              <a:buNone/>
            </a:pP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Managing paper:</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40</a:t>
            </a:fld>
            <a:endParaRPr lang="en-US"/>
          </a:p>
        </p:txBody>
      </p:sp>
      <p:graphicFrame>
        <p:nvGraphicFramePr>
          <p:cNvPr id="5" name="Diagram 4"/>
          <p:cNvGraphicFramePr/>
          <p:nvPr/>
        </p:nvGraphicFramePr>
        <p:xfrm>
          <a:off x="1143000" y="1397000"/>
          <a:ext cx="6858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buNone/>
            </a:pPr>
            <a:endParaRPr lang="en-US" dirty="0" smtClean="0">
              <a:latin typeface="Comic Sans MS" pitchFamily="66" charset="0"/>
            </a:endParaRPr>
          </a:p>
          <a:p>
            <a:pPr>
              <a:spcBef>
                <a:spcPts val="0"/>
              </a:spcBef>
              <a:buNone/>
            </a:pPr>
            <a:r>
              <a:rPr lang="en-US" dirty="0" smtClean="0">
                <a:latin typeface="Comic Sans MS" pitchFamily="66" charset="0"/>
              </a:rPr>
              <a:t>Greatest killer of time is other people stealing it.</a:t>
            </a:r>
          </a:p>
          <a:p>
            <a:pPr>
              <a:spcBef>
                <a:spcPts val="0"/>
              </a:spcBef>
              <a:buNone/>
            </a:pPr>
            <a:r>
              <a:rPr lang="en-US" dirty="0" smtClean="0">
                <a:latin typeface="Comic Sans MS" pitchFamily="66" charset="0"/>
              </a:rPr>
              <a:t>Take command of the visit:</a:t>
            </a:r>
          </a:p>
          <a:p>
            <a:pPr>
              <a:spcBef>
                <a:spcPts val="0"/>
              </a:spcBef>
              <a:buNone/>
            </a:pPr>
            <a:r>
              <a:rPr lang="en-US" dirty="0" smtClean="0">
                <a:latin typeface="Comic Sans MS" pitchFamily="66" charset="0"/>
              </a:rPr>
              <a:t>		Identify the purpose of the visit</a:t>
            </a:r>
          </a:p>
          <a:p>
            <a:pPr>
              <a:spcBef>
                <a:spcPts val="0"/>
              </a:spcBef>
              <a:buNone/>
            </a:pPr>
            <a:r>
              <a:rPr lang="en-US" dirty="0" smtClean="0">
                <a:latin typeface="Comic Sans MS" pitchFamily="66" charset="0"/>
              </a:rPr>
              <a:t>		Don’t get trapped in small talk</a:t>
            </a:r>
          </a:p>
          <a:p>
            <a:pPr>
              <a:spcBef>
                <a:spcPts val="0"/>
              </a:spcBef>
              <a:buNone/>
            </a:pPr>
            <a:r>
              <a:rPr lang="en-US" dirty="0" smtClean="0">
                <a:latin typeface="Comic Sans MS" pitchFamily="66" charset="0"/>
              </a:rPr>
              <a:t>		Signal the end  </a:t>
            </a:r>
            <a:r>
              <a:rPr lang="en-US" sz="1800" dirty="0" smtClean="0">
                <a:latin typeface="Comic Sans MS" pitchFamily="66" charset="0"/>
              </a:rPr>
              <a:t>“One more thing before you go…”</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Visitors</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pPr>
            <a:r>
              <a:rPr lang="en-US" dirty="0" smtClean="0">
                <a:latin typeface="Comic Sans MS" pitchFamily="66" charset="0"/>
              </a:rPr>
              <a:t>Is the meeting necessary?</a:t>
            </a:r>
          </a:p>
          <a:p>
            <a:pPr>
              <a:spcBef>
                <a:spcPts val="0"/>
              </a:spcBef>
            </a:pPr>
            <a:r>
              <a:rPr lang="en-US" dirty="0" smtClean="0">
                <a:latin typeface="Comic Sans MS" pitchFamily="66" charset="0"/>
              </a:rPr>
              <a:t>Routine schedule </a:t>
            </a:r>
            <a:r>
              <a:rPr lang="en-US" sz="1800" dirty="0" smtClean="0">
                <a:latin typeface="Comic Sans MS" pitchFamily="66" charset="0"/>
              </a:rPr>
              <a:t>(meetings easier to cancel than to call)</a:t>
            </a:r>
            <a:endParaRPr lang="en-US" dirty="0" smtClean="0">
              <a:latin typeface="Comic Sans MS" pitchFamily="66" charset="0"/>
            </a:endParaRPr>
          </a:p>
          <a:p>
            <a:pPr>
              <a:spcBef>
                <a:spcPts val="0"/>
              </a:spcBef>
            </a:pPr>
            <a:r>
              <a:rPr lang="en-US" dirty="0" smtClean="0">
                <a:latin typeface="Comic Sans MS" pitchFamily="66" charset="0"/>
              </a:rPr>
              <a:t>Who needs to attend </a:t>
            </a:r>
            <a:r>
              <a:rPr lang="en-US" sz="1800" dirty="0" smtClean="0">
                <a:latin typeface="Comic Sans MS" pitchFamily="66" charset="0"/>
              </a:rPr>
              <a:t>(watch out for ‘vacationers’)</a:t>
            </a:r>
            <a:endParaRPr lang="en-US" dirty="0" smtClean="0">
              <a:latin typeface="Comic Sans MS" pitchFamily="66" charset="0"/>
            </a:endParaRPr>
          </a:p>
          <a:p>
            <a:pPr>
              <a:spcBef>
                <a:spcPts val="0"/>
              </a:spcBef>
            </a:pPr>
            <a:r>
              <a:rPr lang="en-US" dirty="0" smtClean="0">
                <a:latin typeface="Comic Sans MS" pitchFamily="66" charset="0"/>
              </a:rPr>
              <a:t>Start on schedule</a:t>
            </a:r>
          </a:p>
          <a:p>
            <a:pPr>
              <a:spcBef>
                <a:spcPts val="0"/>
              </a:spcBef>
            </a:pPr>
            <a:r>
              <a:rPr lang="en-US" dirty="0" smtClean="0">
                <a:latin typeface="Comic Sans MS" pitchFamily="66" charset="0"/>
              </a:rPr>
              <a:t>State the purpose succinctly</a:t>
            </a:r>
          </a:p>
          <a:p>
            <a:pPr>
              <a:spcBef>
                <a:spcPts val="0"/>
              </a:spcBef>
            </a:pPr>
            <a:r>
              <a:rPr lang="en-US" dirty="0" smtClean="0">
                <a:latin typeface="Comic Sans MS" pitchFamily="66" charset="0"/>
              </a:rPr>
              <a:t>Advance preparation cuts time required</a:t>
            </a:r>
          </a:p>
          <a:p>
            <a:pPr>
              <a:spcBef>
                <a:spcPts val="0"/>
              </a:spcBef>
            </a:pPr>
            <a:r>
              <a:rPr lang="en-US" dirty="0" smtClean="0">
                <a:latin typeface="Comic Sans MS" pitchFamily="66" charset="0"/>
              </a:rPr>
              <a:t>Get to the point </a:t>
            </a:r>
            <a:r>
              <a:rPr lang="en-US" sz="1800" dirty="0" smtClean="0">
                <a:latin typeface="Comic Sans MS" pitchFamily="66" charset="0"/>
              </a:rPr>
              <a:t>(printed agenda helps)</a:t>
            </a:r>
            <a:endParaRPr lang="en-US" dirty="0" smtClean="0">
              <a:latin typeface="Comic Sans MS" pitchFamily="66" charset="0"/>
            </a:endParaRPr>
          </a:p>
          <a:p>
            <a:pPr>
              <a:spcBef>
                <a:spcPts val="0"/>
              </a:spcBef>
            </a:pPr>
            <a:r>
              <a:rPr lang="en-US" dirty="0" smtClean="0">
                <a:latin typeface="Comic Sans MS" pitchFamily="66" charset="0"/>
              </a:rPr>
              <a:t>Focus discussion </a:t>
            </a:r>
            <a:r>
              <a:rPr lang="en-US" sz="1800" dirty="0" smtClean="0">
                <a:latin typeface="Comic Sans MS" pitchFamily="66" charset="0"/>
              </a:rPr>
              <a:t>(draft proposals in advance, use a 		</a:t>
            </a:r>
            <a:r>
              <a:rPr lang="en-US" sz="1800" dirty="0" err="1" smtClean="0">
                <a:latin typeface="Comic Sans MS" pitchFamily="66" charset="0"/>
              </a:rPr>
              <a:t>bulletpoint</a:t>
            </a:r>
            <a:r>
              <a:rPr lang="en-US" sz="1800" dirty="0" smtClean="0">
                <a:latin typeface="Comic Sans MS" pitchFamily="66" charset="0"/>
              </a:rPr>
              <a:t> list of reasons/advantages/disadvantages)</a:t>
            </a:r>
          </a:p>
          <a:p>
            <a:pPr>
              <a:spcBef>
                <a:spcPts val="0"/>
              </a:spcBef>
            </a:pPr>
            <a:r>
              <a:rPr lang="en-US" dirty="0" smtClean="0">
                <a:latin typeface="Comic Sans MS" pitchFamily="66" charset="0"/>
              </a:rPr>
              <a:t>Have “stand-up” meeting</a:t>
            </a:r>
          </a:p>
          <a:p>
            <a:pPr>
              <a:buNone/>
            </a:pPr>
            <a:endParaRPr lang="en-US" dirty="0"/>
          </a:p>
        </p:txBody>
      </p:sp>
      <p:sp>
        <p:nvSpPr>
          <p:cNvPr id="3" name="Title 2"/>
          <p:cNvSpPr>
            <a:spLocks noGrp="1"/>
          </p:cNvSpPr>
          <p:nvPr>
            <p:ph type="title"/>
          </p:nvPr>
        </p:nvSpPr>
        <p:spPr/>
        <p:txBody>
          <a:bodyPr>
            <a:normAutofit/>
          </a:bodyPr>
          <a:lstStyle/>
          <a:p>
            <a:r>
              <a:rPr lang="en-US" sz="3600" dirty="0" smtClean="0">
                <a:latin typeface="Comic Sans MS" pitchFamily="66" charset="0"/>
              </a:rPr>
              <a:t>Meetings</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r>
              <a:rPr lang="en-US" dirty="0" smtClean="0">
                <a:latin typeface="Comic Sans MS" pitchFamily="66" charset="0"/>
              </a:rPr>
              <a:t>Equipment ready in advance of meeting</a:t>
            </a:r>
          </a:p>
          <a:p>
            <a:pPr>
              <a:spcBef>
                <a:spcPts val="0"/>
              </a:spcBef>
            </a:pPr>
            <a:r>
              <a:rPr lang="en-US" dirty="0" smtClean="0">
                <a:latin typeface="Comic Sans MS" pitchFamily="66" charset="0"/>
              </a:rPr>
              <a:t>Cell phone etiquette</a:t>
            </a:r>
          </a:p>
          <a:p>
            <a:pPr>
              <a:spcBef>
                <a:spcPts val="0"/>
              </a:spcBef>
            </a:pPr>
            <a:r>
              <a:rPr lang="en-US" dirty="0" smtClean="0">
                <a:latin typeface="Comic Sans MS" pitchFamily="66" charset="0"/>
              </a:rPr>
              <a:t>Reward truth-telling</a:t>
            </a:r>
          </a:p>
          <a:p>
            <a:pPr>
              <a:spcBef>
                <a:spcPts val="0"/>
              </a:spcBef>
            </a:pPr>
            <a:r>
              <a:rPr lang="en-US" dirty="0" smtClean="0">
                <a:latin typeface="Comic Sans MS" pitchFamily="66" charset="0"/>
              </a:rPr>
              <a:t>Make each meeting unique</a:t>
            </a:r>
          </a:p>
          <a:p>
            <a:pPr>
              <a:spcBef>
                <a:spcPts val="0"/>
              </a:spcBef>
            </a:pPr>
            <a:r>
              <a:rPr lang="en-US" dirty="0" smtClean="0">
                <a:latin typeface="Comic Sans MS" pitchFamily="66" charset="0"/>
              </a:rPr>
              <a:t>In general:  most important item first</a:t>
            </a:r>
          </a:p>
          <a:p>
            <a:pPr>
              <a:spcBef>
                <a:spcPts val="0"/>
              </a:spcBef>
            </a:pPr>
            <a:r>
              <a:rPr lang="en-US" dirty="0" smtClean="0">
                <a:latin typeface="Comic Sans MS" pitchFamily="66" charset="0"/>
              </a:rPr>
              <a:t>Recap decisions so everyone knows next steps</a:t>
            </a:r>
          </a:p>
          <a:p>
            <a:pPr>
              <a:spcBef>
                <a:spcPts val="0"/>
              </a:spcBef>
            </a:pPr>
            <a:r>
              <a:rPr lang="en-US" dirty="0" smtClean="0">
                <a:latin typeface="Comic Sans MS" pitchFamily="66" charset="0"/>
              </a:rPr>
              <a:t>Begin and end on positive note</a:t>
            </a:r>
          </a:p>
          <a:p>
            <a:pPr>
              <a:spcBef>
                <a:spcPts val="0"/>
              </a:spcBef>
            </a:pPr>
            <a:r>
              <a:rPr lang="en-US" dirty="0" smtClean="0">
                <a:latin typeface="Comic Sans MS" pitchFamily="66" charset="0"/>
              </a:rPr>
              <a:t>Create minutes as soon as possible</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Meetings </a:t>
            </a:r>
            <a:r>
              <a:rPr lang="en-US" sz="1800" dirty="0" smtClean="0">
                <a:latin typeface="Comic Sans MS" pitchFamily="66" charset="0"/>
              </a:rPr>
              <a:t>(cont’d)</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pPr>
            <a:endParaRPr lang="en-US" dirty="0" smtClean="0">
              <a:latin typeface="Comic Sans MS" pitchFamily="66" charset="0"/>
            </a:endParaRPr>
          </a:p>
          <a:p>
            <a:pPr>
              <a:spcBef>
                <a:spcPts val="0"/>
              </a:spcBef>
            </a:pPr>
            <a:r>
              <a:rPr lang="en-US" dirty="0" smtClean="0">
                <a:latin typeface="Comic Sans MS" pitchFamily="66" charset="0"/>
              </a:rPr>
              <a:t>Systematized preparation (documents, packing list, cash)</a:t>
            </a:r>
          </a:p>
          <a:p>
            <a:pPr>
              <a:spcBef>
                <a:spcPts val="0"/>
              </a:spcBef>
            </a:pPr>
            <a:r>
              <a:rPr lang="en-US" dirty="0" smtClean="0">
                <a:latin typeface="Comic Sans MS" pitchFamily="66" charset="0"/>
              </a:rPr>
              <a:t>Contact protocols in case of emergency</a:t>
            </a:r>
          </a:p>
          <a:p>
            <a:pPr>
              <a:spcBef>
                <a:spcPts val="0"/>
              </a:spcBef>
            </a:pPr>
            <a:r>
              <a:rPr lang="en-US" dirty="0" smtClean="0">
                <a:latin typeface="Comic Sans MS" pitchFamily="66" charset="0"/>
              </a:rPr>
              <a:t>In case of lost luggage…</a:t>
            </a:r>
          </a:p>
          <a:p>
            <a:pPr>
              <a:spcBef>
                <a:spcPts val="0"/>
              </a:spcBef>
            </a:pPr>
            <a:r>
              <a:rPr lang="en-US" dirty="0" smtClean="0">
                <a:latin typeface="Comic Sans MS" pitchFamily="66" charset="0"/>
              </a:rPr>
              <a:t>Work while waiting (reading, email, short-task list)</a:t>
            </a:r>
            <a:endParaRPr lang="en-US" dirty="0">
              <a:latin typeface="Comic Sans MS" pitchFamily="66" charset="0"/>
            </a:endParaRPr>
          </a:p>
        </p:txBody>
      </p:sp>
      <p:sp>
        <p:nvSpPr>
          <p:cNvPr id="3" name="Title 2"/>
          <p:cNvSpPr>
            <a:spLocks noGrp="1"/>
          </p:cNvSpPr>
          <p:nvPr>
            <p:ph type="title"/>
          </p:nvPr>
        </p:nvSpPr>
        <p:spPr/>
        <p:txBody>
          <a:bodyPr>
            <a:normAutofit/>
          </a:bodyPr>
          <a:lstStyle/>
          <a:p>
            <a:r>
              <a:rPr lang="en-US" sz="3600" dirty="0" smtClean="0">
                <a:latin typeface="Comic Sans MS" pitchFamily="66" charset="0"/>
              </a:rPr>
              <a:t>Travel</a:t>
            </a:r>
            <a:endParaRPr lang="en-US" sz="3600"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6858000" cy="4572000"/>
          </a:xfrm>
        </p:spPr>
        <p:txBody>
          <a:bodyPr/>
          <a:lstStyle/>
          <a:p>
            <a:pPr>
              <a:buNone/>
            </a:pPr>
            <a:endParaRPr lang="en-US" dirty="0" smtClean="0">
              <a:latin typeface="Comic Sans MS" pitchFamily="66" charset="0"/>
            </a:endParaRPr>
          </a:p>
          <a:p>
            <a:pPr>
              <a:buNone/>
            </a:pPr>
            <a:r>
              <a:rPr lang="en-US" dirty="0" smtClean="0">
                <a:latin typeface="Comic Sans MS" pitchFamily="66" charset="0"/>
              </a:rPr>
              <a:t>Those who make the worst use of their time are the first to complain of its shortness.</a:t>
            </a:r>
          </a:p>
          <a:p>
            <a:pPr algn="r">
              <a:buNone/>
            </a:pPr>
            <a:r>
              <a:rPr lang="en-US" sz="1800" dirty="0" smtClean="0">
                <a:latin typeface="Comic Sans MS" pitchFamily="66" charset="0"/>
              </a:rPr>
              <a:t>—Jean De La </a:t>
            </a:r>
            <a:r>
              <a:rPr lang="en-US" sz="1800" dirty="0" err="1" smtClean="0">
                <a:latin typeface="Comic Sans MS" pitchFamily="66" charset="0"/>
              </a:rPr>
              <a:t>Bruyere</a:t>
            </a:r>
            <a:endParaRPr lang="en-US" sz="1800"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buNone/>
            </a:pPr>
            <a:r>
              <a:rPr lang="en-US" dirty="0" smtClean="0"/>
              <a:t>		</a:t>
            </a:r>
            <a:r>
              <a:rPr lang="en-US" dirty="0" smtClean="0">
                <a:latin typeface="Comic Sans MS" pitchFamily="66" charset="0"/>
              </a:rPr>
              <a:t>It’s up to me to use it.</a:t>
            </a:r>
          </a:p>
          <a:p>
            <a:pPr>
              <a:spcBef>
                <a:spcPts val="0"/>
              </a:spcBef>
              <a:buNone/>
            </a:pPr>
            <a:r>
              <a:rPr lang="en-US" dirty="0" smtClean="0">
                <a:latin typeface="Comic Sans MS" pitchFamily="66" charset="0"/>
              </a:rPr>
              <a:t>			I must suffer if I lose it.</a:t>
            </a:r>
          </a:p>
          <a:p>
            <a:pPr>
              <a:spcBef>
                <a:spcPts val="0"/>
              </a:spcBef>
              <a:buNone/>
            </a:pPr>
            <a:r>
              <a:rPr lang="en-US" dirty="0" smtClean="0">
                <a:latin typeface="Comic Sans MS" pitchFamily="66" charset="0"/>
              </a:rPr>
              <a:t>				Give account if I abuse it.</a:t>
            </a:r>
          </a:p>
          <a:p>
            <a:pPr>
              <a:spcBef>
                <a:spcPts val="0"/>
              </a:spcBef>
              <a:buNone/>
            </a:pPr>
            <a:r>
              <a:rPr lang="en-US" dirty="0" smtClean="0">
                <a:latin typeface="Comic Sans MS" pitchFamily="66" charset="0"/>
              </a:rPr>
              <a:t>					Just a tiny little minute,</a:t>
            </a:r>
          </a:p>
          <a:p>
            <a:pPr>
              <a:spcBef>
                <a:spcPts val="0"/>
              </a:spcBef>
              <a:buNone/>
            </a:pPr>
            <a:r>
              <a:rPr lang="en-US" dirty="0" smtClean="0">
                <a:latin typeface="Comic Sans MS" pitchFamily="66" charset="0"/>
              </a:rPr>
              <a:t>						But eternity is in it.</a:t>
            </a:r>
            <a:endParaRPr lang="en-US"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Comic Sans MS" pitchFamily="66" charset="0"/>
              </a:rPr>
              <a:t>In summary:</a:t>
            </a:r>
            <a:endParaRPr lang="en-US" sz="3200" dirty="0">
              <a:latin typeface="Comic Sans MS" pitchFamily="66" charset="0"/>
            </a:endParaRPr>
          </a:p>
        </p:txBody>
      </p:sp>
      <p:graphicFrame>
        <p:nvGraphicFramePr>
          <p:cNvPr id="4" name="Diagram 3"/>
          <p:cNvGraphicFramePr/>
          <p:nvPr/>
        </p:nvGraphicFramePr>
        <p:xfrm>
          <a:off x="1295400" y="1701800"/>
          <a:ext cx="67056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5"/>
          </p:nvPr>
        </p:nvSpPr>
        <p:spPr/>
        <p:txBody>
          <a:bodyPr/>
          <a:lstStyle/>
          <a:p>
            <a:fld id="{298A70CA-8FC7-468F-AE09-8A6BF0964674}"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5"/>
          </p:nvPr>
        </p:nvSpPr>
        <p:spPr/>
        <p:txBody>
          <a:bodyPr/>
          <a:lstStyle/>
          <a:p>
            <a:fld id="{298A70CA-8FC7-468F-AE09-8A6BF0964674}"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dirty="0" smtClean="0">
                <a:latin typeface="Comic Sans MS" pitchFamily="66" charset="0"/>
              </a:rPr>
              <a:t>Acknowledgements:</a:t>
            </a:r>
            <a:endParaRPr lang="en-US" dirty="0" smtClean="0">
              <a:latin typeface="Comic Sans MS" pitchFamily="66" charset="0"/>
            </a:endParaRPr>
          </a:p>
          <a:p>
            <a:pPr>
              <a:buNone/>
            </a:pPr>
            <a:endParaRPr lang="en-US" dirty="0" smtClean="0"/>
          </a:p>
          <a:p>
            <a:pPr marL="0" indent="0">
              <a:spcBef>
                <a:spcPts val="0"/>
              </a:spcBef>
              <a:buNone/>
            </a:pPr>
            <a:r>
              <a:rPr lang="en-US" sz="1200" dirty="0" smtClean="0">
                <a:latin typeface="Comic Sans MS" pitchFamily="66" charset="0"/>
              </a:rPr>
              <a:t>11 Time Management Tips, </a:t>
            </a:r>
            <a:r>
              <a:rPr lang="en-US" sz="1200" dirty="0" smtClean="0">
                <a:latin typeface="Comic Sans MS" pitchFamily="66" charset="0"/>
                <a:hlinkClick r:id="rId2"/>
              </a:rPr>
              <a:t>http://sbinfocanada.about.com/cs/timemanagement/a/timemgttips.htm?p=1</a:t>
            </a:r>
            <a:r>
              <a:rPr lang="en-US" sz="1200" dirty="0" smtClean="0">
                <a:latin typeface="Comic Sans MS" pitchFamily="66" charset="0"/>
              </a:rPr>
              <a:t> </a:t>
            </a:r>
          </a:p>
          <a:p>
            <a:pPr marL="0" indent="0">
              <a:spcBef>
                <a:spcPts val="0"/>
              </a:spcBef>
              <a:buNone/>
            </a:pPr>
            <a:r>
              <a:rPr lang="en-US" sz="1200" dirty="0" smtClean="0">
                <a:latin typeface="Comic Sans MS" pitchFamily="66" charset="0"/>
              </a:rPr>
              <a:t>Energy Management Checklist:  Adapted from </a:t>
            </a:r>
            <a:r>
              <a:rPr lang="en-US" sz="1200" i="1" dirty="0" smtClean="0">
                <a:latin typeface="Comic Sans MS" pitchFamily="66" charset="0"/>
              </a:rPr>
              <a:t>Harvard Business Review</a:t>
            </a:r>
            <a:r>
              <a:rPr lang="en-US" sz="1200" dirty="0" smtClean="0">
                <a:latin typeface="Comic Sans MS" pitchFamily="66" charset="0"/>
              </a:rPr>
              <a:t>, October 2007, page 70</a:t>
            </a:r>
          </a:p>
          <a:p>
            <a:pPr marL="0" indent="0">
              <a:spcBef>
                <a:spcPts val="0"/>
              </a:spcBef>
              <a:buNone/>
            </a:pPr>
            <a:r>
              <a:rPr lang="en-US" sz="1200" dirty="0" smtClean="0">
                <a:latin typeface="Comic Sans MS" pitchFamily="66" charset="0"/>
              </a:rPr>
              <a:t>How to Plan for the Best Use of Your Time, </a:t>
            </a:r>
            <a:r>
              <a:rPr lang="en-US" sz="1200" i="1" dirty="0" smtClean="0">
                <a:latin typeface="Comic Sans MS" pitchFamily="66" charset="0"/>
              </a:rPr>
              <a:t>Business Organizing Solutions</a:t>
            </a:r>
            <a:endParaRPr lang="en-US" sz="1200" dirty="0" smtClean="0">
              <a:latin typeface="Comic Sans MS" pitchFamily="66" charset="0"/>
            </a:endParaRPr>
          </a:p>
          <a:p>
            <a:pPr marL="0" indent="0">
              <a:spcBef>
                <a:spcPts val="0"/>
              </a:spcBef>
              <a:buNone/>
            </a:pPr>
            <a:r>
              <a:rPr lang="en-US" sz="1200" dirty="0" smtClean="0">
                <a:latin typeface="Comic Sans MS" pitchFamily="66" charset="0"/>
              </a:rPr>
              <a:t>Manage Your Energy, Not Your Time;  </a:t>
            </a:r>
            <a:r>
              <a:rPr lang="en-US" sz="1200" i="1" dirty="0" smtClean="0">
                <a:latin typeface="Comic Sans MS" pitchFamily="66" charset="0"/>
              </a:rPr>
              <a:t>Harvard Business Review</a:t>
            </a:r>
            <a:r>
              <a:rPr lang="en-US" sz="1200" dirty="0" smtClean="0">
                <a:latin typeface="Comic Sans MS" pitchFamily="66" charset="0"/>
              </a:rPr>
              <a:t>, October 2007</a:t>
            </a:r>
          </a:p>
          <a:p>
            <a:pPr marL="0" indent="0">
              <a:spcBef>
                <a:spcPts val="0"/>
              </a:spcBef>
              <a:buNone/>
            </a:pPr>
            <a:r>
              <a:rPr lang="en-US" sz="1200" dirty="0" smtClean="0">
                <a:latin typeface="Comic Sans MS" pitchFamily="66" charset="0"/>
              </a:rPr>
              <a:t>Schedule, Interrupted, </a:t>
            </a:r>
            <a:r>
              <a:rPr lang="en-US" sz="1200" i="1" dirty="0" smtClean="0">
                <a:latin typeface="Comic Sans MS" pitchFamily="66" charset="0"/>
              </a:rPr>
              <a:t>Christianity Today</a:t>
            </a:r>
            <a:r>
              <a:rPr lang="en-US" sz="1200" dirty="0" smtClean="0">
                <a:latin typeface="Comic Sans MS" pitchFamily="66" charset="0"/>
              </a:rPr>
              <a:t>, February 2006</a:t>
            </a:r>
          </a:p>
        </p:txBody>
      </p:sp>
      <p:sp>
        <p:nvSpPr>
          <p:cNvPr id="3" name="Slide Number Placeholder 2"/>
          <p:cNvSpPr>
            <a:spLocks noGrp="1"/>
          </p:cNvSpPr>
          <p:nvPr>
            <p:ph type="sldNum" sz="quarter" idx="15"/>
          </p:nvPr>
        </p:nvSpPr>
        <p:spPr/>
        <p:txBody>
          <a:bodyPr/>
          <a:lstStyle/>
          <a:p>
            <a:fld id="{298A70CA-8FC7-468F-AE09-8A6BF0964674}"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Aft>
                <a:spcPts val="0"/>
              </a:spcAft>
              <a:buNone/>
            </a:pPr>
            <a:endParaRPr lang="en-US" sz="2400" dirty="0" smtClean="0">
              <a:latin typeface="Comic Sans MS" pitchFamily="66" charset="0"/>
            </a:endParaRPr>
          </a:p>
          <a:p>
            <a:pPr lvl="0">
              <a:spcAft>
                <a:spcPts val="0"/>
              </a:spcAft>
              <a:buNone/>
            </a:pPr>
            <a:r>
              <a:rPr lang="en-US" sz="2800" dirty="0" smtClean="0">
                <a:latin typeface="Comic Sans MS" pitchFamily="66" charset="0"/>
              </a:rPr>
              <a:t>Jesus and His disciples:</a:t>
            </a:r>
          </a:p>
          <a:p>
            <a:pPr lvl="0">
              <a:spcAft>
                <a:spcPts val="0"/>
              </a:spcAft>
              <a:buNone/>
            </a:pPr>
            <a:endParaRPr lang="en-US" sz="2800" dirty="0" smtClean="0">
              <a:latin typeface="Comic Sans MS" pitchFamily="66" charset="0"/>
            </a:endParaRPr>
          </a:p>
          <a:p>
            <a:pPr lvl="0">
              <a:spcAft>
                <a:spcPts val="0"/>
              </a:spcAft>
              <a:buNone/>
            </a:pPr>
            <a:r>
              <a:rPr lang="en-US" sz="2800" dirty="0" smtClean="0">
                <a:latin typeface="Comic Sans MS" pitchFamily="66" charset="0"/>
              </a:rPr>
              <a:t>“Then because so many people were coming and going that they did not even have a chance to eat, He said to them, ‘Come with me by yourselves to a quiet place and get some rest.’”</a:t>
            </a:r>
          </a:p>
          <a:p>
            <a:pPr lvl="0" algn="r">
              <a:spcAft>
                <a:spcPts val="0"/>
              </a:spcAft>
              <a:buNone/>
            </a:pPr>
            <a:r>
              <a:rPr lang="en-US" sz="1600" dirty="0" smtClean="0">
                <a:latin typeface="Comic Sans MS" pitchFamily="66" charset="0"/>
              </a:rPr>
              <a:t>Mark 6:31</a:t>
            </a:r>
            <a:endParaRPr lang="en-US" dirty="0" smtClean="0"/>
          </a:p>
          <a:p>
            <a:pPr>
              <a:buNone/>
            </a:pPr>
            <a:endParaRPr lang="en-US" dirty="0"/>
          </a:p>
        </p:txBody>
      </p:sp>
      <p:sp>
        <p:nvSpPr>
          <p:cNvPr id="3" name="Slide Number Placeholder 2"/>
          <p:cNvSpPr>
            <a:spLocks noGrp="1"/>
          </p:cNvSpPr>
          <p:nvPr>
            <p:ph type="sldNum" sz="quarter" idx="15"/>
          </p:nvPr>
        </p:nvSpPr>
        <p:spPr/>
        <p:txBody>
          <a:bodyPr/>
          <a:lstStyle/>
          <a:p>
            <a:fld id="{298A70CA-8FC7-468F-AE09-8A6BF0964674}" type="slidenum">
              <a:rPr lang="en-US" smtClean="0"/>
              <a:pPr/>
              <a:t>5</a:t>
            </a:fld>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600200"/>
            <a:ext cx="6858000" cy="4572000"/>
          </a:xfrm>
        </p:spPr>
        <p:txBody>
          <a:bodyPr/>
          <a:lstStyle/>
          <a:p>
            <a:pPr>
              <a:buNone/>
            </a:pPr>
            <a:endParaRPr lang="en-US" dirty="0" smtClean="0">
              <a:latin typeface="Comic Sans MS" pitchFamily="66" charset="0"/>
            </a:endParaRPr>
          </a:p>
          <a:p>
            <a:pPr>
              <a:buNone/>
            </a:pPr>
            <a:r>
              <a:rPr lang="en-US" dirty="0" smtClean="0">
                <a:latin typeface="Comic Sans MS" pitchFamily="66" charset="0"/>
              </a:rPr>
              <a:t>It’s not so much how busy you are, but why you are busy.  The bee is praised.  The mosquito is swatted.</a:t>
            </a:r>
          </a:p>
          <a:p>
            <a:pPr algn="r">
              <a:buNone/>
            </a:pPr>
            <a:r>
              <a:rPr lang="en-US" sz="1800" dirty="0" smtClean="0">
                <a:latin typeface="Comic Sans MS" pitchFamily="66" charset="0"/>
              </a:rPr>
              <a:t>—Mary O’Connor</a:t>
            </a:r>
            <a:endParaRPr lang="en-US" sz="1800"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6858000" cy="4572000"/>
          </a:xfrm>
        </p:spPr>
        <p:txBody>
          <a:bodyPr/>
          <a:lstStyle/>
          <a:p>
            <a:pPr>
              <a:buNone/>
            </a:pPr>
            <a:r>
              <a:rPr lang="en-US" dirty="0" smtClean="0">
                <a:latin typeface="Comic Sans MS" pitchFamily="66" charset="0"/>
              </a:rPr>
              <a:t>Time management is somewhat of a myth for we cannot create, expand, or stockpile time.</a:t>
            </a:r>
          </a:p>
          <a:p>
            <a:pPr>
              <a:buNone/>
            </a:pPr>
            <a:endParaRPr lang="en-US" dirty="0" smtClean="0">
              <a:latin typeface="Comic Sans MS" pitchFamily="66" charset="0"/>
            </a:endParaRPr>
          </a:p>
          <a:p>
            <a:pPr>
              <a:buNone/>
            </a:pPr>
            <a:r>
              <a:rPr lang="en-US" dirty="0" smtClean="0">
                <a:latin typeface="Comic Sans MS" pitchFamily="66" charset="0"/>
              </a:rPr>
              <a:t>When we talk about time management we are really talking about managing oneself.</a:t>
            </a:r>
            <a:endParaRPr lang="en-US" dirty="0">
              <a:latin typeface="Comic Sans MS" pitchFamily="66" charset="0"/>
            </a:endParaRPr>
          </a:p>
        </p:txBody>
      </p:sp>
      <p:sp>
        <p:nvSpPr>
          <p:cNvPr id="4" name="Slide Number Placeholder 3"/>
          <p:cNvSpPr>
            <a:spLocks noGrp="1"/>
          </p:cNvSpPr>
          <p:nvPr>
            <p:ph type="sldNum" sz="quarter" idx="15"/>
          </p:nvPr>
        </p:nvSpPr>
        <p:spPr/>
        <p:txBody>
          <a:bodyPr/>
          <a:lstStyle/>
          <a:p>
            <a:fld id="{298A70CA-8FC7-468F-AE09-8A6BF096467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47800"/>
            <a:ext cx="6858000" cy="4572000"/>
          </a:xfrm>
        </p:spPr>
        <p:txBody>
          <a:bodyPr/>
          <a:lstStyle/>
          <a:p>
            <a:pPr>
              <a:buNone/>
            </a:pPr>
            <a:endParaRPr lang="en-US" dirty="0" smtClean="0">
              <a:latin typeface="Comic Sans MS" pitchFamily="66" charset="0"/>
            </a:endParaRPr>
          </a:p>
          <a:p>
            <a:pPr>
              <a:buNone/>
            </a:pPr>
            <a:r>
              <a:rPr lang="en-US" dirty="0" smtClean="0">
                <a:latin typeface="Comic Sans MS" pitchFamily="66" charset="0"/>
              </a:rPr>
              <a:t>Focusing on time management can be a trap unless a person has identified a defining purpose for his/her life.</a:t>
            </a:r>
          </a:p>
          <a:p>
            <a:pPr>
              <a:buNone/>
            </a:pPr>
            <a:endParaRPr lang="en-US" dirty="0" smtClean="0">
              <a:latin typeface="Comic Sans MS" pitchFamily="66" charset="0"/>
            </a:endParaRPr>
          </a:p>
          <a:p>
            <a:pPr>
              <a:buNone/>
            </a:pPr>
            <a:r>
              <a:rPr lang="en-US" dirty="0" smtClean="0">
                <a:latin typeface="Comic Sans MS" pitchFamily="66" charset="0"/>
              </a:rPr>
              <a:t>Beware of thinking that:</a:t>
            </a:r>
          </a:p>
          <a:p>
            <a:pPr algn="ctr">
              <a:buNone/>
            </a:pPr>
            <a:r>
              <a:rPr lang="en-US" dirty="0" smtClean="0">
                <a:latin typeface="Comic Sans MS" pitchFamily="66" charset="0"/>
              </a:rPr>
              <a:t>Busyness = Productivity</a:t>
            </a:r>
          </a:p>
          <a:p>
            <a:pPr algn="ctr">
              <a:buNone/>
            </a:pPr>
            <a:r>
              <a:rPr lang="en-US" dirty="0" smtClean="0">
                <a:latin typeface="Comic Sans MS" pitchFamily="66" charset="0"/>
              </a:rPr>
              <a:t>Speed = Direction</a:t>
            </a:r>
            <a:endParaRPr lang="en-US" dirty="0">
              <a:latin typeface="Comic Sans MS" pitchFamily="66" charset="0"/>
            </a:endParaRPr>
          </a:p>
        </p:txBody>
      </p:sp>
      <p:sp>
        <p:nvSpPr>
          <p:cNvPr id="3" name="Title 2"/>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298A70CA-8FC7-468F-AE09-8A6BF096467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latin typeface="Comic Sans MS" pitchFamily="66" charset="0"/>
              </a:rPr>
              <a:t>Five perspectives</a:t>
            </a:r>
            <a:br>
              <a:rPr lang="en-US" sz="3200" dirty="0" smtClean="0">
                <a:latin typeface="Comic Sans MS" pitchFamily="66" charset="0"/>
              </a:rPr>
            </a:br>
            <a:r>
              <a:rPr lang="en-US" sz="3200" dirty="0" smtClean="0">
                <a:latin typeface="Comic Sans MS" pitchFamily="66" charset="0"/>
              </a:rPr>
              <a:t>for being in charge of your life:</a:t>
            </a:r>
            <a:endParaRPr lang="en-US" sz="3200" dirty="0">
              <a:latin typeface="Comic Sans MS" pitchFamily="66" charset="0"/>
            </a:endParaRPr>
          </a:p>
        </p:txBody>
      </p:sp>
      <p:graphicFrame>
        <p:nvGraphicFramePr>
          <p:cNvPr id="4" name="Diagram 3"/>
          <p:cNvGraphicFramePr/>
          <p:nvPr/>
        </p:nvGraphicFramePr>
        <p:xfrm>
          <a:off x="1295400" y="1701800"/>
          <a:ext cx="67056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5"/>
          </p:nvPr>
        </p:nvSpPr>
        <p:spPr/>
        <p:txBody>
          <a:bodyPr/>
          <a:lstStyle/>
          <a:p>
            <a:fld id="{298A70CA-8FC7-468F-AE09-8A6BF0964674}"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Time Management</TermName>
          <TermId xmlns="http://schemas.microsoft.com/office/infopath/2007/PartnerControls">6601bb68-eadf-49fb-b95b-3b30ffb9d749</TermId>
        </TermInfo>
      </Terms>
    </j2a840a341ce45988eab089c2d811663>
  </documentManagement>
</p:properties>
</file>

<file path=customXml/itemProps1.xml><?xml version="1.0" encoding="utf-8"?>
<ds:datastoreItem xmlns:ds="http://schemas.openxmlformats.org/officeDocument/2006/customXml" ds:itemID="{89AB0F8B-D596-4AB9-A590-1BAE9011C1F0}"/>
</file>

<file path=customXml/itemProps2.xml><?xml version="1.0" encoding="utf-8"?>
<ds:datastoreItem xmlns:ds="http://schemas.openxmlformats.org/officeDocument/2006/customXml" ds:itemID="{E59A954C-4861-408E-B310-F617BDE3AF6B}"/>
</file>

<file path=customXml/itemProps3.xml><?xml version="1.0" encoding="utf-8"?>
<ds:datastoreItem xmlns:ds="http://schemas.openxmlformats.org/officeDocument/2006/customXml" ds:itemID="{185B84A6-C8ED-45A9-BF0A-1F5FE14E590A}"/>
</file>

<file path=docProps/app.xml><?xml version="1.0" encoding="utf-8"?>
<Properties xmlns="http://schemas.openxmlformats.org/officeDocument/2006/extended-properties" xmlns:vt="http://schemas.openxmlformats.org/officeDocument/2006/docPropsVTypes">
  <Template>Paper</Template>
  <TotalTime>1412</TotalTime>
  <Words>1873</Words>
  <Application>Microsoft Office PowerPoint</Application>
  <PresentationFormat>On-screen Show (4:3)</PresentationFormat>
  <Paragraphs>323</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Paper</vt:lpstr>
      <vt:lpstr>Time Goes “Bye!”</vt:lpstr>
      <vt:lpstr>Legal Notice and Terms of Use</vt:lpstr>
      <vt:lpstr>Slide 3</vt:lpstr>
      <vt:lpstr>Slide 4</vt:lpstr>
      <vt:lpstr>Slide 5</vt:lpstr>
      <vt:lpstr>Slide 6</vt:lpstr>
      <vt:lpstr>Slide 7</vt:lpstr>
      <vt:lpstr>Slide 8</vt:lpstr>
      <vt:lpstr>Five perspectives for being in charge of your life:</vt:lpstr>
      <vt:lpstr>Slide 10</vt:lpstr>
      <vt:lpstr>Slide 11</vt:lpstr>
      <vt:lpstr>Vision/Purpose statements</vt:lpstr>
      <vt:lpstr>Vision/Purpose statements</vt:lpstr>
      <vt:lpstr>Slide 14</vt:lpstr>
      <vt:lpstr>Slide 15</vt:lpstr>
      <vt:lpstr>Energy management checklist</vt:lpstr>
      <vt:lpstr>Energy management checklist (contd)</vt:lpstr>
      <vt:lpstr>Energy management checklist (contd)</vt:lpstr>
      <vt:lpstr>Energy management checklist (contd)</vt:lpstr>
      <vt:lpstr>Energy management checklist--scoring</vt:lpstr>
      <vt:lpstr>Expanding body energy:</vt:lpstr>
      <vt:lpstr>Expanding emotional energy:</vt:lpstr>
      <vt:lpstr>Expanding mental energy:</vt:lpstr>
      <vt:lpstr>Expanding spiritual energy:</vt:lpstr>
      <vt:lpstr>Slide 25</vt:lpstr>
      <vt:lpstr>Two frustrations:</vt:lpstr>
      <vt:lpstr>Slide 27</vt:lpstr>
      <vt:lpstr>Slide 28</vt:lpstr>
      <vt:lpstr>Basic time management</vt:lpstr>
      <vt:lpstr>Slide 30</vt:lpstr>
      <vt:lpstr>Slide 31</vt:lpstr>
      <vt:lpstr>Organizing your work time:</vt:lpstr>
      <vt:lpstr>Planning your day:</vt:lpstr>
      <vt:lpstr>Slide 34</vt:lpstr>
      <vt:lpstr>Care for your computer:</vt:lpstr>
      <vt:lpstr>Procrastination is your adversary</vt:lpstr>
      <vt:lpstr>The tyranny of email</vt:lpstr>
      <vt:lpstr>Telephone management:</vt:lpstr>
      <vt:lpstr>Slide 39</vt:lpstr>
      <vt:lpstr>Managing paper:</vt:lpstr>
      <vt:lpstr>Visitors</vt:lpstr>
      <vt:lpstr>Meetings</vt:lpstr>
      <vt:lpstr>Meetings (cont’d)</vt:lpstr>
      <vt:lpstr>Travel</vt:lpstr>
      <vt:lpstr>Slide 45</vt:lpstr>
      <vt:lpstr>Slide 46</vt:lpstr>
      <vt:lpstr>In summary:</vt:lpstr>
      <vt:lpstr>Slide 48</vt:lpstr>
      <vt:lpstr>Slide 49</vt:lpstr>
    </vt:vector>
  </TitlesOfParts>
  <Company>General Conference of Seventh-day Adventists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Goes Bye--Organize Your Life</dc:title>
  <dc:creator>Lowell Cooper</dc:creator>
  <cp:lastModifiedBy>Ellen Missah</cp:lastModifiedBy>
  <cp:revision>100</cp:revision>
  <dcterms:created xsi:type="dcterms:W3CDTF">2010-01-22T15:11:08Z</dcterms:created>
  <dcterms:modified xsi:type="dcterms:W3CDTF">2010-04-05T15:22:53Z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38;#Time Management|6601bb68-eadf-49fb-b95b-3b30ffb9d749</vt:lpwstr>
  </property>
</Properties>
</file>