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diagrams/data2.xml" ContentType="application/vnd.openxmlformats-officedocument.drawingml.diagramData+xml"/>
  <Override PartName="/ppt/slides/slide21.xml" ContentType="application/vnd.openxmlformats-officedocument.presentationml.slide+xml"/>
  <Override PartName="/ppt/slides/slide18.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20.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3.xml" ContentType="application/vnd.openxmlformats-officedocument.presentationml.slide+xml"/>
  <Override PartName="/ppt/slides/slide19.xml" ContentType="application/vnd.openxmlformats-officedocument.presentationml.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theme/theme1.xml" ContentType="application/vnd.openxmlformats-officedocument.theme+xml"/>
  <Override PartName="/ppt/diagrams/quickStyle2.xml" ContentType="application/vnd.openxmlformats-officedocument.drawingml.diagramStyle+xml"/>
  <Override PartName="/ppt/diagrams/drawing2.xml" ContentType="application/vnd.ms-office.drawingml.diagramDrawing+xml"/>
  <Override PartName="/ppt/notesMasters/notesMaster1.xml" ContentType="application/vnd.openxmlformats-officedocument.presentationml.notesMaster+xml"/>
  <Override PartName="/ppt/diagrams/colors2.xml" ContentType="application/vnd.openxmlformats-officedocument.drawingml.diagramCol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256" r:id="rId2"/>
    <p:sldId id="307" r:id="rId3"/>
    <p:sldId id="257" r:id="rId4"/>
    <p:sldId id="258" r:id="rId5"/>
    <p:sldId id="289" r:id="rId6"/>
    <p:sldId id="293" r:id="rId7"/>
    <p:sldId id="292" r:id="rId8"/>
    <p:sldId id="294" r:id="rId9"/>
    <p:sldId id="297" r:id="rId10"/>
    <p:sldId id="299" r:id="rId11"/>
    <p:sldId id="298" r:id="rId12"/>
    <p:sldId id="296" r:id="rId13"/>
    <p:sldId id="300" r:id="rId14"/>
    <p:sldId id="261" r:id="rId15"/>
    <p:sldId id="262" r:id="rId16"/>
    <p:sldId id="263" r:id="rId17"/>
    <p:sldId id="264" r:id="rId18"/>
    <p:sldId id="265" r:id="rId19"/>
    <p:sldId id="266" r:id="rId20"/>
    <p:sldId id="267" r:id="rId21"/>
    <p:sldId id="301" r:id="rId22"/>
    <p:sldId id="305" r:id="rId23"/>
    <p:sldId id="306" r:id="rId24"/>
    <p:sldId id="302" r:id="rId25"/>
    <p:sldId id="268" r:id="rId26"/>
    <p:sldId id="269" r:id="rId27"/>
    <p:sldId id="270" r:id="rId28"/>
    <p:sldId id="271" r:id="rId29"/>
    <p:sldId id="273" r:id="rId30"/>
    <p:sldId id="272" r:id="rId31"/>
    <p:sldId id="274"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88"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3.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02D810-1337-45DE-BC2D-A64BEA08E556}" type="doc">
      <dgm:prSet loTypeId="urn:microsoft.com/office/officeart/2005/8/layout/list1" loCatId="list" qsTypeId="urn:microsoft.com/office/officeart/2005/8/quickstyle/simple2" qsCatId="simple" csTypeId="urn:microsoft.com/office/officeart/2005/8/colors/accent0_3" csCatId="mainScheme" phldr="1"/>
      <dgm:spPr/>
      <dgm:t>
        <a:bodyPr/>
        <a:lstStyle/>
        <a:p>
          <a:endParaRPr lang="en-US"/>
        </a:p>
      </dgm:t>
    </dgm:pt>
    <dgm:pt modelId="{7877BBD4-BDB7-43D9-9B8F-48B37960885E}">
      <dgm:prSet phldrT="[Text]"/>
      <dgm:spPr/>
      <dgm:t>
        <a:bodyPr/>
        <a:lstStyle/>
        <a:p>
          <a:r>
            <a:rPr lang="en-US" dirty="0" smtClean="0">
              <a:latin typeface="Comic Sans MS" pitchFamily="66" charset="0"/>
            </a:rPr>
            <a:t>Identify a defining purpose</a:t>
          </a:r>
          <a:endParaRPr lang="en-US" dirty="0">
            <a:latin typeface="Comic Sans MS" pitchFamily="66" charset="0"/>
          </a:endParaRPr>
        </a:p>
      </dgm:t>
    </dgm:pt>
    <dgm:pt modelId="{228FE8F1-EDA1-4FC8-8F91-E24C64941AB3}" type="parTrans" cxnId="{125BA504-B000-4FFB-AB31-7BF3AEAC69A0}">
      <dgm:prSet/>
      <dgm:spPr/>
      <dgm:t>
        <a:bodyPr/>
        <a:lstStyle/>
        <a:p>
          <a:endParaRPr lang="en-US"/>
        </a:p>
      </dgm:t>
    </dgm:pt>
    <dgm:pt modelId="{CC8DA238-926B-4CAA-89CD-4E37F24D6259}" type="sibTrans" cxnId="{125BA504-B000-4FFB-AB31-7BF3AEAC69A0}">
      <dgm:prSet/>
      <dgm:spPr/>
      <dgm:t>
        <a:bodyPr/>
        <a:lstStyle/>
        <a:p>
          <a:endParaRPr lang="en-US"/>
        </a:p>
      </dgm:t>
    </dgm:pt>
    <dgm:pt modelId="{45FA8520-A71D-4944-BAE1-BCF36F7E95B4}">
      <dgm:prSet phldrT="[Text]"/>
      <dgm:spPr/>
      <dgm:t>
        <a:bodyPr/>
        <a:lstStyle/>
        <a:p>
          <a:r>
            <a:rPr lang="en-US" dirty="0" smtClean="0">
              <a:latin typeface="Comic Sans MS" pitchFamily="66" charset="0"/>
            </a:rPr>
            <a:t>Create balance</a:t>
          </a:r>
          <a:endParaRPr lang="en-US" dirty="0">
            <a:latin typeface="Comic Sans MS" pitchFamily="66" charset="0"/>
          </a:endParaRPr>
        </a:p>
      </dgm:t>
    </dgm:pt>
    <dgm:pt modelId="{7099100C-D72D-48DE-8C98-920563595D71}" type="parTrans" cxnId="{10ECC2B4-3602-46D2-BE78-BDD01055AB2B}">
      <dgm:prSet/>
      <dgm:spPr/>
      <dgm:t>
        <a:bodyPr/>
        <a:lstStyle/>
        <a:p>
          <a:endParaRPr lang="en-US"/>
        </a:p>
      </dgm:t>
    </dgm:pt>
    <dgm:pt modelId="{5811D6EA-63D3-4EF3-99D0-0C993E87AAF1}" type="sibTrans" cxnId="{10ECC2B4-3602-46D2-BE78-BDD01055AB2B}">
      <dgm:prSet/>
      <dgm:spPr/>
      <dgm:t>
        <a:bodyPr/>
        <a:lstStyle/>
        <a:p>
          <a:endParaRPr lang="en-US"/>
        </a:p>
      </dgm:t>
    </dgm:pt>
    <dgm:pt modelId="{5D06C7B4-4970-447E-ADB8-4A2666B616C2}">
      <dgm:prSet phldrT="[Text]"/>
      <dgm:spPr/>
      <dgm:t>
        <a:bodyPr/>
        <a:lstStyle/>
        <a:p>
          <a:r>
            <a:rPr lang="en-US" dirty="0" smtClean="0">
              <a:latin typeface="Comic Sans MS" pitchFamily="66" charset="0"/>
            </a:rPr>
            <a:t>Expand your energy</a:t>
          </a:r>
          <a:endParaRPr lang="en-US" dirty="0">
            <a:latin typeface="Comic Sans MS" pitchFamily="66" charset="0"/>
          </a:endParaRPr>
        </a:p>
      </dgm:t>
    </dgm:pt>
    <dgm:pt modelId="{CFA6E397-0E1E-4970-856E-ACA2C1D510E7}" type="parTrans" cxnId="{6C43DC32-0207-4272-BE2E-71D2617BF809}">
      <dgm:prSet/>
      <dgm:spPr/>
      <dgm:t>
        <a:bodyPr/>
        <a:lstStyle/>
        <a:p>
          <a:endParaRPr lang="en-US"/>
        </a:p>
      </dgm:t>
    </dgm:pt>
    <dgm:pt modelId="{C9C1276D-2D1E-41AF-AC90-D3024231458A}" type="sibTrans" cxnId="{6C43DC32-0207-4272-BE2E-71D2617BF809}">
      <dgm:prSet/>
      <dgm:spPr/>
      <dgm:t>
        <a:bodyPr/>
        <a:lstStyle/>
        <a:p>
          <a:endParaRPr lang="en-US"/>
        </a:p>
      </dgm:t>
    </dgm:pt>
    <dgm:pt modelId="{D3CEE2BE-9695-48B7-8A31-4DF783582414}">
      <dgm:prSet phldrT="[Text]"/>
      <dgm:spPr/>
      <dgm:t>
        <a:bodyPr/>
        <a:lstStyle/>
        <a:p>
          <a:r>
            <a:rPr lang="en-US" dirty="0" smtClean="0">
              <a:latin typeface="Comic Sans MS" pitchFamily="66" charset="0"/>
            </a:rPr>
            <a:t>Leverage your time</a:t>
          </a:r>
          <a:endParaRPr lang="en-US" dirty="0">
            <a:latin typeface="Comic Sans MS" pitchFamily="66" charset="0"/>
          </a:endParaRPr>
        </a:p>
      </dgm:t>
    </dgm:pt>
    <dgm:pt modelId="{1A54703A-3226-4E7F-8A25-04C26BDB4AB6}" type="parTrans" cxnId="{446612D8-EDF9-46A0-B81B-C49C8B9ADF06}">
      <dgm:prSet/>
      <dgm:spPr/>
      <dgm:t>
        <a:bodyPr/>
        <a:lstStyle/>
        <a:p>
          <a:endParaRPr lang="en-US"/>
        </a:p>
      </dgm:t>
    </dgm:pt>
    <dgm:pt modelId="{2E350722-50E1-4EF1-835E-4581555E29C0}" type="sibTrans" cxnId="{446612D8-EDF9-46A0-B81B-C49C8B9ADF06}">
      <dgm:prSet/>
      <dgm:spPr/>
      <dgm:t>
        <a:bodyPr/>
        <a:lstStyle/>
        <a:p>
          <a:endParaRPr lang="en-US"/>
        </a:p>
      </dgm:t>
    </dgm:pt>
    <dgm:pt modelId="{C8E4B4D1-27A2-403D-A66E-7EF4043CA4B5}">
      <dgm:prSet phldrT="[Text]"/>
      <dgm:spPr/>
      <dgm:t>
        <a:bodyPr/>
        <a:lstStyle/>
        <a:p>
          <a:r>
            <a:rPr lang="en-US" dirty="0" smtClean="0">
              <a:latin typeface="Comic Sans MS" pitchFamily="66" charset="0"/>
            </a:rPr>
            <a:t>Control your schedule</a:t>
          </a:r>
          <a:endParaRPr lang="en-US" dirty="0">
            <a:latin typeface="Comic Sans MS" pitchFamily="66" charset="0"/>
          </a:endParaRPr>
        </a:p>
      </dgm:t>
    </dgm:pt>
    <dgm:pt modelId="{1EF84AAC-5F42-4BE7-8780-F56BF53F825D}" type="parTrans" cxnId="{A81E9C13-FCC0-4C03-85AC-83EE4D75EAB4}">
      <dgm:prSet/>
      <dgm:spPr/>
      <dgm:t>
        <a:bodyPr/>
        <a:lstStyle/>
        <a:p>
          <a:endParaRPr lang="en-US"/>
        </a:p>
      </dgm:t>
    </dgm:pt>
    <dgm:pt modelId="{598F0902-6C95-4E63-9864-81318FAE36FA}" type="sibTrans" cxnId="{A81E9C13-FCC0-4C03-85AC-83EE4D75EAB4}">
      <dgm:prSet/>
      <dgm:spPr/>
      <dgm:t>
        <a:bodyPr/>
        <a:lstStyle/>
        <a:p>
          <a:endParaRPr lang="en-US"/>
        </a:p>
      </dgm:t>
    </dgm:pt>
    <dgm:pt modelId="{CEA23E0C-2D58-4B35-805C-BB31F9875BC9}" type="pres">
      <dgm:prSet presAssocID="{4D02D810-1337-45DE-BC2D-A64BEA08E556}" presName="linear" presStyleCnt="0">
        <dgm:presLayoutVars>
          <dgm:dir/>
          <dgm:animLvl val="lvl"/>
          <dgm:resizeHandles val="exact"/>
        </dgm:presLayoutVars>
      </dgm:prSet>
      <dgm:spPr/>
      <dgm:t>
        <a:bodyPr/>
        <a:lstStyle/>
        <a:p>
          <a:endParaRPr lang="en-US"/>
        </a:p>
      </dgm:t>
    </dgm:pt>
    <dgm:pt modelId="{15562EDF-55AA-419C-8091-D4175D5BC947}" type="pres">
      <dgm:prSet presAssocID="{7877BBD4-BDB7-43D9-9B8F-48B37960885E}" presName="parentLin" presStyleCnt="0"/>
      <dgm:spPr/>
    </dgm:pt>
    <dgm:pt modelId="{98B3CD54-EC99-4804-9735-6F7F07D6B3C1}" type="pres">
      <dgm:prSet presAssocID="{7877BBD4-BDB7-43D9-9B8F-48B37960885E}" presName="parentLeftMargin" presStyleLbl="node1" presStyleIdx="0" presStyleCnt="5"/>
      <dgm:spPr/>
      <dgm:t>
        <a:bodyPr/>
        <a:lstStyle/>
        <a:p>
          <a:endParaRPr lang="en-US"/>
        </a:p>
      </dgm:t>
    </dgm:pt>
    <dgm:pt modelId="{03E11D44-68AF-47C5-9CE7-D0B7BA0F75AF}" type="pres">
      <dgm:prSet presAssocID="{7877BBD4-BDB7-43D9-9B8F-48B37960885E}" presName="parentText" presStyleLbl="node1" presStyleIdx="0" presStyleCnt="5">
        <dgm:presLayoutVars>
          <dgm:chMax val="0"/>
          <dgm:bulletEnabled val="1"/>
        </dgm:presLayoutVars>
      </dgm:prSet>
      <dgm:spPr/>
      <dgm:t>
        <a:bodyPr/>
        <a:lstStyle/>
        <a:p>
          <a:endParaRPr lang="en-US"/>
        </a:p>
      </dgm:t>
    </dgm:pt>
    <dgm:pt modelId="{A93BDCDC-B81D-4AB3-A4F8-E0E6E1A68920}" type="pres">
      <dgm:prSet presAssocID="{7877BBD4-BDB7-43D9-9B8F-48B37960885E}" presName="negativeSpace" presStyleCnt="0"/>
      <dgm:spPr/>
    </dgm:pt>
    <dgm:pt modelId="{1A0FB98D-C95A-4010-8F2A-135C2B18888D}" type="pres">
      <dgm:prSet presAssocID="{7877BBD4-BDB7-43D9-9B8F-48B37960885E}" presName="childText" presStyleLbl="conFgAcc1" presStyleIdx="0" presStyleCnt="5">
        <dgm:presLayoutVars>
          <dgm:bulletEnabled val="1"/>
        </dgm:presLayoutVars>
      </dgm:prSet>
      <dgm:spPr/>
    </dgm:pt>
    <dgm:pt modelId="{35218AFE-03CF-4C36-B43E-04C24974E96B}" type="pres">
      <dgm:prSet presAssocID="{CC8DA238-926B-4CAA-89CD-4E37F24D6259}" presName="spaceBetweenRectangles" presStyleCnt="0"/>
      <dgm:spPr/>
    </dgm:pt>
    <dgm:pt modelId="{B5423E60-2B0B-4DBD-9276-F6199787C717}" type="pres">
      <dgm:prSet presAssocID="{45FA8520-A71D-4944-BAE1-BCF36F7E95B4}" presName="parentLin" presStyleCnt="0"/>
      <dgm:spPr/>
    </dgm:pt>
    <dgm:pt modelId="{CB32ED6E-901D-4AC3-8443-BF25A87C3185}" type="pres">
      <dgm:prSet presAssocID="{45FA8520-A71D-4944-BAE1-BCF36F7E95B4}" presName="parentLeftMargin" presStyleLbl="node1" presStyleIdx="0" presStyleCnt="5"/>
      <dgm:spPr/>
      <dgm:t>
        <a:bodyPr/>
        <a:lstStyle/>
        <a:p>
          <a:endParaRPr lang="en-US"/>
        </a:p>
      </dgm:t>
    </dgm:pt>
    <dgm:pt modelId="{42481E79-665C-4112-AEC1-17BA9100542B}" type="pres">
      <dgm:prSet presAssocID="{45FA8520-A71D-4944-BAE1-BCF36F7E95B4}" presName="parentText" presStyleLbl="node1" presStyleIdx="1" presStyleCnt="5">
        <dgm:presLayoutVars>
          <dgm:chMax val="0"/>
          <dgm:bulletEnabled val="1"/>
        </dgm:presLayoutVars>
      </dgm:prSet>
      <dgm:spPr/>
      <dgm:t>
        <a:bodyPr/>
        <a:lstStyle/>
        <a:p>
          <a:endParaRPr lang="en-US"/>
        </a:p>
      </dgm:t>
    </dgm:pt>
    <dgm:pt modelId="{DF430172-1477-498F-8A41-DD37E3E2ED80}" type="pres">
      <dgm:prSet presAssocID="{45FA8520-A71D-4944-BAE1-BCF36F7E95B4}" presName="negativeSpace" presStyleCnt="0"/>
      <dgm:spPr/>
    </dgm:pt>
    <dgm:pt modelId="{4CD86E99-98E5-4817-A1FA-37CBC5DC8E65}" type="pres">
      <dgm:prSet presAssocID="{45FA8520-A71D-4944-BAE1-BCF36F7E95B4}" presName="childText" presStyleLbl="conFgAcc1" presStyleIdx="1" presStyleCnt="5">
        <dgm:presLayoutVars>
          <dgm:bulletEnabled val="1"/>
        </dgm:presLayoutVars>
      </dgm:prSet>
      <dgm:spPr/>
    </dgm:pt>
    <dgm:pt modelId="{089BA33E-3B81-453E-833F-2FC3EFF1B66D}" type="pres">
      <dgm:prSet presAssocID="{5811D6EA-63D3-4EF3-99D0-0C993E87AAF1}" presName="spaceBetweenRectangles" presStyleCnt="0"/>
      <dgm:spPr/>
    </dgm:pt>
    <dgm:pt modelId="{69F79F6E-3782-4E4E-97C5-25ADE5F9E957}" type="pres">
      <dgm:prSet presAssocID="{5D06C7B4-4970-447E-ADB8-4A2666B616C2}" presName="parentLin" presStyleCnt="0"/>
      <dgm:spPr/>
    </dgm:pt>
    <dgm:pt modelId="{796C3D5E-EEA7-4088-A43B-B5458E5101BE}" type="pres">
      <dgm:prSet presAssocID="{5D06C7B4-4970-447E-ADB8-4A2666B616C2}" presName="parentLeftMargin" presStyleLbl="node1" presStyleIdx="1" presStyleCnt="5"/>
      <dgm:spPr/>
      <dgm:t>
        <a:bodyPr/>
        <a:lstStyle/>
        <a:p>
          <a:endParaRPr lang="en-US"/>
        </a:p>
      </dgm:t>
    </dgm:pt>
    <dgm:pt modelId="{0478077D-A2D0-4434-AC58-DA6B024478E0}" type="pres">
      <dgm:prSet presAssocID="{5D06C7B4-4970-447E-ADB8-4A2666B616C2}" presName="parentText" presStyleLbl="node1" presStyleIdx="2" presStyleCnt="5">
        <dgm:presLayoutVars>
          <dgm:chMax val="0"/>
          <dgm:bulletEnabled val="1"/>
        </dgm:presLayoutVars>
      </dgm:prSet>
      <dgm:spPr/>
      <dgm:t>
        <a:bodyPr/>
        <a:lstStyle/>
        <a:p>
          <a:endParaRPr lang="en-US"/>
        </a:p>
      </dgm:t>
    </dgm:pt>
    <dgm:pt modelId="{D34DD9AB-901F-4F43-98BC-57D64E539B1C}" type="pres">
      <dgm:prSet presAssocID="{5D06C7B4-4970-447E-ADB8-4A2666B616C2}" presName="negativeSpace" presStyleCnt="0"/>
      <dgm:spPr/>
    </dgm:pt>
    <dgm:pt modelId="{DDC8184B-68EC-4A45-8F3F-523C5451FA77}" type="pres">
      <dgm:prSet presAssocID="{5D06C7B4-4970-447E-ADB8-4A2666B616C2}" presName="childText" presStyleLbl="conFgAcc1" presStyleIdx="2" presStyleCnt="5">
        <dgm:presLayoutVars>
          <dgm:bulletEnabled val="1"/>
        </dgm:presLayoutVars>
      </dgm:prSet>
      <dgm:spPr/>
    </dgm:pt>
    <dgm:pt modelId="{9EC45ED5-2433-4C37-8A8E-058A70B5D461}" type="pres">
      <dgm:prSet presAssocID="{C9C1276D-2D1E-41AF-AC90-D3024231458A}" presName="spaceBetweenRectangles" presStyleCnt="0"/>
      <dgm:spPr/>
    </dgm:pt>
    <dgm:pt modelId="{34BC4A2F-E89A-420F-8918-4E80AF1E944F}" type="pres">
      <dgm:prSet presAssocID="{D3CEE2BE-9695-48B7-8A31-4DF783582414}" presName="parentLin" presStyleCnt="0"/>
      <dgm:spPr/>
    </dgm:pt>
    <dgm:pt modelId="{29905A30-EB21-4303-B79F-ABFDF50ABBC5}" type="pres">
      <dgm:prSet presAssocID="{D3CEE2BE-9695-48B7-8A31-4DF783582414}" presName="parentLeftMargin" presStyleLbl="node1" presStyleIdx="2" presStyleCnt="5"/>
      <dgm:spPr/>
      <dgm:t>
        <a:bodyPr/>
        <a:lstStyle/>
        <a:p>
          <a:endParaRPr lang="en-US"/>
        </a:p>
      </dgm:t>
    </dgm:pt>
    <dgm:pt modelId="{0996826F-A9CB-4EEC-9BE7-53EA21C698CB}" type="pres">
      <dgm:prSet presAssocID="{D3CEE2BE-9695-48B7-8A31-4DF783582414}" presName="parentText" presStyleLbl="node1" presStyleIdx="3" presStyleCnt="5">
        <dgm:presLayoutVars>
          <dgm:chMax val="0"/>
          <dgm:bulletEnabled val="1"/>
        </dgm:presLayoutVars>
      </dgm:prSet>
      <dgm:spPr/>
      <dgm:t>
        <a:bodyPr/>
        <a:lstStyle/>
        <a:p>
          <a:endParaRPr lang="en-US"/>
        </a:p>
      </dgm:t>
    </dgm:pt>
    <dgm:pt modelId="{FF6FAB75-905B-4CEA-B846-CE745DCE0F79}" type="pres">
      <dgm:prSet presAssocID="{D3CEE2BE-9695-48B7-8A31-4DF783582414}" presName="negativeSpace" presStyleCnt="0"/>
      <dgm:spPr/>
    </dgm:pt>
    <dgm:pt modelId="{3573DA79-937A-4F76-8958-A5FC0D622DDB}" type="pres">
      <dgm:prSet presAssocID="{D3CEE2BE-9695-48B7-8A31-4DF783582414}" presName="childText" presStyleLbl="conFgAcc1" presStyleIdx="3" presStyleCnt="5">
        <dgm:presLayoutVars>
          <dgm:bulletEnabled val="1"/>
        </dgm:presLayoutVars>
      </dgm:prSet>
      <dgm:spPr/>
    </dgm:pt>
    <dgm:pt modelId="{E047B94A-1798-4493-9127-74175F15E83D}" type="pres">
      <dgm:prSet presAssocID="{2E350722-50E1-4EF1-835E-4581555E29C0}" presName="spaceBetweenRectangles" presStyleCnt="0"/>
      <dgm:spPr/>
    </dgm:pt>
    <dgm:pt modelId="{C60BC63B-02C7-4021-85C7-70DDE2FE3A26}" type="pres">
      <dgm:prSet presAssocID="{C8E4B4D1-27A2-403D-A66E-7EF4043CA4B5}" presName="parentLin" presStyleCnt="0"/>
      <dgm:spPr/>
    </dgm:pt>
    <dgm:pt modelId="{06E5DCF2-B076-433B-B703-AF9031A86DF5}" type="pres">
      <dgm:prSet presAssocID="{C8E4B4D1-27A2-403D-A66E-7EF4043CA4B5}" presName="parentLeftMargin" presStyleLbl="node1" presStyleIdx="3" presStyleCnt="5"/>
      <dgm:spPr/>
      <dgm:t>
        <a:bodyPr/>
        <a:lstStyle/>
        <a:p>
          <a:endParaRPr lang="en-US"/>
        </a:p>
      </dgm:t>
    </dgm:pt>
    <dgm:pt modelId="{6E06E3D8-3B00-4CDA-8F7D-5BEA79EB9390}" type="pres">
      <dgm:prSet presAssocID="{C8E4B4D1-27A2-403D-A66E-7EF4043CA4B5}" presName="parentText" presStyleLbl="node1" presStyleIdx="4" presStyleCnt="5">
        <dgm:presLayoutVars>
          <dgm:chMax val="0"/>
          <dgm:bulletEnabled val="1"/>
        </dgm:presLayoutVars>
      </dgm:prSet>
      <dgm:spPr/>
      <dgm:t>
        <a:bodyPr/>
        <a:lstStyle/>
        <a:p>
          <a:endParaRPr lang="en-US"/>
        </a:p>
      </dgm:t>
    </dgm:pt>
    <dgm:pt modelId="{CF108B94-6B86-4E4C-9598-3DBC9F5BBD58}" type="pres">
      <dgm:prSet presAssocID="{C8E4B4D1-27A2-403D-A66E-7EF4043CA4B5}" presName="negativeSpace" presStyleCnt="0"/>
      <dgm:spPr/>
    </dgm:pt>
    <dgm:pt modelId="{23E52F15-7359-4BC6-B2B2-8EF209CD6D84}" type="pres">
      <dgm:prSet presAssocID="{C8E4B4D1-27A2-403D-A66E-7EF4043CA4B5}" presName="childText" presStyleLbl="conFgAcc1" presStyleIdx="4" presStyleCnt="5">
        <dgm:presLayoutVars>
          <dgm:bulletEnabled val="1"/>
        </dgm:presLayoutVars>
      </dgm:prSet>
      <dgm:spPr/>
    </dgm:pt>
  </dgm:ptLst>
  <dgm:cxnLst>
    <dgm:cxn modelId="{197930DB-C102-47A9-BB3E-D02617742EA1}" type="presOf" srcId="{D3CEE2BE-9695-48B7-8A31-4DF783582414}" destId="{0996826F-A9CB-4EEC-9BE7-53EA21C698CB}" srcOrd="1" destOrd="0" presId="urn:microsoft.com/office/officeart/2005/8/layout/list1"/>
    <dgm:cxn modelId="{A81E9C13-FCC0-4C03-85AC-83EE4D75EAB4}" srcId="{4D02D810-1337-45DE-BC2D-A64BEA08E556}" destId="{C8E4B4D1-27A2-403D-A66E-7EF4043CA4B5}" srcOrd="4" destOrd="0" parTransId="{1EF84AAC-5F42-4BE7-8780-F56BF53F825D}" sibTransId="{598F0902-6C95-4E63-9864-81318FAE36FA}"/>
    <dgm:cxn modelId="{4BEE6575-75FB-428C-BD38-F7646A0C7FEA}" type="presOf" srcId="{5D06C7B4-4970-447E-ADB8-4A2666B616C2}" destId="{0478077D-A2D0-4434-AC58-DA6B024478E0}" srcOrd="1" destOrd="0" presId="urn:microsoft.com/office/officeart/2005/8/layout/list1"/>
    <dgm:cxn modelId="{10ECC2B4-3602-46D2-BE78-BDD01055AB2B}" srcId="{4D02D810-1337-45DE-BC2D-A64BEA08E556}" destId="{45FA8520-A71D-4944-BAE1-BCF36F7E95B4}" srcOrd="1" destOrd="0" parTransId="{7099100C-D72D-48DE-8C98-920563595D71}" sibTransId="{5811D6EA-63D3-4EF3-99D0-0C993E87AAF1}"/>
    <dgm:cxn modelId="{0DDC64FF-1FE1-4D16-910D-2E4816D422FB}" type="presOf" srcId="{45FA8520-A71D-4944-BAE1-BCF36F7E95B4}" destId="{CB32ED6E-901D-4AC3-8443-BF25A87C3185}" srcOrd="0" destOrd="0" presId="urn:microsoft.com/office/officeart/2005/8/layout/list1"/>
    <dgm:cxn modelId="{F80853AF-9DCE-43A0-84C5-F134637FD8A8}" type="presOf" srcId="{45FA8520-A71D-4944-BAE1-BCF36F7E95B4}" destId="{42481E79-665C-4112-AEC1-17BA9100542B}" srcOrd="1" destOrd="0" presId="urn:microsoft.com/office/officeart/2005/8/layout/list1"/>
    <dgm:cxn modelId="{125BA504-B000-4FFB-AB31-7BF3AEAC69A0}" srcId="{4D02D810-1337-45DE-BC2D-A64BEA08E556}" destId="{7877BBD4-BDB7-43D9-9B8F-48B37960885E}" srcOrd="0" destOrd="0" parTransId="{228FE8F1-EDA1-4FC8-8F91-E24C64941AB3}" sibTransId="{CC8DA238-926B-4CAA-89CD-4E37F24D6259}"/>
    <dgm:cxn modelId="{446612D8-EDF9-46A0-B81B-C49C8B9ADF06}" srcId="{4D02D810-1337-45DE-BC2D-A64BEA08E556}" destId="{D3CEE2BE-9695-48B7-8A31-4DF783582414}" srcOrd="3" destOrd="0" parTransId="{1A54703A-3226-4E7F-8A25-04C26BDB4AB6}" sibTransId="{2E350722-50E1-4EF1-835E-4581555E29C0}"/>
    <dgm:cxn modelId="{6D5EE23F-9237-45E8-BF26-73D7C4E659A4}" type="presOf" srcId="{7877BBD4-BDB7-43D9-9B8F-48B37960885E}" destId="{03E11D44-68AF-47C5-9CE7-D0B7BA0F75AF}" srcOrd="1" destOrd="0" presId="urn:microsoft.com/office/officeart/2005/8/layout/list1"/>
    <dgm:cxn modelId="{D1BB036F-AD7C-439B-9348-72F9E1188CEB}" type="presOf" srcId="{4D02D810-1337-45DE-BC2D-A64BEA08E556}" destId="{CEA23E0C-2D58-4B35-805C-BB31F9875BC9}" srcOrd="0" destOrd="0" presId="urn:microsoft.com/office/officeart/2005/8/layout/list1"/>
    <dgm:cxn modelId="{6C43DC32-0207-4272-BE2E-71D2617BF809}" srcId="{4D02D810-1337-45DE-BC2D-A64BEA08E556}" destId="{5D06C7B4-4970-447E-ADB8-4A2666B616C2}" srcOrd="2" destOrd="0" parTransId="{CFA6E397-0E1E-4970-856E-ACA2C1D510E7}" sibTransId="{C9C1276D-2D1E-41AF-AC90-D3024231458A}"/>
    <dgm:cxn modelId="{0435A969-F816-4C66-A56E-3AAE323D1B8C}" type="presOf" srcId="{7877BBD4-BDB7-43D9-9B8F-48B37960885E}" destId="{98B3CD54-EC99-4804-9735-6F7F07D6B3C1}" srcOrd="0" destOrd="0" presId="urn:microsoft.com/office/officeart/2005/8/layout/list1"/>
    <dgm:cxn modelId="{FEA00D37-878E-4F5C-817A-2EC0D79EBA16}" type="presOf" srcId="{C8E4B4D1-27A2-403D-A66E-7EF4043CA4B5}" destId="{6E06E3D8-3B00-4CDA-8F7D-5BEA79EB9390}" srcOrd="1" destOrd="0" presId="urn:microsoft.com/office/officeart/2005/8/layout/list1"/>
    <dgm:cxn modelId="{E0BF1BA7-C63A-46AC-818D-B5E57A994F25}" type="presOf" srcId="{D3CEE2BE-9695-48B7-8A31-4DF783582414}" destId="{29905A30-EB21-4303-B79F-ABFDF50ABBC5}" srcOrd="0" destOrd="0" presId="urn:microsoft.com/office/officeart/2005/8/layout/list1"/>
    <dgm:cxn modelId="{0764069C-0CAA-41A7-BA3E-FDD16301BB29}" type="presOf" srcId="{5D06C7B4-4970-447E-ADB8-4A2666B616C2}" destId="{796C3D5E-EEA7-4088-A43B-B5458E5101BE}" srcOrd="0" destOrd="0" presId="urn:microsoft.com/office/officeart/2005/8/layout/list1"/>
    <dgm:cxn modelId="{D69E0D1A-78E3-4A7F-BFA6-D387714285A6}" type="presOf" srcId="{C8E4B4D1-27A2-403D-A66E-7EF4043CA4B5}" destId="{06E5DCF2-B076-433B-B703-AF9031A86DF5}" srcOrd="0" destOrd="0" presId="urn:microsoft.com/office/officeart/2005/8/layout/list1"/>
    <dgm:cxn modelId="{45CF510C-F047-4C06-BD57-B2AA7827D0C4}" type="presParOf" srcId="{CEA23E0C-2D58-4B35-805C-BB31F9875BC9}" destId="{15562EDF-55AA-419C-8091-D4175D5BC947}" srcOrd="0" destOrd="0" presId="urn:microsoft.com/office/officeart/2005/8/layout/list1"/>
    <dgm:cxn modelId="{5DD8E5AD-03F6-465F-A518-C97DA411BF3B}" type="presParOf" srcId="{15562EDF-55AA-419C-8091-D4175D5BC947}" destId="{98B3CD54-EC99-4804-9735-6F7F07D6B3C1}" srcOrd="0" destOrd="0" presId="urn:microsoft.com/office/officeart/2005/8/layout/list1"/>
    <dgm:cxn modelId="{522AC21A-B18E-41CD-9513-31207848127C}" type="presParOf" srcId="{15562EDF-55AA-419C-8091-D4175D5BC947}" destId="{03E11D44-68AF-47C5-9CE7-D0B7BA0F75AF}" srcOrd="1" destOrd="0" presId="urn:microsoft.com/office/officeart/2005/8/layout/list1"/>
    <dgm:cxn modelId="{2FD181D1-6523-4472-8FB1-90389B043440}" type="presParOf" srcId="{CEA23E0C-2D58-4B35-805C-BB31F9875BC9}" destId="{A93BDCDC-B81D-4AB3-A4F8-E0E6E1A68920}" srcOrd="1" destOrd="0" presId="urn:microsoft.com/office/officeart/2005/8/layout/list1"/>
    <dgm:cxn modelId="{094F20C9-B3BA-4A56-80D3-3C07F9A99FA8}" type="presParOf" srcId="{CEA23E0C-2D58-4B35-805C-BB31F9875BC9}" destId="{1A0FB98D-C95A-4010-8F2A-135C2B18888D}" srcOrd="2" destOrd="0" presId="urn:microsoft.com/office/officeart/2005/8/layout/list1"/>
    <dgm:cxn modelId="{4B4E94EE-E053-4DB6-8828-965BE39AC872}" type="presParOf" srcId="{CEA23E0C-2D58-4B35-805C-BB31F9875BC9}" destId="{35218AFE-03CF-4C36-B43E-04C24974E96B}" srcOrd="3" destOrd="0" presId="urn:microsoft.com/office/officeart/2005/8/layout/list1"/>
    <dgm:cxn modelId="{1005CB4F-C70C-425D-8A56-048A592C66B6}" type="presParOf" srcId="{CEA23E0C-2D58-4B35-805C-BB31F9875BC9}" destId="{B5423E60-2B0B-4DBD-9276-F6199787C717}" srcOrd="4" destOrd="0" presId="urn:microsoft.com/office/officeart/2005/8/layout/list1"/>
    <dgm:cxn modelId="{02F220EE-C2DE-4E48-B203-38C4E92EA7F2}" type="presParOf" srcId="{B5423E60-2B0B-4DBD-9276-F6199787C717}" destId="{CB32ED6E-901D-4AC3-8443-BF25A87C3185}" srcOrd="0" destOrd="0" presId="urn:microsoft.com/office/officeart/2005/8/layout/list1"/>
    <dgm:cxn modelId="{5F594C86-D903-4114-A527-3915736EA27E}" type="presParOf" srcId="{B5423E60-2B0B-4DBD-9276-F6199787C717}" destId="{42481E79-665C-4112-AEC1-17BA9100542B}" srcOrd="1" destOrd="0" presId="urn:microsoft.com/office/officeart/2005/8/layout/list1"/>
    <dgm:cxn modelId="{C4E10DA3-6B0D-4340-B394-FF14A148DF95}" type="presParOf" srcId="{CEA23E0C-2D58-4B35-805C-BB31F9875BC9}" destId="{DF430172-1477-498F-8A41-DD37E3E2ED80}" srcOrd="5" destOrd="0" presId="urn:microsoft.com/office/officeart/2005/8/layout/list1"/>
    <dgm:cxn modelId="{3FD3FB80-3B2A-4B57-9711-3B3EEF7E3A4C}" type="presParOf" srcId="{CEA23E0C-2D58-4B35-805C-BB31F9875BC9}" destId="{4CD86E99-98E5-4817-A1FA-37CBC5DC8E65}" srcOrd="6" destOrd="0" presId="urn:microsoft.com/office/officeart/2005/8/layout/list1"/>
    <dgm:cxn modelId="{69212BDD-EEB5-4B81-ACB8-456F77E489E4}" type="presParOf" srcId="{CEA23E0C-2D58-4B35-805C-BB31F9875BC9}" destId="{089BA33E-3B81-453E-833F-2FC3EFF1B66D}" srcOrd="7" destOrd="0" presId="urn:microsoft.com/office/officeart/2005/8/layout/list1"/>
    <dgm:cxn modelId="{41114E18-5383-44D2-B4F3-F75A01E41785}" type="presParOf" srcId="{CEA23E0C-2D58-4B35-805C-BB31F9875BC9}" destId="{69F79F6E-3782-4E4E-97C5-25ADE5F9E957}" srcOrd="8" destOrd="0" presId="urn:microsoft.com/office/officeart/2005/8/layout/list1"/>
    <dgm:cxn modelId="{4FBCE87D-A60C-4F33-AD5B-F16E10116862}" type="presParOf" srcId="{69F79F6E-3782-4E4E-97C5-25ADE5F9E957}" destId="{796C3D5E-EEA7-4088-A43B-B5458E5101BE}" srcOrd="0" destOrd="0" presId="urn:microsoft.com/office/officeart/2005/8/layout/list1"/>
    <dgm:cxn modelId="{FF1E4341-9761-415D-9D52-070A54F1C25E}" type="presParOf" srcId="{69F79F6E-3782-4E4E-97C5-25ADE5F9E957}" destId="{0478077D-A2D0-4434-AC58-DA6B024478E0}" srcOrd="1" destOrd="0" presId="urn:microsoft.com/office/officeart/2005/8/layout/list1"/>
    <dgm:cxn modelId="{54D7B9BC-40C6-413B-ADBB-16D46477E0DB}" type="presParOf" srcId="{CEA23E0C-2D58-4B35-805C-BB31F9875BC9}" destId="{D34DD9AB-901F-4F43-98BC-57D64E539B1C}" srcOrd="9" destOrd="0" presId="urn:microsoft.com/office/officeart/2005/8/layout/list1"/>
    <dgm:cxn modelId="{67528DE3-1121-4846-ADDD-F1BE68F0E1DC}" type="presParOf" srcId="{CEA23E0C-2D58-4B35-805C-BB31F9875BC9}" destId="{DDC8184B-68EC-4A45-8F3F-523C5451FA77}" srcOrd="10" destOrd="0" presId="urn:microsoft.com/office/officeart/2005/8/layout/list1"/>
    <dgm:cxn modelId="{C6C15B14-6568-4E6C-B6B6-DE490663E5A5}" type="presParOf" srcId="{CEA23E0C-2D58-4B35-805C-BB31F9875BC9}" destId="{9EC45ED5-2433-4C37-8A8E-058A70B5D461}" srcOrd="11" destOrd="0" presId="urn:microsoft.com/office/officeart/2005/8/layout/list1"/>
    <dgm:cxn modelId="{B1FF2FB3-B22E-4CDB-A1D0-96313DAF61B3}" type="presParOf" srcId="{CEA23E0C-2D58-4B35-805C-BB31F9875BC9}" destId="{34BC4A2F-E89A-420F-8918-4E80AF1E944F}" srcOrd="12" destOrd="0" presId="urn:microsoft.com/office/officeart/2005/8/layout/list1"/>
    <dgm:cxn modelId="{21D05D36-F7FE-44B7-99F6-CF003C5E851E}" type="presParOf" srcId="{34BC4A2F-E89A-420F-8918-4E80AF1E944F}" destId="{29905A30-EB21-4303-B79F-ABFDF50ABBC5}" srcOrd="0" destOrd="0" presId="urn:microsoft.com/office/officeart/2005/8/layout/list1"/>
    <dgm:cxn modelId="{E2781C1A-02A8-4ADE-962A-4F23142663DC}" type="presParOf" srcId="{34BC4A2F-E89A-420F-8918-4E80AF1E944F}" destId="{0996826F-A9CB-4EEC-9BE7-53EA21C698CB}" srcOrd="1" destOrd="0" presId="urn:microsoft.com/office/officeart/2005/8/layout/list1"/>
    <dgm:cxn modelId="{CE8B67F9-43A7-4420-8DCC-F829B61F5BF4}" type="presParOf" srcId="{CEA23E0C-2D58-4B35-805C-BB31F9875BC9}" destId="{FF6FAB75-905B-4CEA-B846-CE745DCE0F79}" srcOrd="13" destOrd="0" presId="urn:microsoft.com/office/officeart/2005/8/layout/list1"/>
    <dgm:cxn modelId="{CD56815C-21F8-46DC-8D12-1A36B687D865}" type="presParOf" srcId="{CEA23E0C-2D58-4B35-805C-BB31F9875BC9}" destId="{3573DA79-937A-4F76-8958-A5FC0D622DDB}" srcOrd="14" destOrd="0" presId="urn:microsoft.com/office/officeart/2005/8/layout/list1"/>
    <dgm:cxn modelId="{16593DD1-B5F9-4438-A2FB-99127D29DFCA}" type="presParOf" srcId="{CEA23E0C-2D58-4B35-805C-BB31F9875BC9}" destId="{E047B94A-1798-4493-9127-74175F15E83D}" srcOrd="15" destOrd="0" presId="urn:microsoft.com/office/officeart/2005/8/layout/list1"/>
    <dgm:cxn modelId="{9F807B98-08D4-4441-A74E-A5506542C14E}" type="presParOf" srcId="{CEA23E0C-2D58-4B35-805C-BB31F9875BC9}" destId="{C60BC63B-02C7-4021-85C7-70DDE2FE3A26}" srcOrd="16" destOrd="0" presId="urn:microsoft.com/office/officeart/2005/8/layout/list1"/>
    <dgm:cxn modelId="{58488B83-32E3-46AD-BF6E-8427DEE90C5B}" type="presParOf" srcId="{C60BC63B-02C7-4021-85C7-70DDE2FE3A26}" destId="{06E5DCF2-B076-433B-B703-AF9031A86DF5}" srcOrd="0" destOrd="0" presId="urn:microsoft.com/office/officeart/2005/8/layout/list1"/>
    <dgm:cxn modelId="{8E29220B-57BC-418B-BCA3-7B0460255505}" type="presParOf" srcId="{C60BC63B-02C7-4021-85C7-70DDE2FE3A26}" destId="{6E06E3D8-3B00-4CDA-8F7D-5BEA79EB9390}" srcOrd="1" destOrd="0" presId="urn:microsoft.com/office/officeart/2005/8/layout/list1"/>
    <dgm:cxn modelId="{6081AD5C-2947-499D-892D-41AB5788FBE8}" type="presParOf" srcId="{CEA23E0C-2D58-4B35-805C-BB31F9875BC9}" destId="{CF108B94-6B86-4E4C-9598-3DBC9F5BBD58}" srcOrd="17" destOrd="0" presId="urn:microsoft.com/office/officeart/2005/8/layout/list1"/>
    <dgm:cxn modelId="{93E12A81-23AB-4106-8C58-9F138918926E}" type="presParOf" srcId="{CEA23E0C-2D58-4B35-805C-BB31F9875BC9}" destId="{23E52F15-7359-4BC6-B2B2-8EF209CD6D84}"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07E149-7529-4E26-8D54-EA3E5EB420FE}" type="doc">
      <dgm:prSet loTypeId="urn:microsoft.com/office/officeart/2005/8/layout/lProcess3" loCatId="process" qsTypeId="urn:microsoft.com/office/officeart/2005/8/quickstyle/simple4" qsCatId="simple" csTypeId="urn:microsoft.com/office/officeart/2005/8/colors/colorful1" csCatId="colorful" phldr="1"/>
      <dgm:spPr/>
      <dgm:t>
        <a:bodyPr/>
        <a:lstStyle/>
        <a:p>
          <a:endParaRPr lang="en-US"/>
        </a:p>
      </dgm:t>
    </dgm:pt>
    <dgm:pt modelId="{51EE96FC-F48D-4671-8250-3C168A1DD6DC}">
      <dgm:prSet phldrT="[Text]"/>
      <dgm:spPr/>
      <dgm:t>
        <a:bodyPr/>
        <a:lstStyle/>
        <a:p>
          <a:r>
            <a:rPr lang="en-US" dirty="0" smtClean="0"/>
            <a:t>Mission</a:t>
          </a:r>
          <a:endParaRPr lang="en-US" dirty="0"/>
        </a:p>
      </dgm:t>
    </dgm:pt>
    <dgm:pt modelId="{9BA6A69B-437A-43D2-9A03-8EB865127771}" type="parTrans" cxnId="{9C7F29FE-0A35-493E-880A-DACF82CD1871}">
      <dgm:prSet/>
      <dgm:spPr/>
      <dgm:t>
        <a:bodyPr/>
        <a:lstStyle/>
        <a:p>
          <a:endParaRPr lang="en-US"/>
        </a:p>
      </dgm:t>
    </dgm:pt>
    <dgm:pt modelId="{EEA3D8D1-9050-4C1B-B803-DCEE54DA273C}" type="sibTrans" cxnId="{9C7F29FE-0A35-493E-880A-DACF82CD1871}">
      <dgm:prSet/>
      <dgm:spPr/>
      <dgm:t>
        <a:bodyPr/>
        <a:lstStyle/>
        <a:p>
          <a:endParaRPr lang="en-US"/>
        </a:p>
      </dgm:t>
    </dgm:pt>
    <dgm:pt modelId="{4F1FC4E3-5160-436A-9B7A-DDE9AED2CB02}">
      <dgm:prSet phldrT="[Text]" custT="1"/>
      <dgm:spPr/>
      <dgm:t>
        <a:bodyPr/>
        <a:lstStyle/>
        <a:p>
          <a:pPr algn="l"/>
          <a:r>
            <a:rPr lang="en-US" sz="2400" dirty="0" smtClean="0"/>
            <a:t>Defines fundamental purpose</a:t>
          </a:r>
          <a:endParaRPr lang="en-US" sz="2400" dirty="0"/>
        </a:p>
      </dgm:t>
    </dgm:pt>
    <dgm:pt modelId="{018312EB-B2B4-43E0-9C71-62F5CBEA0A6E}" type="parTrans" cxnId="{B23D3B75-F7D3-4A4A-B930-2A9C3B1B33E0}">
      <dgm:prSet/>
      <dgm:spPr/>
      <dgm:t>
        <a:bodyPr/>
        <a:lstStyle/>
        <a:p>
          <a:endParaRPr lang="en-US"/>
        </a:p>
      </dgm:t>
    </dgm:pt>
    <dgm:pt modelId="{E0BBB3EA-0A98-4D89-8A68-69325DB2C3BF}" type="sibTrans" cxnId="{B23D3B75-F7D3-4A4A-B930-2A9C3B1B33E0}">
      <dgm:prSet/>
      <dgm:spPr/>
      <dgm:t>
        <a:bodyPr/>
        <a:lstStyle/>
        <a:p>
          <a:endParaRPr lang="en-US"/>
        </a:p>
      </dgm:t>
    </dgm:pt>
    <dgm:pt modelId="{EA2B52F0-3013-4D81-B9FC-7A380F31CF24}">
      <dgm:prSet phldrT="[Text]"/>
      <dgm:spPr/>
      <dgm:t>
        <a:bodyPr/>
        <a:lstStyle/>
        <a:p>
          <a:r>
            <a:rPr lang="en-US" dirty="0" smtClean="0"/>
            <a:t>Vision</a:t>
          </a:r>
          <a:endParaRPr lang="en-US" dirty="0"/>
        </a:p>
      </dgm:t>
    </dgm:pt>
    <dgm:pt modelId="{571127C9-7E82-44B3-AF28-E2F9A2D72258}" type="parTrans" cxnId="{06EC21F5-34B8-431E-B0B5-AA000953F7AF}">
      <dgm:prSet/>
      <dgm:spPr/>
      <dgm:t>
        <a:bodyPr/>
        <a:lstStyle/>
        <a:p>
          <a:endParaRPr lang="en-US"/>
        </a:p>
      </dgm:t>
    </dgm:pt>
    <dgm:pt modelId="{64D7B8E3-382A-4A48-BCEB-8A00F4E276B2}" type="sibTrans" cxnId="{06EC21F5-34B8-431E-B0B5-AA000953F7AF}">
      <dgm:prSet/>
      <dgm:spPr/>
      <dgm:t>
        <a:bodyPr/>
        <a:lstStyle/>
        <a:p>
          <a:endParaRPr lang="en-US"/>
        </a:p>
      </dgm:t>
    </dgm:pt>
    <dgm:pt modelId="{DA9F4A30-6481-4043-8F90-B6663814633F}">
      <dgm:prSet phldrT="[Text]"/>
      <dgm:spPr/>
      <dgm:t>
        <a:bodyPr/>
        <a:lstStyle/>
        <a:p>
          <a:r>
            <a:rPr lang="en-US" dirty="0" smtClean="0"/>
            <a:t>Values</a:t>
          </a:r>
          <a:endParaRPr lang="en-US" dirty="0"/>
        </a:p>
      </dgm:t>
    </dgm:pt>
    <dgm:pt modelId="{28612839-F871-405E-9350-87EEC71EDBC0}" type="parTrans" cxnId="{1CE510EC-7D89-419D-8BB8-07CAF6F80AB3}">
      <dgm:prSet/>
      <dgm:spPr/>
      <dgm:t>
        <a:bodyPr/>
        <a:lstStyle/>
        <a:p>
          <a:endParaRPr lang="en-US"/>
        </a:p>
      </dgm:t>
    </dgm:pt>
    <dgm:pt modelId="{A401CC37-4421-4593-A581-BC44825B6173}" type="sibTrans" cxnId="{1CE510EC-7D89-419D-8BB8-07CAF6F80AB3}">
      <dgm:prSet/>
      <dgm:spPr/>
      <dgm:t>
        <a:bodyPr/>
        <a:lstStyle/>
        <a:p>
          <a:endParaRPr lang="en-US"/>
        </a:p>
      </dgm:t>
    </dgm:pt>
    <dgm:pt modelId="{F135C5B4-92A6-4CF1-B957-B4DABFF1C748}">
      <dgm:prSet phldrT="[Text]" custT="1"/>
      <dgm:spPr/>
      <dgm:t>
        <a:bodyPr/>
        <a:lstStyle/>
        <a:p>
          <a:pPr algn="l"/>
          <a:r>
            <a:rPr lang="en-US" sz="2400" dirty="0" smtClean="0"/>
            <a:t>Defines culture and priorities</a:t>
          </a:r>
          <a:endParaRPr lang="en-US" sz="2400" dirty="0"/>
        </a:p>
      </dgm:t>
    </dgm:pt>
    <dgm:pt modelId="{57A98AD1-BFE0-4AEA-88EE-86294355B082}" type="parTrans" cxnId="{D6EF8EA0-44CB-4A3D-819B-FD215DF68A9F}">
      <dgm:prSet/>
      <dgm:spPr/>
      <dgm:t>
        <a:bodyPr/>
        <a:lstStyle/>
        <a:p>
          <a:endParaRPr lang="en-US"/>
        </a:p>
      </dgm:t>
    </dgm:pt>
    <dgm:pt modelId="{428EAEFB-9BBB-4F65-8C85-7F14C6CD0906}" type="sibTrans" cxnId="{D6EF8EA0-44CB-4A3D-819B-FD215DF68A9F}">
      <dgm:prSet/>
      <dgm:spPr/>
      <dgm:t>
        <a:bodyPr/>
        <a:lstStyle/>
        <a:p>
          <a:endParaRPr lang="en-US"/>
        </a:p>
      </dgm:t>
    </dgm:pt>
    <dgm:pt modelId="{1BAD0057-664C-4FD9-9749-89F9633DA4E3}">
      <dgm:prSet phldrT="[Text]" custT="1"/>
      <dgm:spPr/>
      <dgm:t>
        <a:bodyPr/>
        <a:lstStyle/>
        <a:p>
          <a:pPr algn="l"/>
          <a:r>
            <a:rPr lang="en-US" sz="2400" dirty="0" smtClean="0"/>
            <a:t>Defines future state</a:t>
          </a:r>
          <a:endParaRPr lang="en-US" sz="2400" dirty="0"/>
        </a:p>
      </dgm:t>
    </dgm:pt>
    <dgm:pt modelId="{87961312-EB88-42C4-9157-C0DD365AA6B2}" type="parTrans" cxnId="{A05E1B3A-CC11-48C5-B72A-521B44334AD8}">
      <dgm:prSet/>
      <dgm:spPr/>
      <dgm:t>
        <a:bodyPr/>
        <a:lstStyle/>
        <a:p>
          <a:endParaRPr lang="en-US"/>
        </a:p>
      </dgm:t>
    </dgm:pt>
    <dgm:pt modelId="{7DAC3D15-BEEC-4E60-9226-549849D0F740}" type="sibTrans" cxnId="{A05E1B3A-CC11-48C5-B72A-521B44334AD8}">
      <dgm:prSet/>
      <dgm:spPr/>
      <dgm:t>
        <a:bodyPr/>
        <a:lstStyle/>
        <a:p>
          <a:endParaRPr lang="en-US"/>
        </a:p>
      </dgm:t>
    </dgm:pt>
    <dgm:pt modelId="{AB3CAFFF-31A3-4057-BCB4-98382A370D07}" type="pres">
      <dgm:prSet presAssocID="{9307E149-7529-4E26-8D54-EA3E5EB420FE}" presName="Name0" presStyleCnt="0">
        <dgm:presLayoutVars>
          <dgm:chPref val="3"/>
          <dgm:dir/>
          <dgm:animLvl val="lvl"/>
          <dgm:resizeHandles/>
        </dgm:presLayoutVars>
      </dgm:prSet>
      <dgm:spPr/>
      <dgm:t>
        <a:bodyPr/>
        <a:lstStyle/>
        <a:p>
          <a:endParaRPr lang="en-US"/>
        </a:p>
      </dgm:t>
    </dgm:pt>
    <dgm:pt modelId="{0100B6C4-0D92-4E98-AF19-D47624A774AA}" type="pres">
      <dgm:prSet presAssocID="{51EE96FC-F48D-4671-8250-3C168A1DD6DC}" presName="horFlow" presStyleCnt="0"/>
      <dgm:spPr/>
    </dgm:pt>
    <dgm:pt modelId="{B24AC23E-971C-4283-A877-72284EB4414C}" type="pres">
      <dgm:prSet presAssocID="{51EE96FC-F48D-4671-8250-3C168A1DD6DC}" presName="bigChev" presStyleLbl="node1" presStyleIdx="0" presStyleCnt="3"/>
      <dgm:spPr/>
      <dgm:t>
        <a:bodyPr/>
        <a:lstStyle/>
        <a:p>
          <a:endParaRPr lang="en-US"/>
        </a:p>
      </dgm:t>
    </dgm:pt>
    <dgm:pt modelId="{BDB4A9B7-2114-4318-9441-020289D08A7E}" type="pres">
      <dgm:prSet presAssocID="{018312EB-B2B4-43E0-9C71-62F5CBEA0A6E}" presName="parTrans" presStyleCnt="0"/>
      <dgm:spPr/>
    </dgm:pt>
    <dgm:pt modelId="{C9073CB2-A202-42AF-AC88-119F46328B9B}" type="pres">
      <dgm:prSet presAssocID="{4F1FC4E3-5160-436A-9B7A-DDE9AED2CB02}" presName="node" presStyleLbl="alignAccFollowNode1" presStyleIdx="0" presStyleCnt="3" custScaleX="324050">
        <dgm:presLayoutVars>
          <dgm:bulletEnabled val="1"/>
        </dgm:presLayoutVars>
      </dgm:prSet>
      <dgm:spPr/>
      <dgm:t>
        <a:bodyPr/>
        <a:lstStyle/>
        <a:p>
          <a:endParaRPr lang="en-US"/>
        </a:p>
      </dgm:t>
    </dgm:pt>
    <dgm:pt modelId="{0758DE8F-1B1E-4D78-9150-F95B90DFB280}" type="pres">
      <dgm:prSet presAssocID="{51EE96FC-F48D-4671-8250-3C168A1DD6DC}" presName="vSp" presStyleCnt="0"/>
      <dgm:spPr/>
    </dgm:pt>
    <dgm:pt modelId="{6E1D0FDE-F82C-4B51-BCA7-05C8C9AAFF32}" type="pres">
      <dgm:prSet presAssocID="{EA2B52F0-3013-4D81-B9FC-7A380F31CF24}" presName="horFlow" presStyleCnt="0"/>
      <dgm:spPr/>
    </dgm:pt>
    <dgm:pt modelId="{5CA83FED-4604-42B7-802B-94A518EAB986}" type="pres">
      <dgm:prSet presAssocID="{EA2B52F0-3013-4D81-B9FC-7A380F31CF24}" presName="bigChev" presStyleLbl="node1" presStyleIdx="1" presStyleCnt="3"/>
      <dgm:spPr/>
      <dgm:t>
        <a:bodyPr/>
        <a:lstStyle/>
        <a:p>
          <a:endParaRPr lang="en-US"/>
        </a:p>
      </dgm:t>
    </dgm:pt>
    <dgm:pt modelId="{34E4A794-8A9E-4FAE-A356-E23239FBF668}" type="pres">
      <dgm:prSet presAssocID="{87961312-EB88-42C4-9157-C0DD365AA6B2}" presName="parTrans" presStyleCnt="0"/>
      <dgm:spPr/>
    </dgm:pt>
    <dgm:pt modelId="{12238638-CDE9-4BFA-A640-3DEAD5CC4AC7}" type="pres">
      <dgm:prSet presAssocID="{1BAD0057-664C-4FD9-9749-89F9633DA4E3}" presName="node" presStyleLbl="alignAccFollowNode1" presStyleIdx="1" presStyleCnt="3" custScaleX="321131">
        <dgm:presLayoutVars>
          <dgm:bulletEnabled val="1"/>
        </dgm:presLayoutVars>
      </dgm:prSet>
      <dgm:spPr/>
      <dgm:t>
        <a:bodyPr/>
        <a:lstStyle/>
        <a:p>
          <a:endParaRPr lang="en-US"/>
        </a:p>
      </dgm:t>
    </dgm:pt>
    <dgm:pt modelId="{0245FD3A-3C3D-4389-8494-DCAFE3028CC7}" type="pres">
      <dgm:prSet presAssocID="{EA2B52F0-3013-4D81-B9FC-7A380F31CF24}" presName="vSp" presStyleCnt="0"/>
      <dgm:spPr/>
    </dgm:pt>
    <dgm:pt modelId="{F9C27FCF-8924-4CB3-881F-C5E35DB6D15E}" type="pres">
      <dgm:prSet presAssocID="{DA9F4A30-6481-4043-8F90-B6663814633F}" presName="horFlow" presStyleCnt="0"/>
      <dgm:spPr/>
    </dgm:pt>
    <dgm:pt modelId="{8CE6DA7F-6703-4ED6-934F-0615EC560542}" type="pres">
      <dgm:prSet presAssocID="{DA9F4A30-6481-4043-8F90-B6663814633F}" presName="bigChev" presStyleLbl="node1" presStyleIdx="2" presStyleCnt="3"/>
      <dgm:spPr/>
      <dgm:t>
        <a:bodyPr/>
        <a:lstStyle/>
        <a:p>
          <a:endParaRPr lang="en-US"/>
        </a:p>
      </dgm:t>
    </dgm:pt>
    <dgm:pt modelId="{30EFE294-D0A2-4AA7-BA01-C8A75015AA71}" type="pres">
      <dgm:prSet presAssocID="{57A98AD1-BFE0-4AEA-88EE-86294355B082}" presName="parTrans" presStyleCnt="0"/>
      <dgm:spPr/>
    </dgm:pt>
    <dgm:pt modelId="{3670E00C-64F7-4007-9C56-10A7BBD82A41}" type="pres">
      <dgm:prSet presAssocID="{F135C5B4-92A6-4CF1-B957-B4DABFF1C748}" presName="node" presStyleLbl="alignAccFollowNode1" presStyleIdx="2" presStyleCnt="3" custScaleX="321052" custLinFactNeighborY="2201">
        <dgm:presLayoutVars>
          <dgm:bulletEnabled val="1"/>
        </dgm:presLayoutVars>
      </dgm:prSet>
      <dgm:spPr/>
      <dgm:t>
        <a:bodyPr/>
        <a:lstStyle/>
        <a:p>
          <a:endParaRPr lang="en-US"/>
        </a:p>
      </dgm:t>
    </dgm:pt>
  </dgm:ptLst>
  <dgm:cxnLst>
    <dgm:cxn modelId="{D70981D6-057D-405A-869C-CD26EB0BC6F6}" type="presOf" srcId="{EA2B52F0-3013-4D81-B9FC-7A380F31CF24}" destId="{5CA83FED-4604-42B7-802B-94A518EAB986}" srcOrd="0" destOrd="0" presId="urn:microsoft.com/office/officeart/2005/8/layout/lProcess3"/>
    <dgm:cxn modelId="{916332C6-372D-457F-8F11-0FD89A2B6A27}" type="presOf" srcId="{F135C5B4-92A6-4CF1-B957-B4DABFF1C748}" destId="{3670E00C-64F7-4007-9C56-10A7BBD82A41}" srcOrd="0" destOrd="0" presId="urn:microsoft.com/office/officeart/2005/8/layout/lProcess3"/>
    <dgm:cxn modelId="{9C7F29FE-0A35-493E-880A-DACF82CD1871}" srcId="{9307E149-7529-4E26-8D54-EA3E5EB420FE}" destId="{51EE96FC-F48D-4671-8250-3C168A1DD6DC}" srcOrd="0" destOrd="0" parTransId="{9BA6A69B-437A-43D2-9A03-8EB865127771}" sibTransId="{EEA3D8D1-9050-4C1B-B803-DCEE54DA273C}"/>
    <dgm:cxn modelId="{D6EF8EA0-44CB-4A3D-819B-FD215DF68A9F}" srcId="{DA9F4A30-6481-4043-8F90-B6663814633F}" destId="{F135C5B4-92A6-4CF1-B957-B4DABFF1C748}" srcOrd="0" destOrd="0" parTransId="{57A98AD1-BFE0-4AEA-88EE-86294355B082}" sibTransId="{428EAEFB-9BBB-4F65-8C85-7F14C6CD0906}"/>
    <dgm:cxn modelId="{5CC40235-4987-4168-A235-EE721E78E15B}" type="presOf" srcId="{1BAD0057-664C-4FD9-9749-89F9633DA4E3}" destId="{12238638-CDE9-4BFA-A640-3DEAD5CC4AC7}" srcOrd="0" destOrd="0" presId="urn:microsoft.com/office/officeart/2005/8/layout/lProcess3"/>
    <dgm:cxn modelId="{06EC21F5-34B8-431E-B0B5-AA000953F7AF}" srcId="{9307E149-7529-4E26-8D54-EA3E5EB420FE}" destId="{EA2B52F0-3013-4D81-B9FC-7A380F31CF24}" srcOrd="1" destOrd="0" parTransId="{571127C9-7E82-44B3-AF28-E2F9A2D72258}" sibTransId="{64D7B8E3-382A-4A48-BCEB-8A00F4E276B2}"/>
    <dgm:cxn modelId="{3C3CAECB-0340-4944-9C07-72A39919ABEE}" type="presOf" srcId="{DA9F4A30-6481-4043-8F90-B6663814633F}" destId="{8CE6DA7F-6703-4ED6-934F-0615EC560542}" srcOrd="0" destOrd="0" presId="urn:microsoft.com/office/officeart/2005/8/layout/lProcess3"/>
    <dgm:cxn modelId="{16B33D3D-7682-4132-9BFE-3E0E8637BCB7}" type="presOf" srcId="{51EE96FC-F48D-4671-8250-3C168A1DD6DC}" destId="{B24AC23E-971C-4283-A877-72284EB4414C}" srcOrd="0" destOrd="0" presId="urn:microsoft.com/office/officeart/2005/8/layout/lProcess3"/>
    <dgm:cxn modelId="{B23D3B75-F7D3-4A4A-B930-2A9C3B1B33E0}" srcId="{51EE96FC-F48D-4671-8250-3C168A1DD6DC}" destId="{4F1FC4E3-5160-436A-9B7A-DDE9AED2CB02}" srcOrd="0" destOrd="0" parTransId="{018312EB-B2B4-43E0-9C71-62F5CBEA0A6E}" sibTransId="{E0BBB3EA-0A98-4D89-8A68-69325DB2C3BF}"/>
    <dgm:cxn modelId="{A05E1B3A-CC11-48C5-B72A-521B44334AD8}" srcId="{EA2B52F0-3013-4D81-B9FC-7A380F31CF24}" destId="{1BAD0057-664C-4FD9-9749-89F9633DA4E3}" srcOrd="0" destOrd="0" parTransId="{87961312-EB88-42C4-9157-C0DD365AA6B2}" sibTransId="{7DAC3D15-BEEC-4E60-9226-549849D0F740}"/>
    <dgm:cxn modelId="{866C36A5-176D-4514-AB36-C9EA7274C24C}" type="presOf" srcId="{9307E149-7529-4E26-8D54-EA3E5EB420FE}" destId="{AB3CAFFF-31A3-4057-BCB4-98382A370D07}" srcOrd="0" destOrd="0" presId="urn:microsoft.com/office/officeart/2005/8/layout/lProcess3"/>
    <dgm:cxn modelId="{1CE510EC-7D89-419D-8BB8-07CAF6F80AB3}" srcId="{9307E149-7529-4E26-8D54-EA3E5EB420FE}" destId="{DA9F4A30-6481-4043-8F90-B6663814633F}" srcOrd="2" destOrd="0" parTransId="{28612839-F871-405E-9350-87EEC71EDBC0}" sibTransId="{A401CC37-4421-4593-A581-BC44825B6173}"/>
    <dgm:cxn modelId="{703C123A-62E5-4002-98DB-C88B3EE45AAD}" type="presOf" srcId="{4F1FC4E3-5160-436A-9B7A-DDE9AED2CB02}" destId="{C9073CB2-A202-42AF-AC88-119F46328B9B}" srcOrd="0" destOrd="0" presId="urn:microsoft.com/office/officeart/2005/8/layout/lProcess3"/>
    <dgm:cxn modelId="{06D65B87-1706-4C95-AC67-CC187F826A22}" type="presParOf" srcId="{AB3CAFFF-31A3-4057-BCB4-98382A370D07}" destId="{0100B6C4-0D92-4E98-AF19-D47624A774AA}" srcOrd="0" destOrd="0" presId="urn:microsoft.com/office/officeart/2005/8/layout/lProcess3"/>
    <dgm:cxn modelId="{E297C72E-8193-4D96-BF38-0FC52669BED8}" type="presParOf" srcId="{0100B6C4-0D92-4E98-AF19-D47624A774AA}" destId="{B24AC23E-971C-4283-A877-72284EB4414C}" srcOrd="0" destOrd="0" presId="urn:microsoft.com/office/officeart/2005/8/layout/lProcess3"/>
    <dgm:cxn modelId="{ACE41130-43CA-448E-8F1B-B941E2FC3758}" type="presParOf" srcId="{0100B6C4-0D92-4E98-AF19-D47624A774AA}" destId="{BDB4A9B7-2114-4318-9441-020289D08A7E}" srcOrd="1" destOrd="0" presId="urn:microsoft.com/office/officeart/2005/8/layout/lProcess3"/>
    <dgm:cxn modelId="{9E21E698-685F-416F-BFA0-825AB3D050FB}" type="presParOf" srcId="{0100B6C4-0D92-4E98-AF19-D47624A774AA}" destId="{C9073CB2-A202-42AF-AC88-119F46328B9B}" srcOrd="2" destOrd="0" presId="urn:microsoft.com/office/officeart/2005/8/layout/lProcess3"/>
    <dgm:cxn modelId="{625971A9-263F-42E8-A3B4-B72609D9C50F}" type="presParOf" srcId="{AB3CAFFF-31A3-4057-BCB4-98382A370D07}" destId="{0758DE8F-1B1E-4D78-9150-F95B90DFB280}" srcOrd="1" destOrd="0" presId="urn:microsoft.com/office/officeart/2005/8/layout/lProcess3"/>
    <dgm:cxn modelId="{8C824C3E-061A-4846-B5C8-5ED4C9C7D924}" type="presParOf" srcId="{AB3CAFFF-31A3-4057-BCB4-98382A370D07}" destId="{6E1D0FDE-F82C-4B51-BCA7-05C8C9AAFF32}" srcOrd="2" destOrd="0" presId="urn:microsoft.com/office/officeart/2005/8/layout/lProcess3"/>
    <dgm:cxn modelId="{8AC9AFA3-AE7D-446D-B513-8BDC2FD5C28B}" type="presParOf" srcId="{6E1D0FDE-F82C-4B51-BCA7-05C8C9AAFF32}" destId="{5CA83FED-4604-42B7-802B-94A518EAB986}" srcOrd="0" destOrd="0" presId="urn:microsoft.com/office/officeart/2005/8/layout/lProcess3"/>
    <dgm:cxn modelId="{D8402382-4603-43AC-9D3B-69FB909893CA}" type="presParOf" srcId="{6E1D0FDE-F82C-4B51-BCA7-05C8C9AAFF32}" destId="{34E4A794-8A9E-4FAE-A356-E23239FBF668}" srcOrd="1" destOrd="0" presId="urn:microsoft.com/office/officeart/2005/8/layout/lProcess3"/>
    <dgm:cxn modelId="{7E2A3BB6-056A-425A-8BEC-F2D7E1BB2661}" type="presParOf" srcId="{6E1D0FDE-F82C-4B51-BCA7-05C8C9AAFF32}" destId="{12238638-CDE9-4BFA-A640-3DEAD5CC4AC7}" srcOrd="2" destOrd="0" presId="urn:microsoft.com/office/officeart/2005/8/layout/lProcess3"/>
    <dgm:cxn modelId="{BDD24029-1287-4DFC-BEAF-E9CF55C8A75E}" type="presParOf" srcId="{AB3CAFFF-31A3-4057-BCB4-98382A370D07}" destId="{0245FD3A-3C3D-4389-8494-DCAFE3028CC7}" srcOrd="3" destOrd="0" presId="urn:microsoft.com/office/officeart/2005/8/layout/lProcess3"/>
    <dgm:cxn modelId="{36A468DD-A4E9-4012-AEA5-F1EBAA2DA764}" type="presParOf" srcId="{AB3CAFFF-31A3-4057-BCB4-98382A370D07}" destId="{F9C27FCF-8924-4CB3-881F-C5E35DB6D15E}" srcOrd="4" destOrd="0" presId="urn:microsoft.com/office/officeart/2005/8/layout/lProcess3"/>
    <dgm:cxn modelId="{7ADDE32B-124B-4DB1-B2F4-FA1EA99B1E53}" type="presParOf" srcId="{F9C27FCF-8924-4CB3-881F-C5E35DB6D15E}" destId="{8CE6DA7F-6703-4ED6-934F-0615EC560542}" srcOrd="0" destOrd="0" presId="urn:microsoft.com/office/officeart/2005/8/layout/lProcess3"/>
    <dgm:cxn modelId="{B51A66A2-24A8-4FAA-A531-1F65E6542D43}" type="presParOf" srcId="{F9C27FCF-8924-4CB3-881F-C5E35DB6D15E}" destId="{30EFE294-D0A2-4AA7-BA01-C8A75015AA71}" srcOrd="1" destOrd="0" presId="urn:microsoft.com/office/officeart/2005/8/layout/lProcess3"/>
    <dgm:cxn modelId="{54ED48D8-E309-45F6-84E7-B8F0296CEE8D}" type="presParOf" srcId="{F9C27FCF-8924-4CB3-881F-C5E35DB6D15E}" destId="{3670E00C-64F7-4007-9C56-10A7BBD82A41}" srcOrd="2"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0FB98D-C95A-4010-8F2A-135C2B18888D}">
      <dsp:nvSpPr>
        <dsp:cNvPr id="0" name=""/>
        <dsp:cNvSpPr/>
      </dsp:nvSpPr>
      <dsp:spPr>
        <a:xfrm>
          <a:off x="0" y="336140"/>
          <a:ext cx="6705600" cy="4788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E11D44-68AF-47C5-9CE7-D0B7BA0F75AF}">
      <dsp:nvSpPr>
        <dsp:cNvPr id="0" name=""/>
        <dsp:cNvSpPr/>
      </dsp:nvSpPr>
      <dsp:spPr>
        <a:xfrm>
          <a:off x="335280" y="55700"/>
          <a:ext cx="4693920" cy="560880"/>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419" tIns="0" rIns="177419" bIns="0" numCol="1" spcCol="1270" anchor="ctr" anchorCtr="0">
          <a:noAutofit/>
        </a:bodyPr>
        <a:lstStyle/>
        <a:p>
          <a:pPr lvl="0" algn="l" defTabSz="844550">
            <a:lnSpc>
              <a:spcPct val="90000"/>
            </a:lnSpc>
            <a:spcBef>
              <a:spcPct val="0"/>
            </a:spcBef>
            <a:spcAft>
              <a:spcPct val="35000"/>
            </a:spcAft>
          </a:pPr>
          <a:r>
            <a:rPr lang="en-US" sz="1900" kern="1200" dirty="0" smtClean="0">
              <a:latin typeface="Comic Sans MS" pitchFamily="66" charset="0"/>
            </a:rPr>
            <a:t>Identify a defining purpose</a:t>
          </a:r>
          <a:endParaRPr lang="en-US" sz="1900" kern="1200" dirty="0">
            <a:latin typeface="Comic Sans MS" pitchFamily="66" charset="0"/>
          </a:endParaRPr>
        </a:p>
      </dsp:txBody>
      <dsp:txXfrm>
        <a:off x="335280" y="55700"/>
        <a:ext cx="4693920" cy="560880"/>
      </dsp:txXfrm>
    </dsp:sp>
    <dsp:sp modelId="{4CD86E99-98E5-4817-A1FA-37CBC5DC8E65}">
      <dsp:nvSpPr>
        <dsp:cNvPr id="0" name=""/>
        <dsp:cNvSpPr/>
      </dsp:nvSpPr>
      <dsp:spPr>
        <a:xfrm>
          <a:off x="0" y="1197980"/>
          <a:ext cx="6705600" cy="4788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481E79-665C-4112-AEC1-17BA9100542B}">
      <dsp:nvSpPr>
        <dsp:cNvPr id="0" name=""/>
        <dsp:cNvSpPr/>
      </dsp:nvSpPr>
      <dsp:spPr>
        <a:xfrm>
          <a:off x="335280" y="917540"/>
          <a:ext cx="4693920" cy="560880"/>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419" tIns="0" rIns="177419" bIns="0" numCol="1" spcCol="1270" anchor="ctr" anchorCtr="0">
          <a:noAutofit/>
        </a:bodyPr>
        <a:lstStyle/>
        <a:p>
          <a:pPr lvl="0" algn="l" defTabSz="844550">
            <a:lnSpc>
              <a:spcPct val="90000"/>
            </a:lnSpc>
            <a:spcBef>
              <a:spcPct val="0"/>
            </a:spcBef>
            <a:spcAft>
              <a:spcPct val="35000"/>
            </a:spcAft>
          </a:pPr>
          <a:r>
            <a:rPr lang="en-US" sz="1900" kern="1200" dirty="0" smtClean="0">
              <a:latin typeface="Comic Sans MS" pitchFamily="66" charset="0"/>
            </a:rPr>
            <a:t>Create balance</a:t>
          </a:r>
          <a:endParaRPr lang="en-US" sz="1900" kern="1200" dirty="0">
            <a:latin typeface="Comic Sans MS" pitchFamily="66" charset="0"/>
          </a:endParaRPr>
        </a:p>
      </dsp:txBody>
      <dsp:txXfrm>
        <a:off x="335280" y="917540"/>
        <a:ext cx="4693920" cy="560880"/>
      </dsp:txXfrm>
    </dsp:sp>
    <dsp:sp modelId="{DDC8184B-68EC-4A45-8F3F-523C5451FA77}">
      <dsp:nvSpPr>
        <dsp:cNvPr id="0" name=""/>
        <dsp:cNvSpPr/>
      </dsp:nvSpPr>
      <dsp:spPr>
        <a:xfrm>
          <a:off x="0" y="2059820"/>
          <a:ext cx="6705600" cy="4788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78077D-A2D0-4434-AC58-DA6B024478E0}">
      <dsp:nvSpPr>
        <dsp:cNvPr id="0" name=""/>
        <dsp:cNvSpPr/>
      </dsp:nvSpPr>
      <dsp:spPr>
        <a:xfrm>
          <a:off x="335280" y="1779380"/>
          <a:ext cx="4693920" cy="560880"/>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419" tIns="0" rIns="177419" bIns="0" numCol="1" spcCol="1270" anchor="ctr" anchorCtr="0">
          <a:noAutofit/>
        </a:bodyPr>
        <a:lstStyle/>
        <a:p>
          <a:pPr lvl="0" algn="l" defTabSz="844550">
            <a:lnSpc>
              <a:spcPct val="90000"/>
            </a:lnSpc>
            <a:spcBef>
              <a:spcPct val="0"/>
            </a:spcBef>
            <a:spcAft>
              <a:spcPct val="35000"/>
            </a:spcAft>
          </a:pPr>
          <a:r>
            <a:rPr lang="en-US" sz="1900" kern="1200" dirty="0" smtClean="0">
              <a:latin typeface="Comic Sans MS" pitchFamily="66" charset="0"/>
            </a:rPr>
            <a:t>Expand your energy</a:t>
          </a:r>
          <a:endParaRPr lang="en-US" sz="1900" kern="1200" dirty="0">
            <a:latin typeface="Comic Sans MS" pitchFamily="66" charset="0"/>
          </a:endParaRPr>
        </a:p>
      </dsp:txBody>
      <dsp:txXfrm>
        <a:off x="335280" y="1779380"/>
        <a:ext cx="4693920" cy="560880"/>
      </dsp:txXfrm>
    </dsp:sp>
    <dsp:sp modelId="{3573DA79-937A-4F76-8958-A5FC0D622DDB}">
      <dsp:nvSpPr>
        <dsp:cNvPr id="0" name=""/>
        <dsp:cNvSpPr/>
      </dsp:nvSpPr>
      <dsp:spPr>
        <a:xfrm>
          <a:off x="0" y="2921660"/>
          <a:ext cx="6705600" cy="4788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96826F-A9CB-4EEC-9BE7-53EA21C698CB}">
      <dsp:nvSpPr>
        <dsp:cNvPr id="0" name=""/>
        <dsp:cNvSpPr/>
      </dsp:nvSpPr>
      <dsp:spPr>
        <a:xfrm>
          <a:off x="335280" y="2641220"/>
          <a:ext cx="4693920" cy="560880"/>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419" tIns="0" rIns="177419" bIns="0" numCol="1" spcCol="1270" anchor="ctr" anchorCtr="0">
          <a:noAutofit/>
        </a:bodyPr>
        <a:lstStyle/>
        <a:p>
          <a:pPr lvl="0" algn="l" defTabSz="844550">
            <a:lnSpc>
              <a:spcPct val="90000"/>
            </a:lnSpc>
            <a:spcBef>
              <a:spcPct val="0"/>
            </a:spcBef>
            <a:spcAft>
              <a:spcPct val="35000"/>
            </a:spcAft>
          </a:pPr>
          <a:r>
            <a:rPr lang="en-US" sz="1900" kern="1200" dirty="0" smtClean="0">
              <a:latin typeface="Comic Sans MS" pitchFamily="66" charset="0"/>
            </a:rPr>
            <a:t>Leverage your time</a:t>
          </a:r>
          <a:endParaRPr lang="en-US" sz="1900" kern="1200" dirty="0">
            <a:latin typeface="Comic Sans MS" pitchFamily="66" charset="0"/>
          </a:endParaRPr>
        </a:p>
      </dsp:txBody>
      <dsp:txXfrm>
        <a:off x="335280" y="2641220"/>
        <a:ext cx="4693920" cy="560880"/>
      </dsp:txXfrm>
    </dsp:sp>
    <dsp:sp modelId="{23E52F15-7359-4BC6-B2B2-8EF209CD6D84}">
      <dsp:nvSpPr>
        <dsp:cNvPr id="0" name=""/>
        <dsp:cNvSpPr/>
      </dsp:nvSpPr>
      <dsp:spPr>
        <a:xfrm>
          <a:off x="0" y="3783500"/>
          <a:ext cx="6705600" cy="4788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06E3D8-3B00-4CDA-8F7D-5BEA79EB9390}">
      <dsp:nvSpPr>
        <dsp:cNvPr id="0" name=""/>
        <dsp:cNvSpPr/>
      </dsp:nvSpPr>
      <dsp:spPr>
        <a:xfrm>
          <a:off x="335280" y="3503060"/>
          <a:ext cx="4693920" cy="560880"/>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419" tIns="0" rIns="177419" bIns="0" numCol="1" spcCol="1270" anchor="ctr" anchorCtr="0">
          <a:noAutofit/>
        </a:bodyPr>
        <a:lstStyle/>
        <a:p>
          <a:pPr lvl="0" algn="l" defTabSz="844550">
            <a:lnSpc>
              <a:spcPct val="90000"/>
            </a:lnSpc>
            <a:spcBef>
              <a:spcPct val="0"/>
            </a:spcBef>
            <a:spcAft>
              <a:spcPct val="35000"/>
            </a:spcAft>
          </a:pPr>
          <a:r>
            <a:rPr lang="en-US" sz="1900" kern="1200" dirty="0" smtClean="0">
              <a:latin typeface="Comic Sans MS" pitchFamily="66" charset="0"/>
            </a:rPr>
            <a:t>Control your schedule</a:t>
          </a:r>
          <a:endParaRPr lang="en-US" sz="1900" kern="1200" dirty="0">
            <a:latin typeface="Comic Sans MS" pitchFamily="66" charset="0"/>
          </a:endParaRPr>
        </a:p>
      </dsp:txBody>
      <dsp:txXfrm>
        <a:off x="335280" y="3503060"/>
        <a:ext cx="4693920" cy="5608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4AC23E-971C-4283-A877-72284EB4414C}">
      <dsp:nvSpPr>
        <dsp:cNvPr id="0" name=""/>
        <dsp:cNvSpPr/>
      </dsp:nvSpPr>
      <dsp:spPr>
        <a:xfrm>
          <a:off x="2022" y="782930"/>
          <a:ext cx="1904069" cy="761627"/>
        </a:xfrm>
        <a:prstGeom prst="chevron">
          <a:avLst/>
        </a:prstGeom>
        <a:gradFill rotWithShape="0">
          <a:gsLst>
            <a:gs pos="0">
              <a:schemeClr val="accent2">
                <a:hueOff val="0"/>
                <a:satOff val="0"/>
                <a:lumOff val="0"/>
                <a:alphaOff val="0"/>
                <a:shade val="60000"/>
              </a:schemeClr>
            </a:gs>
            <a:gs pos="33000">
              <a:schemeClr val="accent2">
                <a:hueOff val="0"/>
                <a:satOff val="0"/>
                <a:lumOff val="0"/>
                <a:alphaOff val="0"/>
                <a:tint val="86500"/>
              </a:schemeClr>
            </a:gs>
            <a:gs pos="46750">
              <a:schemeClr val="accent2">
                <a:hueOff val="0"/>
                <a:satOff val="0"/>
                <a:lumOff val="0"/>
                <a:alphaOff val="0"/>
                <a:tint val="71000"/>
                <a:satMod val="112000"/>
              </a:schemeClr>
            </a:gs>
            <a:gs pos="53000">
              <a:schemeClr val="accent2">
                <a:hueOff val="0"/>
                <a:satOff val="0"/>
                <a:lumOff val="0"/>
                <a:alphaOff val="0"/>
                <a:tint val="71000"/>
                <a:satMod val="112000"/>
              </a:schemeClr>
            </a:gs>
            <a:gs pos="68000">
              <a:schemeClr val="accent2">
                <a:hueOff val="0"/>
                <a:satOff val="0"/>
                <a:lumOff val="0"/>
                <a:alphaOff val="0"/>
                <a:tint val="86000"/>
              </a:schemeClr>
            </a:gs>
            <a:gs pos="100000">
              <a:schemeClr val="accent2">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US" sz="2400" kern="1200" dirty="0" smtClean="0"/>
            <a:t>Mission</a:t>
          </a:r>
          <a:endParaRPr lang="en-US" sz="2400" kern="1200" dirty="0"/>
        </a:p>
      </dsp:txBody>
      <dsp:txXfrm>
        <a:off x="2022" y="782930"/>
        <a:ext cx="1904069" cy="761627"/>
      </dsp:txXfrm>
    </dsp:sp>
    <dsp:sp modelId="{C9073CB2-A202-42AF-AC88-119F46328B9B}">
      <dsp:nvSpPr>
        <dsp:cNvPr id="0" name=""/>
        <dsp:cNvSpPr/>
      </dsp:nvSpPr>
      <dsp:spPr>
        <a:xfrm>
          <a:off x="1658562" y="847668"/>
          <a:ext cx="5121214" cy="632151"/>
        </a:xfrm>
        <a:prstGeom prst="chevron">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l" defTabSz="1066800">
            <a:lnSpc>
              <a:spcPct val="90000"/>
            </a:lnSpc>
            <a:spcBef>
              <a:spcPct val="0"/>
            </a:spcBef>
            <a:spcAft>
              <a:spcPct val="35000"/>
            </a:spcAft>
          </a:pPr>
          <a:r>
            <a:rPr lang="en-US" sz="2400" kern="1200" dirty="0" smtClean="0"/>
            <a:t>Defines fundamental purpose</a:t>
          </a:r>
          <a:endParaRPr lang="en-US" sz="2400" kern="1200" dirty="0"/>
        </a:p>
      </dsp:txBody>
      <dsp:txXfrm>
        <a:off x="1658562" y="847668"/>
        <a:ext cx="5121214" cy="632151"/>
      </dsp:txXfrm>
    </dsp:sp>
    <dsp:sp modelId="{5CA83FED-4604-42B7-802B-94A518EAB986}">
      <dsp:nvSpPr>
        <dsp:cNvPr id="0" name=""/>
        <dsp:cNvSpPr/>
      </dsp:nvSpPr>
      <dsp:spPr>
        <a:xfrm>
          <a:off x="2022" y="1651186"/>
          <a:ext cx="1904069" cy="761627"/>
        </a:xfrm>
        <a:prstGeom prst="chevron">
          <a:avLst/>
        </a:prstGeom>
        <a:gradFill rotWithShape="0">
          <a:gsLst>
            <a:gs pos="0">
              <a:schemeClr val="accent3">
                <a:hueOff val="0"/>
                <a:satOff val="0"/>
                <a:lumOff val="0"/>
                <a:alphaOff val="0"/>
                <a:shade val="60000"/>
              </a:schemeClr>
            </a:gs>
            <a:gs pos="33000">
              <a:schemeClr val="accent3">
                <a:hueOff val="0"/>
                <a:satOff val="0"/>
                <a:lumOff val="0"/>
                <a:alphaOff val="0"/>
                <a:tint val="86500"/>
              </a:schemeClr>
            </a:gs>
            <a:gs pos="46750">
              <a:schemeClr val="accent3">
                <a:hueOff val="0"/>
                <a:satOff val="0"/>
                <a:lumOff val="0"/>
                <a:alphaOff val="0"/>
                <a:tint val="71000"/>
                <a:satMod val="112000"/>
              </a:schemeClr>
            </a:gs>
            <a:gs pos="53000">
              <a:schemeClr val="accent3">
                <a:hueOff val="0"/>
                <a:satOff val="0"/>
                <a:lumOff val="0"/>
                <a:alphaOff val="0"/>
                <a:tint val="71000"/>
                <a:satMod val="112000"/>
              </a:schemeClr>
            </a:gs>
            <a:gs pos="68000">
              <a:schemeClr val="accent3">
                <a:hueOff val="0"/>
                <a:satOff val="0"/>
                <a:lumOff val="0"/>
                <a:alphaOff val="0"/>
                <a:tint val="86000"/>
              </a:schemeClr>
            </a:gs>
            <a:gs pos="100000">
              <a:schemeClr val="accent3">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US" sz="2400" kern="1200" dirty="0" smtClean="0"/>
            <a:t>Vision</a:t>
          </a:r>
          <a:endParaRPr lang="en-US" sz="2400" kern="1200" dirty="0"/>
        </a:p>
      </dsp:txBody>
      <dsp:txXfrm>
        <a:off x="2022" y="1651186"/>
        <a:ext cx="1904069" cy="761627"/>
      </dsp:txXfrm>
    </dsp:sp>
    <dsp:sp modelId="{12238638-CDE9-4BFA-A640-3DEAD5CC4AC7}">
      <dsp:nvSpPr>
        <dsp:cNvPr id="0" name=""/>
        <dsp:cNvSpPr/>
      </dsp:nvSpPr>
      <dsp:spPr>
        <a:xfrm>
          <a:off x="1658562" y="1715924"/>
          <a:ext cx="5075083" cy="632151"/>
        </a:xfrm>
        <a:prstGeom prst="chevron">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l" defTabSz="1066800">
            <a:lnSpc>
              <a:spcPct val="90000"/>
            </a:lnSpc>
            <a:spcBef>
              <a:spcPct val="0"/>
            </a:spcBef>
            <a:spcAft>
              <a:spcPct val="35000"/>
            </a:spcAft>
          </a:pPr>
          <a:r>
            <a:rPr lang="en-US" sz="2400" kern="1200" dirty="0" smtClean="0"/>
            <a:t>Defines future state</a:t>
          </a:r>
          <a:endParaRPr lang="en-US" sz="2400" kern="1200" dirty="0"/>
        </a:p>
      </dsp:txBody>
      <dsp:txXfrm>
        <a:off x="1658562" y="1715924"/>
        <a:ext cx="5075083" cy="632151"/>
      </dsp:txXfrm>
    </dsp:sp>
    <dsp:sp modelId="{8CE6DA7F-6703-4ED6-934F-0615EC560542}">
      <dsp:nvSpPr>
        <dsp:cNvPr id="0" name=""/>
        <dsp:cNvSpPr/>
      </dsp:nvSpPr>
      <dsp:spPr>
        <a:xfrm>
          <a:off x="2022" y="2519441"/>
          <a:ext cx="1904069" cy="761627"/>
        </a:xfrm>
        <a:prstGeom prst="chevron">
          <a:avLst/>
        </a:prstGeom>
        <a:gradFill rotWithShape="0">
          <a:gsLst>
            <a:gs pos="0">
              <a:schemeClr val="accent4">
                <a:hueOff val="0"/>
                <a:satOff val="0"/>
                <a:lumOff val="0"/>
                <a:alphaOff val="0"/>
                <a:shade val="60000"/>
              </a:schemeClr>
            </a:gs>
            <a:gs pos="33000">
              <a:schemeClr val="accent4">
                <a:hueOff val="0"/>
                <a:satOff val="0"/>
                <a:lumOff val="0"/>
                <a:alphaOff val="0"/>
                <a:tint val="86500"/>
              </a:schemeClr>
            </a:gs>
            <a:gs pos="46750">
              <a:schemeClr val="accent4">
                <a:hueOff val="0"/>
                <a:satOff val="0"/>
                <a:lumOff val="0"/>
                <a:alphaOff val="0"/>
                <a:tint val="71000"/>
                <a:satMod val="112000"/>
              </a:schemeClr>
            </a:gs>
            <a:gs pos="53000">
              <a:schemeClr val="accent4">
                <a:hueOff val="0"/>
                <a:satOff val="0"/>
                <a:lumOff val="0"/>
                <a:alphaOff val="0"/>
                <a:tint val="71000"/>
                <a:satMod val="112000"/>
              </a:schemeClr>
            </a:gs>
            <a:gs pos="68000">
              <a:schemeClr val="accent4">
                <a:hueOff val="0"/>
                <a:satOff val="0"/>
                <a:lumOff val="0"/>
                <a:alphaOff val="0"/>
                <a:tint val="86000"/>
              </a:schemeClr>
            </a:gs>
            <a:gs pos="100000">
              <a:schemeClr val="accent4">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US" sz="2400" kern="1200" dirty="0" smtClean="0"/>
            <a:t>Values</a:t>
          </a:r>
          <a:endParaRPr lang="en-US" sz="2400" kern="1200" dirty="0"/>
        </a:p>
      </dsp:txBody>
      <dsp:txXfrm>
        <a:off x="2022" y="2519441"/>
        <a:ext cx="1904069" cy="761627"/>
      </dsp:txXfrm>
    </dsp:sp>
    <dsp:sp modelId="{3670E00C-64F7-4007-9C56-10A7BBD82A41}">
      <dsp:nvSpPr>
        <dsp:cNvPr id="0" name=""/>
        <dsp:cNvSpPr/>
      </dsp:nvSpPr>
      <dsp:spPr>
        <a:xfrm>
          <a:off x="1658562" y="2598093"/>
          <a:ext cx="5073835" cy="632151"/>
        </a:xfrm>
        <a:prstGeom prst="chevron">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l" defTabSz="1066800">
            <a:lnSpc>
              <a:spcPct val="90000"/>
            </a:lnSpc>
            <a:spcBef>
              <a:spcPct val="0"/>
            </a:spcBef>
            <a:spcAft>
              <a:spcPct val="35000"/>
            </a:spcAft>
          </a:pPr>
          <a:r>
            <a:rPr lang="en-US" sz="2400" kern="1200" dirty="0" smtClean="0"/>
            <a:t>Defines culture and priorities</a:t>
          </a:r>
          <a:endParaRPr lang="en-US" sz="2400" kern="1200" dirty="0"/>
        </a:p>
      </dsp:txBody>
      <dsp:txXfrm>
        <a:off x="1658562" y="2598093"/>
        <a:ext cx="5073835" cy="63215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8410213-3B91-4483-89EF-8537A1ED92D4}" type="datetimeFigureOut">
              <a:rPr lang="en-US"/>
              <a:pPr>
                <a:defRPr/>
              </a:pPr>
              <a:t>4/5/2010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FF69FAF-20EE-4E33-A58F-59AC6A8656C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00AC336A-6651-436E-A318-3137FCD1A709}" type="datetimeFigureOut">
              <a:rPr lang="en-US"/>
              <a:pPr>
                <a:defRPr/>
              </a:pPr>
              <a:t>4/5/2010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914FDA3-3954-441D-84A1-F59944686A3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0266D6F-892D-4BDE-BC4F-24A8947DCEA1}" type="datetimeFigureOut">
              <a:rPr lang="en-US"/>
              <a:pPr>
                <a:defRPr/>
              </a:pPr>
              <a:t>4/5/2010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480F969-E0AF-45FC-B32A-5382F21D2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8434081-CB5B-499D-9D54-E2A5B3D9462C}" type="datetimeFigureOut">
              <a:rPr lang="en-US"/>
              <a:pPr>
                <a:defRPr/>
              </a:pPr>
              <a:t>4/5/2010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68E1DFE-7313-4ACE-A283-50068EC4F3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CE6F6C8-4065-4B8B-B60B-14A0A094A4A2}" type="datetimeFigureOut">
              <a:rPr lang="en-US"/>
              <a:pPr>
                <a:defRPr/>
              </a:pPr>
              <a:t>4/5/2010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07F1245-ECB6-46C8-8DCC-44CFC89DB8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2FCED6E0-1C60-4C99-8AF4-F766FC48777A}" type="datetimeFigureOut">
              <a:rPr lang="en-US"/>
              <a:pPr>
                <a:defRPr/>
              </a:pPr>
              <a:t>4/5/2010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90A6659-66BC-4ADC-BE0B-49103D8774F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F85E6C0-E50F-491C-BA5C-88E5CF10D2E6}" type="datetimeFigureOut">
              <a:rPr lang="en-US"/>
              <a:pPr>
                <a:defRPr/>
              </a:pPr>
              <a:t>4/5/2010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5D4F796-58D5-46ED-B5E6-4D4C73FAAF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1E42D63F-A7AE-4426-B824-C858C6E77A4E}" type="datetimeFigureOut">
              <a:rPr lang="en-US"/>
              <a:pPr>
                <a:defRPr/>
              </a:pPr>
              <a:t>4/5/2010</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F8395BD0-520A-4BFF-BFA8-611C16F892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79F316CE-3842-4ECF-A5FB-81F7B20E4C06}" type="datetimeFigureOut">
              <a:rPr lang="en-US"/>
              <a:pPr>
                <a:defRPr/>
              </a:pPr>
              <a:t>4/5/2010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60C0315F-5E0A-4A16-B58D-4E780D100EA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C61D55D3-E0F5-4CA4-9971-73C202EC143A}" type="datetimeFigureOut">
              <a:rPr lang="en-US"/>
              <a:pPr>
                <a:defRPr/>
              </a:pPr>
              <a:t>4/5/2010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CD3348C9-FBD5-452C-9266-B8EEE5CFE0A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D85FD5D-A868-4153-A229-B65B70D9E5B6}" type="datetimeFigureOut">
              <a:rPr lang="en-US"/>
              <a:pPr>
                <a:defRPr/>
              </a:pPr>
              <a:t>4/5/2010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E14537C-709F-4120-A55B-ABC386F401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229B0F51-A846-41E6-A1AB-E913FCFE6317}" type="datetimeFigureOut">
              <a:rPr lang="en-US"/>
              <a:pPr>
                <a:defRPr/>
              </a:pPr>
              <a:t>4/5/2010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85F43ED-F27A-425D-B0BF-AED0583BEFA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defRPr>
            </a:lvl1pPr>
          </a:lstStyle>
          <a:p>
            <a:pPr>
              <a:defRPr/>
            </a:pPr>
            <a:fld id="{6DC53200-942B-4A45-9D8D-E71165D335A3}" type="datetimeFigureOut">
              <a:rPr lang="en-US"/>
              <a:pPr>
                <a:defRPr/>
              </a:pPr>
              <a:t>4/5/2010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defRPr>
            </a:lvl1pPr>
          </a:lstStyle>
          <a:p>
            <a:pPr>
              <a:defRPr/>
            </a:pPr>
            <a:fld id="{E21E8157-95BA-415D-BCD6-EB735A23125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endParaRPr lang="en-US"/>
          </a:p>
        </p:txBody>
      </p:sp>
      <p:sp>
        <p:nvSpPr>
          <p:cNvPr id="2051" name="Content Placeholder 4"/>
          <p:cNvSpPr>
            <a:spLocks noGrp="1"/>
          </p:cNvSpPr>
          <p:nvPr>
            <p:ph idx="1"/>
          </p:nvPr>
        </p:nvSpPr>
        <p:spPr/>
        <p:txBody>
          <a:bodyPr/>
          <a:lstStyle/>
          <a:p>
            <a:pPr algn="ctr">
              <a:buFont typeface="Wingdings 2" pitchFamily="18" charset="2"/>
              <a:buNone/>
            </a:pPr>
            <a:endParaRPr lang="en-US" sz="2000" smtClean="0"/>
          </a:p>
          <a:p>
            <a:pPr algn="ctr">
              <a:spcBef>
                <a:spcPct val="0"/>
              </a:spcBef>
              <a:buFont typeface="Wingdings 2" pitchFamily="18" charset="2"/>
              <a:buNone/>
            </a:pPr>
            <a:r>
              <a:rPr lang="en-US" sz="1400" i="1" smtClean="0"/>
              <a:t>The following program is intended as</a:t>
            </a:r>
          </a:p>
          <a:p>
            <a:pPr algn="ctr">
              <a:spcBef>
                <a:spcPct val="0"/>
              </a:spcBef>
              <a:buFont typeface="Wingdings 2" pitchFamily="18" charset="2"/>
              <a:buNone/>
            </a:pPr>
            <a:r>
              <a:rPr lang="en-US" sz="1400" i="1" smtClean="0"/>
              <a:t>Part Two of a series:</a:t>
            </a:r>
            <a:endParaRPr lang="en-US" sz="2400" i="1" smtClean="0"/>
          </a:p>
          <a:p>
            <a:pPr algn="ctr">
              <a:buFont typeface="Wingdings 2" pitchFamily="18" charset="2"/>
              <a:buNone/>
            </a:pPr>
            <a:endParaRPr lang="en-US" sz="1200" smtClean="0"/>
          </a:p>
          <a:p>
            <a:pPr>
              <a:buFont typeface="Wingdings 2" pitchFamily="18" charset="2"/>
              <a:buNone/>
            </a:pPr>
            <a:r>
              <a:rPr lang="en-US" sz="2000" smtClean="0"/>
              <a:t>			        Part I:  </a:t>
            </a:r>
            <a:r>
              <a:rPr lang="en-US" sz="2000" b="1" smtClean="0"/>
              <a:t>Organizing Your Life</a:t>
            </a:r>
            <a:endParaRPr lang="en-US" sz="2400" b="1" smtClean="0"/>
          </a:p>
          <a:p>
            <a:pPr algn="ctr">
              <a:buFont typeface="Wingdings 2" pitchFamily="18" charset="2"/>
              <a:buNone/>
            </a:pPr>
            <a:r>
              <a:rPr lang="en-US" sz="1400" smtClean="0"/>
              <a:t>			       (see the presentation entitled “Time Goes  ‘Bye’”)</a:t>
            </a:r>
            <a:endParaRPr lang="en-US" sz="2000" smtClean="0"/>
          </a:p>
          <a:p>
            <a:pPr>
              <a:buFont typeface="Wingdings 2" pitchFamily="18" charset="2"/>
              <a:buNone/>
            </a:pPr>
            <a:endParaRPr lang="en-US" sz="2000" smtClean="0"/>
          </a:p>
          <a:p>
            <a:pPr algn="ctr">
              <a:buFont typeface="Wingdings 2" pitchFamily="18" charset="2"/>
              <a:buNone/>
            </a:pPr>
            <a:r>
              <a:rPr lang="en-US" sz="2000" smtClean="0"/>
              <a:t>Part II:  </a:t>
            </a:r>
            <a:r>
              <a:rPr lang="en-US" sz="2000" b="1" smtClean="0"/>
              <a:t>Organizing Your Work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fontAlgn="auto" hangingPunct="1">
              <a:spcAft>
                <a:spcPts val="0"/>
              </a:spcAft>
              <a:defRPr/>
            </a:pPr>
            <a:r>
              <a:rPr lang="en-US" sz="4000" dirty="0" smtClean="0"/>
              <a:t>3 Leadership Priorities:</a:t>
            </a:r>
            <a:endParaRPr lang="en-US" sz="4000" dirty="0"/>
          </a:p>
        </p:txBody>
      </p:sp>
      <p:sp>
        <p:nvSpPr>
          <p:cNvPr id="11267" name="Content Placeholder 2"/>
          <p:cNvSpPr>
            <a:spLocks noGrp="1"/>
          </p:cNvSpPr>
          <p:nvPr>
            <p:ph idx="1"/>
          </p:nvPr>
        </p:nvSpPr>
        <p:spPr/>
        <p:txBody>
          <a:bodyPr/>
          <a:lstStyle/>
          <a:p>
            <a:pPr marL="650875" indent="-514350" eaLnBrk="1" hangingPunct="1">
              <a:buFont typeface="Lucida Sans" pitchFamily="34" charset="0"/>
              <a:buAutoNum type="arabicPeriod"/>
            </a:pPr>
            <a:r>
              <a:rPr lang="en-US" smtClean="0"/>
              <a:t>Articulate mission, vision, values</a:t>
            </a:r>
          </a:p>
          <a:p>
            <a:pPr marL="650875" indent="-514350" eaLnBrk="1" hangingPunct="1">
              <a:buFont typeface="Lucida Sans" pitchFamily="34" charset="0"/>
              <a:buAutoNum type="arabicPeriod"/>
            </a:pPr>
            <a:r>
              <a:rPr lang="en-US" smtClean="0">
                <a:solidFill>
                  <a:srgbClr val="FFC000"/>
                </a:solidFill>
              </a:rPr>
              <a:t>Build trust—the focus of this presentation</a:t>
            </a:r>
          </a:p>
          <a:p>
            <a:pPr marL="650875" indent="-514350" eaLnBrk="1" hangingPunct="1">
              <a:buFont typeface="Lucida Sans" pitchFamily="34" charset="0"/>
              <a:buAutoNum type="arabicPeriod"/>
            </a:pPr>
            <a:r>
              <a:rPr lang="en-US" smtClean="0"/>
              <a:t>Empower others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The Speed of Trust: The One Thing That Changes Everything"/>
          <p:cNvPicPr>
            <a:picLocks noChangeAspect="1" noChangeArrowheads="1"/>
          </p:cNvPicPr>
          <p:nvPr/>
        </p:nvPicPr>
        <p:blipFill>
          <a:blip r:embed="rId2" cstate="print"/>
          <a:srcRect/>
          <a:stretch>
            <a:fillRect/>
          </a:stretch>
        </p:blipFill>
        <p:spPr bwMode="auto">
          <a:xfrm>
            <a:off x="3124200" y="1401763"/>
            <a:ext cx="2667000" cy="4084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fontAlgn="auto" hangingPunct="1">
              <a:spcAft>
                <a:spcPts val="0"/>
              </a:spcAft>
              <a:defRPr/>
            </a:pPr>
            <a:endParaRPr lang="en-US" smtClean="0"/>
          </a:p>
        </p:txBody>
      </p:sp>
      <p:sp>
        <p:nvSpPr>
          <p:cNvPr id="13315" name="Content Placeholder 2"/>
          <p:cNvSpPr>
            <a:spLocks noGrp="1"/>
          </p:cNvSpPr>
          <p:nvPr>
            <p:ph idx="1"/>
          </p:nvPr>
        </p:nvSpPr>
        <p:spPr/>
        <p:txBody>
          <a:bodyPr>
            <a:normAutofit/>
          </a:bodyPr>
          <a:lstStyle/>
          <a:p>
            <a:pPr marL="0" indent="0" eaLnBrk="1" fontAlgn="auto" hangingPunct="1">
              <a:spcBef>
                <a:spcPts val="0"/>
              </a:spcBef>
              <a:spcAft>
                <a:spcPts val="0"/>
              </a:spcAft>
              <a:buClr>
                <a:schemeClr val="tx1">
                  <a:shade val="95000"/>
                </a:schemeClr>
              </a:buClr>
              <a:buFont typeface="Wingdings 2" pitchFamily="18" charset="2"/>
              <a:buNone/>
              <a:defRPr/>
            </a:pPr>
            <a:r>
              <a:rPr lang="en-US" dirty="0" smtClean="0"/>
              <a:t>“You can have all the facts and figures, all the supporting evidence, all the endorsement that you want, but if you don’t command trust, you won’t get anywhere.”</a:t>
            </a:r>
          </a:p>
          <a:p>
            <a:pPr marL="548640" indent="0" algn="r" eaLnBrk="1" fontAlgn="auto" hangingPunct="1">
              <a:spcAft>
                <a:spcPts val="0"/>
              </a:spcAft>
              <a:buClr>
                <a:schemeClr val="tx1">
                  <a:shade val="95000"/>
                </a:schemeClr>
              </a:buClr>
              <a:buFont typeface="Wingdings 2" pitchFamily="18" charset="2"/>
              <a:buNone/>
              <a:defRPr/>
            </a:pPr>
            <a:r>
              <a:rPr lang="en-US" sz="1600" dirty="0" smtClean="0"/>
              <a:t>—</a:t>
            </a:r>
            <a:r>
              <a:rPr lang="en-US" sz="1600" dirty="0" err="1" smtClean="0"/>
              <a:t>Naill</a:t>
            </a:r>
            <a:r>
              <a:rPr lang="en-US" sz="1600" dirty="0" smtClean="0"/>
              <a:t> Fitzgerald, Former Chairman, Unilever</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fontAlgn="auto" hangingPunct="1">
              <a:spcAft>
                <a:spcPts val="0"/>
              </a:spcAft>
              <a:defRPr/>
            </a:pPr>
            <a:endParaRPr lang="en-US" smtClean="0"/>
          </a:p>
        </p:txBody>
      </p:sp>
      <p:sp>
        <p:nvSpPr>
          <p:cNvPr id="21507" name="Content Placeholder 2"/>
          <p:cNvSpPr>
            <a:spLocks noGrp="1"/>
          </p:cNvSpPr>
          <p:nvPr>
            <p:ph idx="1"/>
          </p:nvPr>
        </p:nvSpPr>
        <p:spPr/>
        <p:txBody>
          <a:bodyPr>
            <a:normAutofit/>
          </a:bodyPr>
          <a:lstStyle/>
          <a:p>
            <a:pPr marL="0" indent="-411480" eaLnBrk="1" fontAlgn="auto" hangingPunct="1">
              <a:spcBef>
                <a:spcPts val="0"/>
              </a:spcBef>
              <a:spcAft>
                <a:spcPts val="0"/>
              </a:spcAft>
              <a:buClr>
                <a:schemeClr val="tx1">
                  <a:shade val="95000"/>
                </a:schemeClr>
              </a:buClr>
              <a:buFont typeface="Wingdings 2" pitchFamily="18" charset="2"/>
              <a:buNone/>
              <a:defRPr/>
            </a:pPr>
            <a:r>
              <a:rPr lang="en-US" dirty="0" smtClean="0"/>
              <a:t>“A humble person is more concerned </a:t>
            </a:r>
          </a:p>
          <a:p>
            <a:pPr marL="365760" indent="-411480" eaLnBrk="1" fontAlgn="auto" hangingPunct="1">
              <a:spcBef>
                <a:spcPts val="0"/>
              </a:spcBef>
              <a:spcAft>
                <a:spcPts val="0"/>
              </a:spcAft>
              <a:buClr>
                <a:schemeClr val="tx1">
                  <a:shade val="95000"/>
                </a:schemeClr>
              </a:buClr>
              <a:buFont typeface="Wingdings 2"/>
              <a:buChar char=""/>
              <a:defRPr/>
            </a:pPr>
            <a:r>
              <a:rPr lang="en-US" dirty="0" smtClean="0"/>
              <a:t>about what is right than about being right, </a:t>
            </a:r>
          </a:p>
          <a:p>
            <a:pPr marL="365760" indent="-411480" eaLnBrk="1" fontAlgn="auto" hangingPunct="1">
              <a:spcBef>
                <a:spcPts val="0"/>
              </a:spcBef>
              <a:spcAft>
                <a:spcPts val="0"/>
              </a:spcAft>
              <a:buClr>
                <a:schemeClr val="tx1">
                  <a:shade val="95000"/>
                </a:schemeClr>
              </a:buClr>
              <a:buFont typeface="Wingdings 2"/>
              <a:buChar char=""/>
              <a:defRPr/>
            </a:pPr>
            <a:r>
              <a:rPr lang="en-US" dirty="0" smtClean="0"/>
              <a:t>about acting on good ideas than having the</a:t>
            </a:r>
          </a:p>
          <a:p>
            <a:pPr marL="365760" indent="-411480" eaLnBrk="1" fontAlgn="auto" hangingPunct="1">
              <a:spcBef>
                <a:spcPts val="0"/>
              </a:spcBef>
              <a:spcAft>
                <a:spcPts val="0"/>
              </a:spcAft>
              <a:buClr>
                <a:schemeClr val="tx1">
                  <a:shade val="95000"/>
                </a:schemeClr>
              </a:buClr>
              <a:buFont typeface="Wingdings 2" pitchFamily="18" charset="2"/>
              <a:buNone/>
              <a:defRPr/>
            </a:pPr>
            <a:r>
              <a:rPr lang="en-US" dirty="0" smtClean="0"/>
              <a:t>		ideas,</a:t>
            </a:r>
          </a:p>
          <a:p>
            <a:pPr marL="365760" indent="-411480" eaLnBrk="1" fontAlgn="auto" hangingPunct="1">
              <a:spcBef>
                <a:spcPts val="0"/>
              </a:spcBef>
              <a:spcAft>
                <a:spcPts val="0"/>
              </a:spcAft>
              <a:buClr>
                <a:schemeClr val="tx1">
                  <a:shade val="95000"/>
                </a:schemeClr>
              </a:buClr>
              <a:buFont typeface="Wingdings 2"/>
              <a:buChar char=""/>
              <a:defRPr/>
            </a:pPr>
            <a:r>
              <a:rPr lang="en-US" dirty="0" smtClean="0"/>
              <a:t>about embracing new truth than defending</a:t>
            </a:r>
          </a:p>
          <a:p>
            <a:pPr marL="365760" indent="-411480" eaLnBrk="1" fontAlgn="auto" hangingPunct="1">
              <a:spcBef>
                <a:spcPts val="0"/>
              </a:spcBef>
              <a:spcAft>
                <a:spcPts val="0"/>
              </a:spcAft>
              <a:buClr>
                <a:schemeClr val="tx1">
                  <a:shade val="95000"/>
                </a:schemeClr>
              </a:buClr>
              <a:buFont typeface="Wingdings 2" pitchFamily="18" charset="2"/>
              <a:buNone/>
              <a:defRPr/>
            </a:pPr>
            <a:r>
              <a:rPr lang="en-US" dirty="0" smtClean="0"/>
              <a:t>		outdated position,</a:t>
            </a:r>
          </a:p>
          <a:p>
            <a:pPr marL="365760" indent="-411480" eaLnBrk="1" fontAlgn="auto" hangingPunct="1">
              <a:spcBef>
                <a:spcPts val="0"/>
              </a:spcBef>
              <a:spcAft>
                <a:spcPts val="0"/>
              </a:spcAft>
              <a:buClr>
                <a:schemeClr val="tx1">
                  <a:shade val="95000"/>
                </a:schemeClr>
              </a:buClr>
              <a:buFont typeface="Wingdings 2"/>
              <a:buChar char=""/>
              <a:defRPr/>
            </a:pPr>
            <a:r>
              <a:rPr lang="en-US" dirty="0" smtClean="0"/>
              <a:t>about building the team than exalting self, </a:t>
            </a:r>
          </a:p>
          <a:p>
            <a:pPr marL="365760" indent="-411480" eaLnBrk="1" fontAlgn="auto" hangingPunct="1">
              <a:spcBef>
                <a:spcPts val="0"/>
              </a:spcBef>
              <a:spcAft>
                <a:spcPts val="0"/>
              </a:spcAft>
              <a:buClr>
                <a:schemeClr val="tx1">
                  <a:shade val="95000"/>
                </a:schemeClr>
              </a:buClr>
              <a:buFont typeface="Wingdings 2"/>
              <a:buChar char=""/>
              <a:defRPr/>
            </a:pPr>
            <a:r>
              <a:rPr lang="en-US" dirty="0" smtClean="0"/>
              <a:t>about recognizing contribution than being</a:t>
            </a:r>
          </a:p>
          <a:p>
            <a:pPr marL="365760" indent="-411480" eaLnBrk="1" fontAlgn="auto" hangingPunct="1">
              <a:spcBef>
                <a:spcPts val="0"/>
              </a:spcBef>
              <a:spcAft>
                <a:spcPts val="0"/>
              </a:spcAft>
              <a:buClr>
                <a:schemeClr val="tx1">
                  <a:shade val="95000"/>
                </a:schemeClr>
              </a:buClr>
              <a:buFont typeface="Wingdings 2" pitchFamily="18" charset="2"/>
              <a:buNone/>
              <a:defRPr/>
            </a:pPr>
            <a:r>
              <a:rPr lang="en-US" dirty="0" smtClean="0"/>
              <a:t>		recognized for making it.”</a:t>
            </a:r>
          </a:p>
          <a:p>
            <a:pPr marL="548640" indent="-411480" algn="r" eaLnBrk="1" fontAlgn="auto" hangingPunct="1">
              <a:spcAft>
                <a:spcPts val="0"/>
              </a:spcAft>
              <a:buClr>
                <a:schemeClr val="tx1">
                  <a:shade val="95000"/>
                </a:schemeClr>
              </a:buClr>
              <a:buFont typeface="Wingdings 2" pitchFamily="18" charset="2"/>
              <a:buNone/>
              <a:defRPr/>
            </a:pPr>
            <a:r>
              <a:rPr lang="en-US" sz="1800" dirty="0" smtClean="0"/>
              <a:t>—Stephen M R Covey, </a:t>
            </a:r>
            <a:r>
              <a:rPr lang="en-US" sz="1800" i="1" dirty="0" smtClean="0"/>
              <a:t>The Speed of Trust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7">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507">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5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3" name="Content Placeholder 2"/>
          <p:cNvSpPr>
            <a:spLocks noGrp="1"/>
          </p:cNvSpPr>
          <p:nvPr>
            <p:ph idx="1"/>
          </p:nvPr>
        </p:nvSpPr>
        <p:spPr/>
        <p:txBody>
          <a:bodyPr>
            <a:normAutofit/>
          </a:bodyPr>
          <a:lstStyle/>
          <a:p>
            <a:pPr marL="0" indent="0" eaLnBrk="1" fontAlgn="auto" hangingPunct="1">
              <a:lnSpc>
                <a:spcPct val="80000"/>
              </a:lnSpc>
              <a:spcAft>
                <a:spcPts val="0"/>
              </a:spcAft>
              <a:buClr>
                <a:schemeClr val="tx1">
                  <a:shade val="95000"/>
                </a:schemeClr>
              </a:buClr>
              <a:buFont typeface="Wingdings 2"/>
              <a:buNone/>
              <a:defRPr/>
            </a:pPr>
            <a:r>
              <a:rPr lang="en-US" i="1" dirty="0" smtClean="0"/>
              <a:t>Speed happens when people . . . truly trust each other.</a:t>
            </a:r>
            <a:r>
              <a:rPr lang="en-US" sz="1200" i="1" dirty="0" smtClean="0"/>
              <a:t> </a:t>
            </a:r>
            <a:r>
              <a:rPr lang="en-US" sz="1800" dirty="0" smtClean="0"/>
              <a:t>— Edward Marshall</a:t>
            </a:r>
            <a:endParaRPr lang="en-US" sz="1400" dirty="0" smtClean="0"/>
          </a:p>
          <a:p>
            <a:pPr marL="0" indent="0" eaLnBrk="1" fontAlgn="auto" hangingPunct="1">
              <a:lnSpc>
                <a:spcPct val="80000"/>
              </a:lnSpc>
              <a:spcAft>
                <a:spcPts val="0"/>
              </a:spcAft>
              <a:buClr>
                <a:schemeClr val="tx1">
                  <a:shade val="95000"/>
                </a:schemeClr>
              </a:buClr>
              <a:buFont typeface="Wingdings 2"/>
              <a:buChar char=""/>
              <a:defRPr/>
            </a:pPr>
            <a:endParaRPr lang="en-US" dirty="0" smtClean="0"/>
          </a:p>
          <a:p>
            <a:pPr marL="0" indent="0" eaLnBrk="1" fontAlgn="auto" hangingPunct="1">
              <a:lnSpc>
                <a:spcPct val="80000"/>
              </a:lnSpc>
              <a:spcAft>
                <a:spcPts val="0"/>
              </a:spcAft>
              <a:buClr>
                <a:schemeClr val="tx1">
                  <a:shade val="95000"/>
                </a:schemeClr>
              </a:buClr>
              <a:buFont typeface="Wingdings 2"/>
              <a:buNone/>
              <a:defRPr/>
            </a:pPr>
            <a:r>
              <a:rPr lang="en-US" i="1" dirty="0" smtClean="0"/>
              <a:t>If you’re not fast, you’re dead</a:t>
            </a:r>
            <a:r>
              <a:rPr lang="en-US" dirty="0" smtClean="0"/>
              <a:t>. </a:t>
            </a:r>
            <a:r>
              <a:rPr lang="en-US" sz="1800" dirty="0" smtClean="0"/>
              <a:t>— Jack Welch</a:t>
            </a:r>
            <a:endParaRPr lang="en-US" sz="1400" dirty="0" smtClean="0"/>
          </a:p>
          <a:p>
            <a:pPr marL="0" indent="0" eaLnBrk="1" fontAlgn="auto" hangingPunct="1">
              <a:lnSpc>
                <a:spcPct val="80000"/>
              </a:lnSpc>
              <a:spcAft>
                <a:spcPts val="0"/>
              </a:spcAft>
              <a:buClr>
                <a:schemeClr val="tx1">
                  <a:shade val="95000"/>
                </a:schemeClr>
              </a:buClr>
              <a:buFont typeface="Wingdings 2"/>
              <a:buChar char=""/>
              <a:defRPr/>
            </a:pPr>
            <a:endParaRPr lang="en-US" dirty="0" smtClean="0"/>
          </a:p>
          <a:p>
            <a:pPr marL="0" indent="0" eaLnBrk="1" fontAlgn="auto" hangingPunct="1">
              <a:lnSpc>
                <a:spcPct val="80000"/>
              </a:lnSpc>
              <a:spcAft>
                <a:spcPts val="0"/>
              </a:spcAft>
              <a:buClr>
                <a:schemeClr val="tx1">
                  <a:shade val="95000"/>
                </a:schemeClr>
              </a:buClr>
              <a:buFont typeface="Wingdings 2"/>
              <a:buNone/>
              <a:defRPr/>
            </a:pPr>
            <a:r>
              <a:rPr lang="en-US" i="1" dirty="0" smtClean="0"/>
              <a:t>Technique and technology are important, but adding trust is the issue of the decade.</a:t>
            </a:r>
            <a:r>
              <a:rPr lang="en-US" dirty="0" smtClean="0"/>
              <a:t> </a:t>
            </a:r>
            <a:endParaRPr lang="en-US" sz="1200" dirty="0" smtClean="0"/>
          </a:p>
          <a:p>
            <a:pPr marL="0" indent="0" algn="r" eaLnBrk="1" fontAlgn="auto" hangingPunct="1">
              <a:lnSpc>
                <a:spcPct val="80000"/>
              </a:lnSpc>
              <a:spcAft>
                <a:spcPts val="0"/>
              </a:spcAft>
              <a:buClr>
                <a:schemeClr val="tx1">
                  <a:shade val="95000"/>
                </a:schemeClr>
              </a:buClr>
              <a:buFont typeface="Wingdings 2"/>
              <a:buNone/>
              <a:defRPr/>
            </a:pPr>
            <a:r>
              <a:rPr lang="en-US" sz="1800" dirty="0" smtClean="0"/>
              <a:t>— Tom Peters, Business Autho</a:t>
            </a:r>
            <a:r>
              <a:rPr lang="en-US" sz="1800" i="1" dirty="0" smtClean="0"/>
              <a:t>r</a:t>
            </a:r>
            <a:endParaRPr lang="en-US" sz="1400" i="1" dirty="0" smtClean="0"/>
          </a:p>
          <a:p>
            <a:pPr marL="548640" indent="-411480" eaLnBrk="1" fontAlgn="auto" hangingPunct="1">
              <a:spcAft>
                <a:spcPts val="0"/>
              </a:spcAft>
              <a:buClr>
                <a:schemeClr val="tx1">
                  <a:shade val="95000"/>
                </a:schemeClr>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16387" name="Content Placeholder 2"/>
          <p:cNvSpPr>
            <a:spLocks noGrp="1"/>
          </p:cNvSpPr>
          <p:nvPr>
            <p:ph idx="1"/>
          </p:nvPr>
        </p:nvSpPr>
        <p:spPr/>
        <p:txBody>
          <a:bodyPr/>
          <a:lstStyle/>
          <a:p>
            <a:pPr eaLnBrk="1" hangingPunct="1">
              <a:buFont typeface="Wingdings 2" pitchFamily="18" charset="2"/>
              <a:buNone/>
            </a:pPr>
            <a:r>
              <a:rPr lang="en-US" i="1" smtClean="0">
                <a:latin typeface="Palatino Linotype" pitchFamily="18" charset="0"/>
              </a:rPr>
              <a:t>The moment there is suspicion about a person’s motives, everything he does becomes tainted.</a:t>
            </a:r>
          </a:p>
          <a:p>
            <a:pPr algn="r" eaLnBrk="1" hangingPunct="1">
              <a:buFont typeface="Wingdings 2" pitchFamily="18" charset="2"/>
              <a:buNone/>
            </a:pPr>
            <a:r>
              <a:rPr lang="en-US" sz="1600" b="1" smtClean="0">
                <a:latin typeface="Palatino Linotype" pitchFamily="18" charset="0"/>
              </a:rPr>
              <a:t>— </a:t>
            </a:r>
            <a:r>
              <a:rPr lang="en-US" sz="1600" b="1" i="1" smtClean="0">
                <a:latin typeface="Palatino Linotype" pitchFamily="18" charset="0"/>
              </a:rPr>
              <a:t>Mahatma Gandhi</a:t>
            </a:r>
            <a:endParaRPr lang="en-US" sz="3600" b="1" i="1" smtClean="0">
              <a:latin typeface="Palatino Linotype" pitchFamily="18" charset="0"/>
            </a:endParaRP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3" name="Content Placeholder 2"/>
          <p:cNvSpPr>
            <a:spLocks noGrp="1"/>
          </p:cNvSpPr>
          <p:nvPr>
            <p:ph idx="1"/>
          </p:nvPr>
        </p:nvSpPr>
        <p:spPr/>
        <p:txBody>
          <a:bodyPr>
            <a:normAutofit fontScale="85000" lnSpcReduction="10000"/>
          </a:bodyPr>
          <a:lstStyle/>
          <a:p>
            <a:pPr marL="548640" indent="-411480" eaLnBrk="1" fontAlgn="auto" hangingPunct="1">
              <a:spcAft>
                <a:spcPts val="600"/>
              </a:spcAft>
              <a:buClr>
                <a:schemeClr val="tx1">
                  <a:shade val="95000"/>
                </a:schemeClr>
              </a:buClr>
              <a:buFont typeface="Arial" charset="0"/>
              <a:buNone/>
              <a:defRPr/>
            </a:pPr>
            <a:r>
              <a:rPr lang="en-US" sz="3200" dirty="0" smtClean="0">
                <a:latin typeface="Palatino Linotype" pitchFamily="18" charset="0"/>
                <a:ea typeface="ＭＳ Ｐゴシック" pitchFamily="-112" charset="-128"/>
              </a:rPr>
              <a:t>You don’t need to look far to realize that, as a global society, we have a crisis of trust on our hands. </a:t>
            </a:r>
          </a:p>
          <a:p>
            <a:pPr marL="548640" indent="-411480" eaLnBrk="1" fontAlgn="auto" hangingPunct="1">
              <a:spcAft>
                <a:spcPts val="0"/>
              </a:spcAft>
              <a:buClr>
                <a:schemeClr val="tx1">
                  <a:shade val="95000"/>
                </a:schemeClr>
              </a:buClr>
              <a:buFont typeface="Arial" charset="0"/>
              <a:buNone/>
              <a:defRPr/>
            </a:pPr>
            <a:endParaRPr lang="en-US" sz="1800" dirty="0" smtClean="0">
              <a:latin typeface="Palatino Linotype" pitchFamily="18" charset="0"/>
              <a:ea typeface="ＭＳ Ｐゴシック" pitchFamily="-112" charset="-128"/>
            </a:endParaRPr>
          </a:p>
          <a:p>
            <a:pPr marL="548640" indent="-411480" eaLnBrk="1" fontAlgn="auto" hangingPunct="1">
              <a:spcAft>
                <a:spcPts val="600"/>
              </a:spcAft>
              <a:buClr>
                <a:schemeClr val="tx1">
                  <a:shade val="95000"/>
                </a:schemeClr>
              </a:buClr>
              <a:buFont typeface="Arial" charset="0"/>
              <a:buNone/>
              <a:defRPr/>
            </a:pPr>
            <a:r>
              <a:rPr lang="en-US" sz="3200" dirty="0" smtClean="0">
                <a:latin typeface="Palatino Linotype" pitchFamily="18" charset="0"/>
                <a:ea typeface="ＭＳ Ｐゴシック" pitchFamily="-112" charset="-128"/>
              </a:rPr>
              <a:t>Consider recent newspaper headlines:</a:t>
            </a:r>
            <a:endParaRPr lang="en-US" sz="1800" dirty="0" smtClean="0">
              <a:latin typeface="Palatino Linotype" pitchFamily="18" charset="0"/>
              <a:ea typeface="ＭＳ Ｐゴシック" pitchFamily="-112" charset="-128"/>
            </a:endParaRPr>
          </a:p>
          <a:p>
            <a:pPr marL="548640" indent="-411480" eaLnBrk="1" fontAlgn="auto" hangingPunct="1">
              <a:spcBef>
                <a:spcPts val="0"/>
              </a:spcBef>
              <a:spcAft>
                <a:spcPts val="600"/>
              </a:spcAft>
              <a:buClr>
                <a:srgbClr val="4B729B"/>
              </a:buClr>
              <a:buFont typeface="Wingdings" pitchFamily="-112" charset="2"/>
              <a:buChar char="§"/>
              <a:defRPr/>
            </a:pPr>
            <a:r>
              <a:rPr lang="en-US" b="1" i="1" spc="-50" dirty="0" smtClean="0">
                <a:latin typeface="Palatino Linotype" pitchFamily="18" charset="0"/>
                <a:ea typeface="ＭＳ Ｐゴシック" pitchFamily="-112" charset="-128"/>
              </a:rPr>
              <a:t>“Employees’ New Motto:  Trust No One”</a:t>
            </a:r>
          </a:p>
          <a:p>
            <a:pPr marL="548640" indent="-411480" eaLnBrk="1" fontAlgn="auto" hangingPunct="1">
              <a:spcBef>
                <a:spcPts val="0"/>
              </a:spcBef>
              <a:spcAft>
                <a:spcPts val="600"/>
              </a:spcAft>
              <a:buClr>
                <a:srgbClr val="4B729B"/>
              </a:buClr>
              <a:buFont typeface="Wingdings" pitchFamily="-112" charset="2"/>
              <a:buChar char="§"/>
              <a:defRPr/>
            </a:pPr>
            <a:r>
              <a:rPr lang="en-US" b="1" i="1" spc="-50" dirty="0" smtClean="0">
                <a:latin typeface="Palatino Linotype" pitchFamily="18" charset="0"/>
                <a:ea typeface="ＭＳ Ｐゴシック" pitchFamily="-112" charset="-128"/>
              </a:rPr>
              <a:t>“Companies Urge to Rebuild Trust”</a:t>
            </a:r>
          </a:p>
          <a:p>
            <a:pPr marL="548640" indent="-411480" eaLnBrk="1" fontAlgn="auto" hangingPunct="1">
              <a:spcBef>
                <a:spcPts val="0"/>
              </a:spcBef>
              <a:spcAft>
                <a:spcPts val="600"/>
              </a:spcAft>
              <a:buClr>
                <a:srgbClr val="4B729B"/>
              </a:buClr>
              <a:buFont typeface="Wingdings" pitchFamily="-112" charset="2"/>
              <a:buChar char="§"/>
              <a:defRPr/>
            </a:pPr>
            <a:r>
              <a:rPr lang="en-US" b="1" i="1" spc="-50" dirty="0" smtClean="0">
                <a:latin typeface="Palatino Linotype" pitchFamily="18" charset="0"/>
                <a:ea typeface="ＭＳ Ｐゴシック" pitchFamily="-112" charset="-128"/>
              </a:rPr>
              <a:t>“Both Sides Betray the Other’s Trust”</a:t>
            </a:r>
          </a:p>
          <a:p>
            <a:pPr marL="548640" indent="-411480" eaLnBrk="1" fontAlgn="auto" hangingPunct="1">
              <a:spcBef>
                <a:spcPts val="0"/>
              </a:spcBef>
              <a:spcAft>
                <a:spcPts val="600"/>
              </a:spcAft>
              <a:buClr>
                <a:srgbClr val="4B729B"/>
              </a:buClr>
              <a:buFont typeface="Wingdings" pitchFamily="-112" charset="2"/>
              <a:buChar char="§"/>
              <a:defRPr/>
            </a:pPr>
            <a:r>
              <a:rPr lang="en-US" b="1" i="1" spc="-50" dirty="0" smtClean="0">
                <a:latin typeface="Palatino Linotype" pitchFamily="18" charset="0"/>
                <a:ea typeface="ＭＳ Ｐゴシック" pitchFamily="-112" charset="-128"/>
              </a:rPr>
              <a:t>“20 NYSE Traders Indicted”</a:t>
            </a:r>
          </a:p>
          <a:p>
            <a:pPr marL="548640" indent="-411480" eaLnBrk="1" fontAlgn="auto" hangingPunct="1">
              <a:spcBef>
                <a:spcPts val="0"/>
              </a:spcBef>
              <a:spcAft>
                <a:spcPts val="600"/>
              </a:spcAft>
              <a:buClr>
                <a:srgbClr val="4B729B"/>
              </a:buClr>
              <a:buFont typeface="Wingdings" pitchFamily="-112" charset="2"/>
              <a:buChar char="§"/>
              <a:defRPr/>
            </a:pPr>
            <a:r>
              <a:rPr lang="en-US" b="1" i="1" spc="-50" dirty="0" smtClean="0">
                <a:latin typeface="Palatino Linotype" pitchFamily="18" charset="0"/>
                <a:ea typeface="ＭＳ Ｐゴシック" pitchFamily="-112" charset="-128"/>
              </a:rPr>
              <a:t>“Ethics Must Be Strengthened to Rebuild People’s Trust”</a:t>
            </a:r>
          </a:p>
          <a:p>
            <a:pPr marL="548640" indent="-411480" eaLnBrk="1" fontAlgn="auto" hangingPunct="1">
              <a:spcBef>
                <a:spcPts val="0"/>
              </a:spcBef>
              <a:spcAft>
                <a:spcPts val="600"/>
              </a:spcAft>
              <a:buClr>
                <a:srgbClr val="4B729B"/>
              </a:buClr>
              <a:buFont typeface="Wingdings" pitchFamily="-112" charset="2"/>
              <a:buChar char="§"/>
              <a:defRPr/>
            </a:pPr>
            <a:r>
              <a:rPr lang="en-US" b="1" i="1" spc="-50" dirty="0" smtClean="0">
                <a:latin typeface="Palatino Linotype" pitchFamily="18" charset="0"/>
                <a:ea typeface="ＭＳ Ｐゴシック" pitchFamily="-112" charset="-128"/>
              </a:rPr>
              <a:t>“Relationships Fall Apart as Trust Dwindles”</a:t>
            </a:r>
          </a:p>
          <a:p>
            <a:pPr marL="548640" indent="-411480" eaLnBrk="1" fontAlgn="auto" hangingPunct="1">
              <a:spcBef>
                <a:spcPts val="0"/>
              </a:spcBef>
              <a:spcAft>
                <a:spcPts val="600"/>
              </a:spcAft>
              <a:buClr>
                <a:srgbClr val="4B729B"/>
              </a:buClr>
              <a:buFont typeface="Wingdings" pitchFamily="-112" charset="2"/>
              <a:buChar char="§"/>
              <a:defRPr/>
            </a:pPr>
            <a:r>
              <a:rPr lang="en-US" b="1" i="1" spc="-50" dirty="0" smtClean="0">
                <a:latin typeface="Palatino Linotype" pitchFamily="18" charset="0"/>
                <a:ea typeface="ＭＳ Ｐゴシック" pitchFamily="-112" charset="-128"/>
              </a:rPr>
              <a:t>“Now Who Do You Trust?”</a:t>
            </a:r>
            <a:endParaRPr lang="en-US" sz="3200" b="1" spc="-50" dirty="0" smtClean="0">
              <a:latin typeface="Palatino Linotype" pitchFamily="18" charset="0"/>
              <a:ea typeface="ＭＳ Ｐゴシック" pitchFamily="-112" charset="-128"/>
            </a:endParaRPr>
          </a:p>
          <a:p>
            <a:pPr marL="548640" indent="-411480" eaLnBrk="1" fontAlgn="auto" hangingPunct="1">
              <a:spcAft>
                <a:spcPts val="0"/>
              </a:spcAft>
              <a:buClr>
                <a:schemeClr val="tx1">
                  <a:shade val="95000"/>
                </a:schemeClr>
              </a:buClr>
              <a:buFont typeface="Wingdings 2"/>
              <a:buNone/>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3" name="Content Placeholder 2"/>
          <p:cNvSpPr>
            <a:spLocks noGrp="1"/>
          </p:cNvSpPr>
          <p:nvPr>
            <p:ph idx="1"/>
          </p:nvPr>
        </p:nvSpPr>
        <p:spPr/>
        <p:txBody>
          <a:bodyPr>
            <a:normAutofit lnSpcReduction="10000"/>
          </a:bodyPr>
          <a:lstStyle/>
          <a:p>
            <a:pPr marL="548640" indent="-411480" eaLnBrk="1" fontAlgn="auto" hangingPunct="1">
              <a:spcAft>
                <a:spcPts val="1200"/>
              </a:spcAft>
              <a:buClr>
                <a:schemeClr val="tx1">
                  <a:shade val="95000"/>
                </a:schemeClr>
              </a:buClr>
              <a:buFont typeface="Wingdings 2"/>
              <a:buNone/>
              <a:defRPr/>
            </a:pPr>
            <a:r>
              <a:rPr lang="en-US" dirty="0" smtClean="0">
                <a:latin typeface="Palatino Linotype" pitchFamily="18" charset="0"/>
                <a:ea typeface="ＭＳ Ｐゴシック" pitchFamily="-112" charset="-128"/>
              </a:rPr>
              <a:t>On the organizational level, trust within companies has also sharply declined. Just look at what the research shows:</a:t>
            </a:r>
          </a:p>
          <a:p>
            <a:pPr marL="502920" lvl="1" indent="-182880" eaLnBrk="1" fontAlgn="auto" hangingPunct="1">
              <a:spcAft>
                <a:spcPts val="600"/>
              </a:spcAft>
              <a:buClr>
                <a:srgbClr val="4B729B"/>
              </a:buClr>
              <a:buFont typeface="Wingdings" pitchFamily="-112" charset="2"/>
              <a:buChar char="§"/>
              <a:defRPr/>
            </a:pPr>
            <a:r>
              <a:rPr lang="en-US" dirty="0" smtClean="0">
                <a:latin typeface="Palatino Linotype" pitchFamily="18" charset="0"/>
                <a:ea typeface="ＭＳ Ｐゴシック" pitchFamily="-112" charset="-128"/>
              </a:rPr>
              <a:t>Only 51% of employees have trust and confidence in senior management.</a:t>
            </a:r>
          </a:p>
          <a:p>
            <a:pPr marL="502920" lvl="1" indent="-182880" eaLnBrk="1" fontAlgn="auto" hangingPunct="1">
              <a:spcAft>
                <a:spcPts val="600"/>
              </a:spcAft>
              <a:buClr>
                <a:srgbClr val="4B729B"/>
              </a:buClr>
              <a:buFont typeface="Wingdings" pitchFamily="-112" charset="2"/>
              <a:buChar char="§"/>
              <a:defRPr/>
            </a:pPr>
            <a:r>
              <a:rPr lang="en-US" dirty="0" smtClean="0">
                <a:latin typeface="Palatino Linotype" pitchFamily="18" charset="0"/>
                <a:ea typeface="ＭＳ Ｐゴシック" pitchFamily="-112" charset="-128"/>
              </a:rPr>
              <a:t>Only 36% of employees believe their leaders act with honesty and integrity.</a:t>
            </a:r>
          </a:p>
          <a:p>
            <a:pPr marL="502920" lvl="1" indent="-182880" eaLnBrk="1" fontAlgn="auto" hangingPunct="1">
              <a:spcAft>
                <a:spcPts val="600"/>
              </a:spcAft>
              <a:buClr>
                <a:srgbClr val="4B729B"/>
              </a:buClr>
              <a:buFont typeface="Wingdings" pitchFamily="-112" charset="2"/>
              <a:buChar char="§"/>
              <a:defRPr/>
            </a:pPr>
            <a:r>
              <a:rPr lang="en-US" dirty="0" smtClean="0">
                <a:latin typeface="Palatino Linotype" pitchFamily="18" charset="0"/>
                <a:ea typeface="ＭＳ Ｐゴシック" pitchFamily="-112" charset="-128"/>
              </a:rPr>
              <a:t>Over the past 12 months, 76% of employees have observed illegal or unethical conduct on the job — conduct which, if exposed, would seriously violate the public trust.</a:t>
            </a:r>
          </a:p>
          <a:p>
            <a:pPr marL="548640" indent="-411480" eaLnBrk="1" fontAlgn="auto" hangingPunct="1">
              <a:spcAft>
                <a:spcPts val="0"/>
              </a:spcAft>
              <a:buClr>
                <a:schemeClr val="tx1">
                  <a:shade val="95000"/>
                </a:schemeClr>
              </a:buClr>
              <a:buFont typeface="Wingdings 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3" name="Content Placeholder 2"/>
          <p:cNvSpPr>
            <a:spLocks noGrp="1"/>
          </p:cNvSpPr>
          <p:nvPr>
            <p:ph idx="1"/>
          </p:nvPr>
        </p:nvSpPr>
        <p:spPr/>
        <p:txBody>
          <a:bodyPr/>
          <a:lstStyle/>
          <a:p>
            <a:pPr eaLnBrk="1" hangingPunct="1">
              <a:buFont typeface="Wingdings 2" pitchFamily="18" charset="2"/>
              <a:buNone/>
            </a:pPr>
            <a:r>
              <a:rPr lang="en-US" smtClean="0">
                <a:latin typeface="Palatino Linotype" pitchFamily="18" charset="0"/>
              </a:rPr>
              <a:t>What about trust at the individual level? Consider the percentage of students who acknowledged that they cheated in order to improve their odds of getting into graduate school.</a:t>
            </a:r>
          </a:p>
          <a:p>
            <a:pPr eaLnBrk="1" hangingPunct="1"/>
            <a:endParaRPr lang="en-US" smtClean="0">
              <a:latin typeface="Palatino Linotype" pitchFamily="18" charset="0"/>
            </a:endParaRPr>
          </a:p>
          <a:p>
            <a:pPr lvl="1" eaLnBrk="1" hangingPunct="1">
              <a:spcBef>
                <a:spcPct val="0"/>
              </a:spcBef>
              <a:buClr>
                <a:srgbClr val="4B729B"/>
              </a:buClr>
              <a:buFont typeface="Wingdings 2" pitchFamily="18" charset="2"/>
              <a:buNone/>
            </a:pPr>
            <a:r>
              <a:rPr lang="en-US" b="1" smtClean="0">
                <a:latin typeface="Palatino Linotype" pitchFamily="18" charset="0"/>
              </a:rPr>
              <a:t>	Liberal arts students – 43%</a:t>
            </a:r>
          </a:p>
          <a:p>
            <a:pPr lvl="1" eaLnBrk="1" hangingPunct="1">
              <a:spcBef>
                <a:spcPct val="0"/>
              </a:spcBef>
              <a:buClr>
                <a:srgbClr val="4B729B"/>
              </a:buClr>
              <a:buFont typeface="Wingdings 2" pitchFamily="18" charset="2"/>
              <a:buNone/>
            </a:pPr>
            <a:r>
              <a:rPr lang="en-US" b="1" smtClean="0">
                <a:latin typeface="Palatino Linotype" pitchFamily="18" charset="0"/>
              </a:rPr>
              <a:t>	Educational students – 52%</a:t>
            </a:r>
          </a:p>
          <a:p>
            <a:pPr lvl="1" eaLnBrk="1" hangingPunct="1">
              <a:spcBef>
                <a:spcPct val="0"/>
              </a:spcBef>
              <a:buClr>
                <a:srgbClr val="4B729B"/>
              </a:buClr>
              <a:buFont typeface="Wingdings 2" pitchFamily="18" charset="2"/>
              <a:buNone/>
            </a:pPr>
            <a:r>
              <a:rPr lang="en-US" b="1" smtClean="0">
                <a:latin typeface="Palatino Linotype" pitchFamily="18" charset="0"/>
              </a:rPr>
              <a:t>	Medical students – 63%</a:t>
            </a:r>
          </a:p>
          <a:p>
            <a:pPr lvl="1" eaLnBrk="1" hangingPunct="1">
              <a:spcBef>
                <a:spcPct val="0"/>
              </a:spcBef>
              <a:buClr>
                <a:srgbClr val="4B729B"/>
              </a:buClr>
              <a:buFont typeface="Wingdings 2" pitchFamily="18" charset="2"/>
              <a:buNone/>
            </a:pPr>
            <a:r>
              <a:rPr lang="en-US" b="1" smtClean="0">
                <a:latin typeface="Palatino Linotype" pitchFamily="18" charset="0"/>
              </a:rPr>
              <a:t>	Law students – 63%</a:t>
            </a:r>
          </a:p>
          <a:p>
            <a:pPr lvl="1" eaLnBrk="1" hangingPunct="1">
              <a:spcBef>
                <a:spcPct val="0"/>
              </a:spcBef>
              <a:buClr>
                <a:srgbClr val="4B729B"/>
              </a:buClr>
              <a:buFont typeface="Wingdings 2" pitchFamily="18" charset="2"/>
              <a:buNone/>
            </a:pPr>
            <a:r>
              <a:rPr lang="en-US" b="1" smtClean="0">
                <a:latin typeface="Palatino Linotype" pitchFamily="18" charset="0"/>
              </a:rPr>
              <a:t>	Business students – 75%</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20483" name="Content Placeholder 2"/>
          <p:cNvSpPr>
            <a:spLocks noGrp="1"/>
          </p:cNvSpPr>
          <p:nvPr>
            <p:ph idx="1"/>
          </p:nvPr>
        </p:nvSpPr>
        <p:spPr/>
        <p:txBody>
          <a:bodyPr/>
          <a:lstStyle/>
          <a:p>
            <a:pPr eaLnBrk="1" hangingPunct="1">
              <a:buFont typeface="Wingdings 2" pitchFamily="18" charset="2"/>
              <a:buNone/>
            </a:pPr>
            <a:r>
              <a:rPr lang="en-US" smtClean="0">
                <a:latin typeface="Palatino Linotype" pitchFamily="18" charset="0"/>
              </a:rPr>
              <a:t>Trust always affects two outcomes — speed and cost. When trust goes down, speed will also go down and costs will go up.</a:t>
            </a:r>
          </a:p>
          <a:p>
            <a:pPr eaLnBrk="1" hangingPunct="1">
              <a:buFont typeface="Wingdings 2" pitchFamily="18" charset="2"/>
              <a:buNone/>
            </a:pPr>
            <a:endParaRPr lang="en-US" smtClean="0">
              <a:latin typeface="Palatino Linotype" pitchFamily="18" charset="0"/>
            </a:endParaRPr>
          </a:p>
          <a:p>
            <a:pPr eaLnBrk="1" hangingPunct="1">
              <a:buFont typeface="Wingdings 2" pitchFamily="18" charset="2"/>
              <a:buNone/>
            </a:pPr>
            <a:r>
              <a:rPr lang="en-US" smtClean="0">
                <a:latin typeface="Palatino Linotype" pitchFamily="18" charset="0"/>
              </a:rPr>
              <a:t>When trust goes up, speed will also go up and costs will go down.</a:t>
            </a: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914400"/>
          </a:xfrm>
        </p:spPr>
        <p:txBody>
          <a:bodyPr anchorCtr="0"/>
          <a:lstStyle/>
          <a:p>
            <a:pPr>
              <a:defRPr/>
            </a:pPr>
            <a:r>
              <a:rPr lang="en-US" sz="2800" dirty="0" smtClean="0"/>
              <a:t>Legal Notice and Terms of Use</a:t>
            </a:r>
            <a:endParaRPr lang="en-US" sz="2800" dirty="0"/>
          </a:p>
        </p:txBody>
      </p:sp>
      <p:sp>
        <p:nvSpPr>
          <p:cNvPr id="3" name="Content Placeholder 2"/>
          <p:cNvSpPr>
            <a:spLocks noGrp="1"/>
          </p:cNvSpPr>
          <p:nvPr>
            <p:ph idx="1"/>
          </p:nvPr>
        </p:nvSpPr>
        <p:spPr/>
        <p:txBody>
          <a:bodyPr>
            <a:normAutofit/>
          </a:bodyPr>
          <a:lstStyle/>
          <a:p>
            <a:pPr marL="0" indent="0">
              <a:buFont typeface="Wingdings 2" pitchFamily="18" charset="2"/>
              <a:buNone/>
              <a:defRPr/>
            </a:pPr>
            <a:endParaRPr lang="en-US" sz="1400" dirty="0" smtClean="0"/>
          </a:p>
          <a:p>
            <a:pPr marL="0" indent="0">
              <a:buFont typeface="Wingdings 2" pitchFamily="18" charset="2"/>
              <a:buNone/>
              <a:defRPr/>
            </a:pPr>
            <a:endParaRPr lang="en-US" sz="1400" dirty="0" smtClean="0"/>
          </a:p>
          <a:p>
            <a:pPr marL="0" indent="0">
              <a:buFont typeface="Wingdings 2" pitchFamily="18" charset="2"/>
              <a:buNone/>
              <a:defRPr/>
            </a:pPr>
            <a:r>
              <a:rPr lang="en-US" sz="1400" dirty="0" smtClean="0"/>
              <a:t>Copyright 2010 by the General Conference of Seventh-day Adventists®.  All rights reserved.</a:t>
            </a:r>
            <a:r>
              <a:rPr lang="en-US" sz="1400" b="1" dirty="0" smtClean="0"/>
              <a:t>  </a:t>
            </a:r>
            <a:r>
              <a:rPr lang="en-US" sz="1400" dirty="0" smtClean="0"/>
              <a:t>The information is provided for training purposes only</a:t>
            </a:r>
            <a:r>
              <a:rPr lang="en-US" sz="1400" b="1" i="1" dirty="0" smtClean="0"/>
              <a:t> </a:t>
            </a:r>
            <a:r>
              <a:rPr lang="en-US" sz="1400" dirty="0" smtClean="0"/>
              <a:t>and  is not intended nor</a:t>
            </a:r>
            <a:r>
              <a:rPr lang="en-US" sz="1400" b="1" i="1" dirty="0" smtClean="0"/>
              <a:t> </a:t>
            </a:r>
            <a:r>
              <a:rPr lang="en-US" sz="1400" dirty="0" smtClean="0"/>
              <a:t>should it be used as legal counsel.  This program may not be used or reformulated for any commercial purposes; neither shall it be published by any person or agency other than an official organizational unit of the Seventh-day Adventist® Church,</a:t>
            </a:r>
            <a:r>
              <a:rPr lang="en-US" sz="1400" b="1" i="1" dirty="0" smtClean="0"/>
              <a:t> </a:t>
            </a:r>
            <a:r>
              <a:rPr lang="en-US" sz="1400" dirty="0" smtClean="0"/>
              <a:t>unless prior written authorization is obtained from the General Conference of Seventh-day Adventists® Office of Global Leadership Development.</a:t>
            </a:r>
            <a:r>
              <a:rPr lang="en-US" sz="1400" b="1" i="1" dirty="0" smtClean="0"/>
              <a:t>  </a:t>
            </a:r>
            <a:r>
              <a:rPr lang="en-US" sz="1400" dirty="0" smtClean="0"/>
              <a:t>Subject to the foregoing terms, unlimited permission to copy or use this program is hereby granted upon inclusion of the copyright notice above. “Seventh-day Adventist” and “Adventist” are registered trademarks of the General Conference of Seventh-day Adventists® and may not be used by non-Seventh-day Adventist entities without prior written authorization from the General Conference.  Use of all or any part of this program constitutes acceptance by the User of these terms.</a:t>
            </a:r>
          </a:p>
          <a:p>
            <a:pPr>
              <a:buFont typeface="Wingdings 2" pitchFamily="18" charset="2"/>
              <a:buNone/>
              <a:defRPr/>
            </a:pPr>
            <a:endParaRPr lang="en-US" dirty="0"/>
          </a:p>
        </p:txBody>
      </p:sp>
      <p:sp>
        <p:nvSpPr>
          <p:cNvPr id="4" name="Slide Number Placeholder 3"/>
          <p:cNvSpPr>
            <a:spLocks noGrp="1"/>
          </p:cNvSpPr>
          <p:nvPr>
            <p:ph type="sldNum" sz="quarter" idx="12"/>
          </p:nvPr>
        </p:nvSpPr>
        <p:spPr/>
        <p:txBody>
          <a:bodyPr/>
          <a:lstStyle/>
          <a:p>
            <a:pPr>
              <a:defRPr/>
            </a:pPr>
            <a:fld id="{5F944A57-B3EC-4048-ABB7-A6AE61A0BAC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21507" name="Content Placeholder 2"/>
          <p:cNvSpPr>
            <a:spLocks noGrp="1"/>
          </p:cNvSpPr>
          <p:nvPr>
            <p:ph idx="1"/>
          </p:nvPr>
        </p:nvSpPr>
        <p:spPr/>
        <p:txBody>
          <a:bodyPr/>
          <a:lstStyle/>
          <a:p>
            <a:pPr eaLnBrk="1" hangingPunct="1">
              <a:buFont typeface="Wingdings 2" pitchFamily="18" charset="2"/>
              <a:buNone/>
            </a:pPr>
            <a:r>
              <a:rPr lang="en-US" smtClean="0">
                <a:latin typeface="Palatino Linotype" pitchFamily="18" charset="0"/>
              </a:rPr>
              <a:t>Trust is a function of two things: </a:t>
            </a:r>
            <a:r>
              <a:rPr lang="en-US" u="sng" smtClean="0">
                <a:latin typeface="Palatino Linotype" pitchFamily="18" charset="0"/>
              </a:rPr>
              <a:t>character</a:t>
            </a:r>
            <a:r>
              <a:rPr lang="en-US" smtClean="0">
                <a:latin typeface="Palatino Linotype" pitchFamily="18" charset="0"/>
              </a:rPr>
              <a:t> and </a:t>
            </a:r>
            <a:r>
              <a:rPr lang="en-US" u="sng" smtClean="0">
                <a:latin typeface="Palatino Linotype" pitchFamily="18" charset="0"/>
              </a:rPr>
              <a:t>competence</a:t>
            </a:r>
            <a:r>
              <a:rPr lang="en-US" smtClean="0">
                <a:latin typeface="Palatino Linotype" pitchFamily="18" charset="0"/>
              </a:rPr>
              <a:t>.</a:t>
            </a:r>
          </a:p>
          <a:p>
            <a:pPr eaLnBrk="1" hangingPunct="1">
              <a:buFont typeface="Wingdings 2" pitchFamily="18" charset="2"/>
              <a:buNone/>
            </a:pPr>
            <a:endParaRPr lang="en-US" smtClean="0">
              <a:latin typeface="Palatino Linotype" pitchFamily="18" charset="0"/>
            </a:endParaRPr>
          </a:p>
          <a:p>
            <a:pPr eaLnBrk="1" hangingPunct="1">
              <a:buFont typeface="Wingdings 2" pitchFamily="18" charset="2"/>
              <a:buNone/>
            </a:pPr>
            <a:r>
              <a:rPr lang="en-US" i="1" smtClean="0">
                <a:latin typeface="Palatino Linotype" pitchFamily="18" charset="0"/>
              </a:rPr>
              <a:t>Character</a:t>
            </a:r>
            <a:r>
              <a:rPr lang="en-US" smtClean="0">
                <a:latin typeface="Palatino Linotype" pitchFamily="18" charset="0"/>
              </a:rPr>
              <a:t> includes your integrity, your motive, your intent with people.</a:t>
            </a:r>
          </a:p>
          <a:p>
            <a:pPr eaLnBrk="1" hangingPunct="1">
              <a:buFont typeface="Wingdings 2" pitchFamily="18" charset="2"/>
              <a:buNone/>
            </a:pPr>
            <a:endParaRPr lang="en-US" smtClean="0">
              <a:latin typeface="Palatino Linotype" pitchFamily="18" charset="0"/>
            </a:endParaRPr>
          </a:p>
          <a:p>
            <a:pPr eaLnBrk="1" hangingPunct="1">
              <a:buFont typeface="Wingdings 2" pitchFamily="18" charset="2"/>
              <a:buNone/>
            </a:pPr>
            <a:r>
              <a:rPr lang="en-US" i="1" smtClean="0">
                <a:latin typeface="Palatino Linotype" pitchFamily="18" charset="0"/>
              </a:rPr>
              <a:t>Competence</a:t>
            </a:r>
            <a:r>
              <a:rPr lang="en-US" smtClean="0">
                <a:latin typeface="Palatino Linotype" pitchFamily="18" charset="0"/>
              </a:rPr>
              <a:t> includes your capabilities, yours skills, your results, your track record.</a:t>
            </a: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Trust building behaviors</a:t>
            </a:r>
            <a:endParaRPr lang="en-US" dirty="0"/>
          </a:p>
        </p:txBody>
      </p:sp>
      <p:sp>
        <p:nvSpPr>
          <p:cNvPr id="22531" name="Subtitle 3"/>
          <p:cNvSpPr>
            <a:spLocks noGrp="1"/>
          </p:cNvSpPr>
          <p:nvPr>
            <p:ph type="subTitle" idx="1"/>
          </p:nvPr>
        </p:nvSpPr>
        <p:spPr>
          <a:xfrm>
            <a:off x="1371600" y="3332163"/>
            <a:ext cx="6400800" cy="1752600"/>
          </a:xfrm>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endParaRPr lang="en-US" smtClean="0"/>
          </a:p>
        </p:txBody>
      </p:sp>
      <p:sp>
        <p:nvSpPr>
          <p:cNvPr id="23555" name="Content Placeholder 2"/>
          <p:cNvSpPr>
            <a:spLocks noGrp="1"/>
          </p:cNvSpPr>
          <p:nvPr>
            <p:ph idx="1"/>
          </p:nvPr>
        </p:nvSpPr>
        <p:spPr/>
        <p:txBody>
          <a:bodyPr>
            <a:normAutofit/>
          </a:bodyPr>
          <a:lstStyle/>
          <a:p>
            <a:pPr marL="0" indent="-411480" eaLnBrk="1" fontAlgn="auto" hangingPunct="1">
              <a:spcBef>
                <a:spcPts val="0"/>
              </a:spcBef>
              <a:spcAft>
                <a:spcPts val="0"/>
              </a:spcAft>
              <a:buClr>
                <a:schemeClr val="tx1">
                  <a:shade val="95000"/>
                </a:schemeClr>
              </a:buClr>
              <a:buFont typeface="Wingdings 2" pitchFamily="18" charset="2"/>
              <a:buNone/>
              <a:defRPr/>
            </a:pPr>
            <a:r>
              <a:rPr lang="en-US" i="1" dirty="0" smtClean="0"/>
              <a:t>Therefore, since it is by God's mercy that we are engaged in this ministry, we do not lose heart.  </a:t>
            </a:r>
            <a:r>
              <a:rPr lang="en-US" i="1" u="sng" dirty="0" smtClean="0"/>
              <a:t>We have renounced the shameful things that one hides; we refuse to practice cunning or to falsify God's word</a:t>
            </a:r>
            <a:r>
              <a:rPr lang="en-US" i="1" dirty="0" smtClean="0"/>
              <a:t>; but by the open statement of the truth we commend ourselves to the conscience of everyone in the sight of God.</a:t>
            </a:r>
          </a:p>
          <a:p>
            <a:pPr marL="0" indent="-411480" algn="r" eaLnBrk="1" fontAlgn="auto" hangingPunct="1">
              <a:spcBef>
                <a:spcPts val="0"/>
              </a:spcBef>
              <a:spcAft>
                <a:spcPts val="0"/>
              </a:spcAft>
              <a:buClr>
                <a:schemeClr val="tx1">
                  <a:shade val="95000"/>
                </a:schemeClr>
              </a:buClr>
              <a:buFont typeface="Wingdings 2" pitchFamily="18" charset="2"/>
              <a:buNone/>
              <a:defRPr/>
            </a:pPr>
            <a:r>
              <a:rPr lang="en-US" sz="1800" dirty="0" smtClean="0"/>
              <a:t>—2 Corinthians 4:1-2 </a:t>
            </a:r>
            <a:endParaRPr lang="en-US"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endParaRPr lang="en-US" smtClean="0"/>
          </a:p>
        </p:txBody>
      </p:sp>
      <p:sp>
        <p:nvSpPr>
          <p:cNvPr id="23555" name="Content Placeholder 2"/>
          <p:cNvSpPr>
            <a:spLocks noGrp="1"/>
          </p:cNvSpPr>
          <p:nvPr>
            <p:ph idx="1"/>
          </p:nvPr>
        </p:nvSpPr>
        <p:spPr/>
        <p:txBody>
          <a:bodyPr>
            <a:normAutofit/>
          </a:bodyPr>
          <a:lstStyle/>
          <a:p>
            <a:pPr marL="0" indent="-411480" eaLnBrk="1" fontAlgn="auto" hangingPunct="1">
              <a:spcBef>
                <a:spcPts val="0"/>
              </a:spcBef>
              <a:spcAft>
                <a:spcPts val="0"/>
              </a:spcAft>
              <a:buClr>
                <a:schemeClr val="tx1">
                  <a:shade val="95000"/>
                </a:schemeClr>
              </a:buClr>
              <a:buFont typeface="Wingdings 2" pitchFamily="18" charset="2"/>
              <a:buNone/>
              <a:defRPr/>
            </a:pPr>
            <a:r>
              <a:rPr lang="en-CA" i="1" dirty="0" smtClean="0"/>
              <a:t>“</a:t>
            </a:r>
            <a:r>
              <a:rPr lang="en-US" i="1" dirty="0" smtClean="0"/>
              <a:t>We try to live in such a way that no one will ever be offended or kept back from finding the Lord by the way we act, so that no one can find fault with us and blame it on the Lord.”</a:t>
            </a:r>
            <a:endParaRPr lang="en-US" sz="1400" i="1" dirty="0" smtClean="0"/>
          </a:p>
          <a:p>
            <a:pPr marL="0" indent="-411480" algn="r" eaLnBrk="1" fontAlgn="auto" hangingPunct="1">
              <a:spcBef>
                <a:spcPts val="0"/>
              </a:spcBef>
              <a:spcAft>
                <a:spcPts val="0"/>
              </a:spcAft>
              <a:buClr>
                <a:schemeClr val="tx1">
                  <a:shade val="95000"/>
                </a:schemeClr>
              </a:buClr>
              <a:buFont typeface="Wingdings 2" pitchFamily="18" charset="2"/>
              <a:buNone/>
              <a:defRPr/>
            </a:pPr>
            <a:r>
              <a:rPr lang="en-US" sz="1800" dirty="0" smtClean="0"/>
              <a:t>–2 Corinthians 6:3</a:t>
            </a:r>
            <a:endParaRPr lang="en-US"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endParaRPr lang="en-US" smtClean="0"/>
          </a:p>
        </p:txBody>
      </p:sp>
      <p:sp>
        <p:nvSpPr>
          <p:cNvPr id="23555" name="Content Placeholder 2"/>
          <p:cNvSpPr>
            <a:spLocks noGrp="1"/>
          </p:cNvSpPr>
          <p:nvPr>
            <p:ph idx="1"/>
          </p:nvPr>
        </p:nvSpPr>
        <p:spPr/>
        <p:txBody>
          <a:bodyPr>
            <a:normAutofit/>
          </a:bodyPr>
          <a:lstStyle/>
          <a:p>
            <a:pPr marL="0" indent="-411480" eaLnBrk="1" fontAlgn="auto" hangingPunct="1">
              <a:spcBef>
                <a:spcPts val="0"/>
              </a:spcBef>
              <a:spcAft>
                <a:spcPts val="0"/>
              </a:spcAft>
              <a:buClr>
                <a:schemeClr val="tx1">
                  <a:shade val="95000"/>
                </a:schemeClr>
              </a:buClr>
              <a:buFont typeface="Wingdings 2" pitchFamily="18" charset="2"/>
              <a:buNone/>
              <a:defRPr/>
            </a:pPr>
            <a:r>
              <a:rPr lang="en-US" i="1" dirty="0" smtClean="0"/>
              <a:t>“Having spent many years trying to define the essentials of trust, I arrived a the position that if two people could say two things to each other and mean them, then there was the basis for real trust.  The two things were ‘I mean you no harm’ and ‘I seek your greatest good.’”</a:t>
            </a:r>
          </a:p>
          <a:p>
            <a:pPr marL="548640" indent="-411480" algn="r" eaLnBrk="1" fontAlgn="auto" hangingPunct="1">
              <a:spcAft>
                <a:spcPts val="0"/>
              </a:spcAft>
              <a:buClr>
                <a:schemeClr val="tx1">
                  <a:shade val="95000"/>
                </a:schemeClr>
              </a:buClr>
              <a:buFont typeface="Wingdings 2" pitchFamily="18" charset="2"/>
              <a:buNone/>
              <a:defRPr/>
            </a:pPr>
            <a:r>
              <a:rPr lang="en-US" sz="1800" dirty="0" smtClean="0"/>
              <a:t>—Jim Meehan, British Psychologist and Poet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#1  Tell the truth</a:t>
            </a:r>
            <a:endParaRPr lang="en-US" b="0" dirty="0">
              <a:solidFill>
                <a:schemeClr val="tx1"/>
              </a:solidFill>
            </a:endParaRPr>
          </a:p>
        </p:txBody>
      </p:sp>
      <p:sp>
        <p:nvSpPr>
          <p:cNvPr id="26627" name="Content Placeholder 2"/>
          <p:cNvSpPr>
            <a:spLocks noGrp="1"/>
          </p:cNvSpPr>
          <p:nvPr>
            <p:ph idx="1"/>
          </p:nvPr>
        </p:nvSpPr>
        <p:spPr/>
        <p:txBody>
          <a:bodyPr/>
          <a:lstStyle/>
          <a:p>
            <a:pPr eaLnBrk="1" hangingPunct="1">
              <a:buFont typeface="Wingdings 2" pitchFamily="18" charset="2"/>
              <a:buNone/>
            </a:pPr>
            <a:r>
              <a:rPr lang="en-US" smtClean="0">
                <a:latin typeface="Palatino Linotype" pitchFamily="18" charset="0"/>
              </a:rPr>
              <a:t>Abraham Lincoln is a legendary example of </a:t>
            </a:r>
            <a:br>
              <a:rPr lang="en-US" smtClean="0">
                <a:latin typeface="Palatino Linotype" pitchFamily="18" charset="0"/>
              </a:rPr>
            </a:br>
            <a:r>
              <a:rPr lang="en-US" smtClean="0">
                <a:latin typeface="Palatino Linotype" pitchFamily="18" charset="0"/>
              </a:rPr>
              <a:t>someone who could inspire trust in others — </a:t>
            </a:r>
            <a:br>
              <a:rPr lang="en-US" smtClean="0">
                <a:latin typeface="Palatino Linotype" pitchFamily="18" charset="0"/>
              </a:rPr>
            </a:br>
            <a:r>
              <a:rPr lang="en-US" smtClean="0">
                <a:latin typeface="Palatino Linotype" pitchFamily="18" charset="0"/>
              </a:rPr>
              <a:t>even in his former rivals. Basically,                    his communication was straight                      and simple.  Even though people          disagreed with him, he did not                         appear duplicitous. Lincoln said, </a:t>
            </a:r>
            <a:br>
              <a:rPr lang="en-US" smtClean="0">
                <a:latin typeface="Palatino Linotype" pitchFamily="18" charset="0"/>
              </a:rPr>
            </a:br>
            <a:r>
              <a:rPr lang="en-US" smtClean="0">
                <a:latin typeface="Palatino Linotype" pitchFamily="18" charset="0"/>
              </a:rPr>
              <a:t>“If I were two-faced, would I be               wearing this one?“</a:t>
            </a:r>
            <a:endParaRPr lang="en-US" sz="1800" smtClean="0"/>
          </a:p>
          <a:p>
            <a:pPr eaLnBrk="1" hangingPunct="1">
              <a:buFont typeface="Wingdings 2" pitchFamily="18" charset="2"/>
              <a:buNone/>
            </a:pPr>
            <a:endParaRPr lang="en-US" sz="1800" i="1" smtClean="0">
              <a:latin typeface="Palatino Linotype" pitchFamily="18" charset="0"/>
            </a:endParaRPr>
          </a:p>
          <a:p>
            <a:pPr eaLnBrk="1" hangingPunct="1">
              <a:buFont typeface="Wingdings 2" pitchFamily="18" charset="2"/>
              <a:buNone/>
            </a:pPr>
            <a:endParaRPr lang="en-US" smtClean="0"/>
          </a:p>
        </p:txBody>
      </p:sp>
      <p:pic>
        <p:nvPicPr>
          <p:cNvPr id="26628" name="Picture 2"/>
          <p:cNvPicPr>
            <a:picLocks noChangeAspect="1" noChangeArrowheads="1"/>
          </p:cNvPicPr>
          <p:nvPr/>
        </p:nvPicPr>
        <p:blipFill>
          <a:blip r:embed="rId2" cstate="print"/>
          <a:srcRect/>
          <a:stretch>
            <a:fillRect/>
          </a:stretch>
        </p:blipFill>
        <p:spPr bwMode="auto">
          <a:xfrm>
            <a:off x="6553200" y="2590800"/>
            <a:ext cx="2295525" cy="2847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27651" name="Content Placeholder 4"/>
          <p:cNvSpPr>
            <a:spLocks noGrp="1"/>
          </p:cNvSpPr>
          <p:nvPr>
            <p:ph idx="1"/>
          </p:nvPr>
        </p:nvSpPr>
        <p:spPr/>
        <p:txBody>
          <a:bodyPr/>
          <a:lstStyle/>
          <a:p>
            <a:pPr eaLnBrk="1" hangingPunct="1">
              <a:buFont typeface="Wingdings 2" pitchFamily="18" charset="2"/>
              <a:buNone/>
            </a:pPr>
            <a:r>
              <a:rPr lang="en-US" sz="3600" i="1" smtClean="0">
                <a:latin typeface="Palatino Linotype" pitchFamily="18" charset="0"/>
              </a:rPr>
              <a:t>What upsets me is not that you lied to me, </a:t>
            </a:r>
            <a:br>
              <a:rPr lang="en-US" sz="3600" i="1" smtClean="0">
                <a:latin typeface="Palatino Linotype" pitchFamily="18" charset="0"/>
              </a:rPr>
            </a:br>
            <a:r>
              <a:rPr lang="en-US" sz="3600" i="1" smtClean="0">
                <a:latin typeface="Palatino Linotype" pitchFamily="18" charset="0"/>
              </a:rPr>
              <a:t>but that I can no longer believe you.</a:t>
            </a:r>
            <a:endParaRPr lang="en-US" sz="3600" smtClean="0">
              <a:latin typeface="Palatino Linotype" pitchFamily="18" charset="0"/>
            </a:endParaRPr>
          </a:p>
          <a:p>
            <a:pPr algn="r" eaLnBrk="1" hangingPunct="1">
              <a:buFont typeface="Wingdings 2" pitchFamily="18" charset="2"/>
              <a:buNone/>
            </a:pPr>
            <a:r>
              <a:rPr lang="en-US" sz="2400" i="1" smtClean="0">
                <a:latin typeface="Palatino Linotype" pitchFamily="18" charset="0"/>
              </a:rPr>
              <a:t>– Friedrich Nietzsche</a:t>
            </a: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#2  Demonstrate respect</a:t>
            </a:r>
            <a:endParaRPr lang="en-US" dirty="0"/>
          </a:p>
        </p:txBody>
      </p:sp>
      <p:sp>
        <p:nvSpPr>
          <p:cNvPr id="3" name="Content Placeholder 2"/>
          <p:cNvSpPr>
            <a:spLocks noGrp="1"/>
          </p:cNvSpPr>
          <p:nvPr>
            <p:ph idx="1"/>
          </p:nvPr>
        </p:nvSpPr>
        <p:spPr/>
        <p:txBody>
          <a:bodyPr>
            <a:normAutofit fontScale="77500" lnSpcReduction="20000"/>
          </a:bodyPr>
          <a:lstStyle/>
          <a:p>
            <a:pPr marL="457200" indent="-457200" eaLnBrk="1" fontAlgn="auto" hangingPunct="1">
              <a:spcAft>
                <a:spcPts val="0"/>
              </a:spcAft>
              <a:buClr>
                <a:schemeClr val="tx1">
                  <a:shade val="95000"/>
                </a:schemeClr>
              </a:buClr>
              <a:buFont typeface="Wingdings 2"/>
              <a:buNone/>
              <a:defRPr/>
            </a:pPr>
            <a:r>
              <a:rPr lang="en-US" b="1" dirty="0" smtClean="0">
                <a:latin typeface="Palatino Linotype" pitchFamily="18" charset="0"/>
              </a:rPr>
              <a:t>Christianity: </a:t>
            </a:r>
            <a:r>
              <a:rPr lang="en-US" dirty="0" smtClean="0">
                <a:latin typeface="Palatino Linotype" pitchFamily="18" charset="0"/>
              </a:rPr>
              <a:t>“</a:t>
            </a:r>
            <a:r>
              <a:rPr lang="en-US" i="1" dirty="0" smtClean="0">
                <a:latin typeface="Palatino Linotype" pitchFamily="18" charset="0"/>
              </a:rPr>
              <a:t>Do unto others as you would have them do unto you.”</a:t>
            </a:r>
          </a:p>
          <a:p>
            <a:pPr marL="457200" indent="-457200" eaLnBrk="1" fontAlgn="auto" hangingPunct="1">
              <a:spcAft>
                <a:spcPts val="0"/>
              </a:spcAft>
              <a:buClr>
                <a:schemeClr val="tx1">
                  <a:shade val="95000"/>
                </a:schemeClr>
              </a:buClr>
              <a:buFont typeface="Wingdings 2"/>
              <a:buNone/>
              <a:defRPr/>
            </a:pPr>
            <a:r>
              <a:rPr lang="en-US" b="1" dirty="0" smtClean="0">
                <a:latin typeface="Palatino Linotype" pitchFamily="18" charset="0"/>
              </a:rPr>
              <a:t>Judaism:  </a:t>
            </a:r>
            <a:r>
              <a:rPr lang="en-US" i="1" dirty="0" smtClean="0">
                <a:latin typeface="Palatino Linotype" pitchFamily="18" charset="0"/>
              </a:rPr>
              <a:t>“What you hate, do not do to anyone.”</a:t>
            </a:r>
          </a:p>
          <a:p>
            <a:pPr marL="457200" indent="-457200" eaLnBrk="1" fontAlgn="auto" hangingPunct="1">
              <a:spcAft>
                <a:spcPts val="0"/>
              </a:spcAft>
              <a:buClr>
                <a:schemeClr val="tx1">
                  <a:shade val="95000"/>
                </a:schemeClr>
              </a:buClr>
              <a:buFont typeface="Wingdings 2"/>
              <a:buNone/>
              <a:defRPr/>
            </a:pPr>
            <a:r>
              <a:rPr lang="en-US" b="1" dirty="0" smtClean="0">
                <a:latin typeface="Palatino Linotype" pitchFamily="18" charset="0"/>
              </a:rPr>
              <a:t>Islam: </a:t>
            </a:r>
            <a:r>
              <a:rPr lang="en-US" i="1" dirty="0" smtClean="0">
                <a:latin typeface="Palatino Linotype" pitchFamily="18" charset="0"/>
              </a:rPr>
              <a:t>“No one of you is a believer until he loves for his brother what he loves for himself.”</a:t>
            </a:r>
          </a:p>
          <a:p>
            <a:pPr marL="457200" indent="-457200" eaLnBrk="1" fontAlgn="auto" hangingPunct="1">
              <a:spcAft>
                <a:spcPts val="0"/>
              </a:spcAft>
              <a:buClr>
                <a:schemeClr val="tx1">
                  <a:shade val="95000"/>
                </a:schemeClr>
              </a:buClr>
              <a:buFont typeface="Wingdings 2"/>
              <a:buNone/>
              <a:defRPr/>
            </a:pPr>
            <a:r>
              <a:rPr lang="en-US" b="1" dirty="0" smtClean="0">
                <a:latin typeface="Palatino Linotype" pitchFamily="18" charset="0"/>
              </a:rPr>
              <a:t>Hinduism: </a:t>
            </a:r>
            <a:r>
              <a:rPr lang="en-US" i="1" dirty="0" smtClean="0">
                <a:latin typeface="Palatino Linotype" pitchFamily="18" charset="0"/>
              </a:rPr>
              <a:t>“Do nothing to thy neighbor which thou wouldst not have him do to thee.”</a:t>
            </a:r>
          </a:p>
          <a:p>
            <a:pPr marL="457200" indent="-457200" eaLnBrk="1" fontAlgn="auto" hangingPunct="1">
              <a:spcAft>
                <a:spcPts val="0"/>
              </a:spcAft>
              <a:buClr>
                <a:schemeClr val="tx1">
                  <a:shade val="95000"/>
                </a:schemeClr>
              </a:buClr>
              <a:buFont typeface="Wingdings 2"/>
              <a:buNone/>
              <a:defRPr/>
            </a:pPr>
            <a:r>
              <a:rPr lang="en-US" b="1" dirty="0" smtClean="0">
                <a:latin typeface="Palatino Linotype" pitchFamily="18" charset="0"/>
              </a:rPr>
              <a:t>Buddhism: </a:t>
            </a:r>
            <a:r>
              <a:rPr lang="en-US" i="1" dirty="0" smtClean="0">
                <a:latin typeface="Palatino Linotype" pitchFamily="18" charset="0"/>
              </a:rPr>
              <a:t>“Hurst not others with that which pains thyself.”</a:t>
            </a:r>
          </a:p>
          <a:p>
            <a:pPr marL="457200" indent="-457200" eaLnBrk="1" fontAlgn="auto" hangingPunct="1">
              <a:spcAft>
                <a:spcPts val="0"/>
              </a:spcAft>
              <a:buClr>
                <a:schemeClr val="tx1">
                  <a:shade val="95000"/>
                </a:schemeClr>
              </a:buClr>
              <a:buFont typeface="Wingdings 2"/>
              <a:buNone/>
              <a:defRPr/>
            </a:pPr>
            <a:r>
              <a:rPr lang="en-US" b="1" dirty="0" smtClean="0">
                <a:latin typeface="Palatino Linotype" pitchFamily="18" charset="0"/>
              </a:rPr>
              <a:t>Sikhism: </a:t>
            </a:r>
            <a:r>
              <a:rPr lang="en-US" i="1" dirty="0" smtClean="0">
                <a:latin typeface="Palatino Linotype" pitchFamily="18" charset="0"/>
              </a:rPr>
              <a:t>“Treat others as you would be treated yourself.”</a:t>
            </a:r>
          </a:p>
          <a:p>
            <a:pPr marL="457200" indent="-457200" eaLnBrk="1" fontAlgn="auto" hangingPunct="1">
              <a:spcAft>
                <a:spcPts val="0"/>
              </a:spcAft>
              <a:buClr>
                <a:schemeClr val="tx1">
                  <a:shade val="95000"/>
                </a:schemeClr>
              </a:buClr>
              <a:buFont typeface="Wingdings 2"/>
              <a:buNone/>
              <a:defRPr/>
            </a:pPr>
            <a:r>
              <a:rPr lang="en-US" b="1" dirty="0" smtClean="0">
                <a:latin typeface="Palatino Linotype" pitchFamily="18" charset="0"/>
              </a:rPr>
              <a:t>Confucianism: </a:t>
            </a:r>
            <a:r>
              <a:rPr lang="en-US" i="1" dirty="0" smtClean="0">
                <a:latin typeface="Palatino Linotype" pitchFamily="18" charset="0"/>
              </a:rPr>
              <a:t>“What you do not want done to yourself, do not do to others.”</a:t>
            </a:r>
          </a:p>
          <a:p>
            <a:pPr marL="457200" indent="-457200" eaLnBrk="1" fontAlgn="auto" hangingPunct="1">
              <a:spcAft>
                <a:spcPts val="0"/>
              </a:spcAft>
              <a:buClr>
                <a:schemeClr val="tx1">
                  <a:shade val="95000"/>
                </a:schemeClr>
              </a:buClr>
              <a:buFont typeface="Wingdings 2"/>
              <a:buNone/>
              <a:defRPr/>
            </a:pPr>
            <a:r>
              <a:rPr lang="en-US" b="1" dirty="0" smtClean="0">
                <a:latin typeface="Palatino Linotype" pitchFamily="18" charset="0"/>
              </a:rPr>
              <a:t>Aristotle: </a:t>
            </a:r>
            <a:r>
              <a:rPr lang="en-US" i="1" dirty="0" smtClean="0">
                <a:latin typeface="Palatino Linotype" pitchFamily="18" charset="0"/>
              </a:rPr>
              <a:t>“We should behave to our friends as we wish our friend behave to us.”</a:t>
            </a:r>
          </a:p>
          <a:p>
            <a:pPr marL="457200" indent="-457200" eaLnBrk="1" fontAlgn="auto" hangingPunct="1">
              <a:spcAft>
                <a:spcPts val="0"/>
              </a:spcAft>
              <a:buClr>
                <a:schemeClr val="tx1">
                  <a:shade val="95000"/>
                </a:schemeClr>
              </a:buClr>
              <a:buFont typeface="Wingdings 2"/>
              <a:buNone/>
              <a:defRPr/>
            </a:pPr>
            <a:r>
              <a:rPr lang="en-US" b="1" dirty="0" smtClean="0">
                <a:latin typeface="Palatino Linotype" pitchFamily="18" charset="0"/>
              </a:rPr>
              <a:t>Plato: </a:t>
            </a:r>
            <a:r>
              <a:rPr lang="en-US" i="1" dirty="0" smtClean="0">
                <a:latin typeface="Palatino Linotype" pitchFamily="18" charset="0"/>
              </a:rPr>
              <a:t>“May I do to others as I would that they should do unto me.”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29699" name="Content Placeholder 2"/>
          <p:cNvSpPr>
            <a:spLocks noGrp="1"/>
          </p:cNvSpPr>
          <p:nvPr>
            <p:ph idx="1"/>
          </p:nvPr>
        </p:nvSpPr>
        <p:spPr/>
        <p:txBody>
          <a:bodyPr/>
          <a:lstStyle/>
          <a:p>
            <a:pPr eaLnBrk="1" hangingPunct="1">
              <a:buFont typeface="Wingdings 2" pitchFamily="18" charset="2"/>
              <a:buNone/>
            </a:pPr>
            <a:r>
              <a:rPr lang="en-US" i="1" smtClean="0">
                <a:latin typeface="Palatino Linotype" pitchFamily="18" charset="0"/>
              </a:rPr>
              <a:t>For some people, becoming a leader can be a real power trip. They relish the feeling of control over both people and information. And so they keep secrets, reveal little of their thinking about people and their performance, and hoard what they know about the business and its future. This kind of behavior certainly establishes the leader as boss, but it drains trust right out of a team.</a:t>
            </a:r>
            <a:endParaRPr lang="en-US" sz="1800" i="1" smtClean="0">
              <a:latin typeface="Palatino Linotype" pitchFamily="18" charset="0"/>
            </a:endParaRPr>
          </a:p>
          <a:p>
            <a:pPr algn="r" eaLnBrk="1" hangingPunct="1">
              <a:buFont typeface="Wingdings 2" pitchFamily="18" charset="2"/>
              <a:buNone/>
            </a:pPr>
            <a:r>
              <a:rPr lang="en-US" sz="1800" i="1" smtClean="0">
                <a:latin typeface="Palatino Linotype" pitchFamily="18" charset="0"/>
              </a:rPr>
              <a:t>— Jack Welch</a:t>
            </a: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#3  Create transparency</a:t>
            </a:r>
            <a:endParaRPr lang="en-US" dirty="0"/>
          </a:p>
        </p:txBody>
      </p:sp>
      <p:sp>
        <p:nvSpPr>
          <p:cNvPr id="30723" name="Content Placeholder 2"/>
          <p:cNvSpPr>
            <a:spLocks noGrp="1"/>
          </p:cNvSpPr>
          <p:nvPr>
            <p:ph idx="1"/>
          </p:nvPr>
        </p:nvSpPr>
        <p:spPr/>
        <p:txBody>
          <a:bodyPr/>
          <a:lstStyle/>
          <a:p>
            <a:pPr eaLnBrk="1" hangingPunct="1">
              <a:buFont typeface="Wingdings 2" pitchFamily="18" charset="2"/>
              <a:buNone/>
            </a:pPr>
            <a:r>
              <a:rPr lang="en-US" smtClean="0">
                <a:latin typeface="Palatino Linotype" pitchFamily="18" charset="0"/>
              </a:rPr>
              <a:t>“Tell the truth in a way people can verify. Get real and genuine. Be open and authentic. Err on the side of disclosure. Operate on the premise of “What you see is what you get.” Don’t have hidden agendas. Don’t hide information.”</a:t>
            </a:r>
          </a:p>
          <a:p>
            <a:pPr algn="r" eaLnBrk="1" hangingPunct="1">
              <a:buFont typeface="Wingdings 2" pitchFamily="18" charset="2"/>
              <a:buNone/>
            </a:pPr>
            <a:r>
              <a:rPr lang="en-US" sz="1800" b="1" i="1" smtClean="0">
                <a:latin typeface="Palatino Linotype" pitchFamily="18" charset="0"/>
              </a:rPr>
              <a:t>— Covey</a:t>
            </a: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eaLnBrk="1" fontAlgn="auto" hangingPunct="1">
              <a:spcAft>
                <a:spcPts val="0"/>
              </a:spcAft>
              <a:defRPr/>
            </a:pPr>
            <a:r>
              <a:rPr lang="en-US" dirty="0" smtClean="0"/>
              <a:t>Organizing your</a:t>
            </a:r>
            <a:br>
              <a:rPr lang="en-US" dirty="0" smtClean="0"/>
            </a:br>
            <a:r>
              <a:rPr lang="en-US" dirty="0" smtClean="0"/>
              <a:t>work</a:t>
            </a:r>
            <a:endParaRPr lang="en-US" dirty="0"/>
          </a:p>
        </p:txBody>
      </p:sp>
      <p:sp>
        <p:nvSpPr>
          <p:cNvPr id="4099" name="Rectangle 5"/>
          <p:cNvSpPr>
            <a:spLocks noChangeArrowheads="1"/>
          </p:cNvSpPr>
          <p:nvPr/>
        </p:nvSpPr>
        <p:spPr bwMode="auto">
          <a:xfrm>
            <a:off x="3962400" y="5105400"/>
            <a:ext cx="4572000" cy="830263"/>
          </a:xfrm>
          <a:prstGeom prst="rect">
            <a:avLst/>
          </a:prstGeom>
          <a:noFill/>
          <a:ln w="9525">
            <a:noFill/>
            <a:miter lim="800000"/>
            <a:headEnd/>
            <a:tailEnd/>
          </a:ln>
        </p:spPr>
        <p:txBody>
          <a:bodyPr>
            <a:spAutoFit/>
          </a:bodyPr>
          <a:lstStyle/>
          <a:p>
            <a:pPr algn="r"/>
            <a:r>
              <a:rPr lang="en-US" sz="1200">
                <a:latin typeface="Times New Roman" pitchFamily="18" charset="0"/>
                <a:cs typeface="Times New Roman" pitchFamily="18" charset="0"/>
              </a:rPr>
              <a:t>General Conference of Seventh-day Adventists</a:t>
            </a:r>
          </a:p>
          <a:p>
            <a:pPr algn="r"/>
            <a:r>
              <a:rPr lang="en-US" sz="1200">
                <a:latin typeface="Times New Roman" pitchFamily="18" charset="0"/>
                <a:cs typeface="Times New Roman" pitchFamily="18" charset="0"/>
              </a:rPr>
              <a:t>Office of Global Leadership</a:t>
            </a:r>
          </a:p>
          <a:p>
            <a:pPr algn="r"/>
            <a:r>
              <a:rPr lang="en-US" sz="1200">
                <a:latin typeface="Times New Roman" pitchFamily="18" charset="0"/>
                <a:cs typeface="Times New Roman" pitchFamily="18" charset="0"/>
              </a:rPr>
              <a:t>Prepared by:  Lowell C Cooper</a:t>
            </a:r>
          </a:p>
          <a:p>
            <a:pPr algn="r"/>
            <a:r>
              <a:rPr lang="en-US" sz="1200">
                <a:latin typeface="Times New Roman" pitchFamily="18" charset="0"/>
                <a:cs typeface="Times New Roman" pitchFamily="18" charset="0"/>
              </a:rPr>
              <a:t>February 2010</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31747" name="Content Placeholder 2"/>
          <p:cNvSpPr>
            <a:spLocks noGrp="1"/>
          </p:cNvSpPr>
          <p:nvPr>
            <p:ph idx="1"/>
          </p:nvPr>
        </p:nvSpPr>
        <p:spPr/>
        <p:txBody>
          <a:bodyPr/>
          <a:lstStyle/>
          <a:p>
            <a:pPr eaLnBrk="1" hangingPunct="1">
              <a:buFont typeface="Wingdings 2" pitchFamily="18" charset="2"/>
              <a:buNone/>
            </a:pPr>
            <a:r>
              <a:rPr lang="en-US" i="1" smtClean="0">
                <a:latin typeface="Palatino Linotype" pitchFamily="18" charset="0"/>
              </a:rPr>
              <a:t>“The counterfeit of transparency is illusion. It’s pretending, “seeming” rather than “being,”</a:t>
            </a:r>
            <a:br>
              <a:rPr lang="en-US" i="1" smtClean="0">
                <a:latin typeface="Palatino Linotype" pitchFamily="18" charset="0"/>
              </a:rPr>
            </a:br>
            <a:r>
              <a:rPr lang="en-US" i="1" smtClean="0">
                <a:latin typeface="Palatino Linotype" pitchFamily="18" charset="0"/>
              </a:rPr>
              <a:t>making things appear different than they really are.”</a:t>
            </a:r>
          </a:p>
          <a:p>
            <a:pPr algn="r" eaLnBrk="1" hangingPunct="1">
              <a:buFont typeface="Wingdings 2" pitchFamily="18" charset="2"/>
              <a:buNone/>
            </a:pPr>
            <a:r>
              <a:rPr lang="en-US" sz="1800" b="1" smtClean="0">
                <a:latin typeface="Palatino Linotype" pitchFamily="18" charset="0"/>
              </a:rPr>
              <a:t>— Covey</a:t>
            </a:r>
          </a:p>
          <a:p>
            <a:pPr algn="r" eaLnBrk="1" hangingPunct="1">
              <a:buFont typeface="Wingdings 2" pitchFamily="18" charset="2"/>
              <a:buNone/>
            </a:pPr>
            <a:endParaRPr lang="en-US" sz="1800" b="1" i="1" smtClean="0">
              <a:latin typeface="Palatino Linotype" pitchFamily="18" charset="0"/>
            </a:endParaRPr>
          </a:p>
          <a:p>
            <a:pPr eaLnBrk="1" hangingPunct="1">
              <a:buFont typeface="Wingdings 2" pitchFamily="18" charset="2"/>
              <a:buNone/>
            </a:pPr>
            <a:r>
              <a:rPr lang="en-US" smtClean="0">
                <a:latin typeface="Palatino Linotype" pitchFamily="18" charset="0"/>
              </a:rPr>
              <a:t>The internet is a prime example of counterfeit because people can hide their identity and provide seemingly true information.</a:t>
            </a:r>
          </a:p>
          <a:p>
            <a:pPr eaLnBrk="1" hangingPunct="1">
              <a:buFont typeface="Wingdings 2" pitchFamily="18" charset="2"/>
              <a:buNone/>
            </a:pPr>
            <a:endParaRPr lang="en-US" smtClean="0">
              <a:latin typeface="Palatino Linotype" pitchFamily="18" charset="0"/>
            </a:endParaRP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#4  Right wrongs</a:t>
            </a:r>
            <a:endParaRPr lang="en-US" dirty="0"/>
          </a:p>
        </p:txBody>
      </p:sp>
      <p:sp>
        <p:nvSpPr>
          <p:cNvPr id="3" name="Content Placeholder 2"/>
          <p:cNvSpPr>
            <a:spLocks noGrp="1"/>
          </p:cNvSpPr>
          <p:nvPr>
            <p:ph idx="1"/>
          </p:nvPr>
        </p:nvSpPr>
        <p:spPr/>
        <p:txBody>
          <a:bodyPr>
            <a:normAutofit/>
          </a:bodyPr>
          <a:lstStyle/>
          <a:p>
            <a:pPr marL="548640" indent="-411480" eaLnBrk="1" fontAlgn="auto" hangingPunct="1">
              <a:spcAft>
                <a:spcPts val="0"/>
              </a:spcAft>
              <a:buClr>
                <a:schemeClr val="tx1">
                  <a:shade val="95000"/>
                </a:schemeClr>
              </a:buClr>
              <a:buFont typeface="Wingdings 2"/>
              <a:buNone/>
              <a:defRPr/>
            </a:pPr>
            <a:r>
              <a:rPr lang="en-US" spc="-50" dirty="0" smtClean="0">
                <a:latin typeface="Palatino Linotype" pitchFamily="18" charset="0"/>
                <a:ea typeface="ＭＳ Ｐゴシック" pitchFamily="-112" charset="-128"/>
              </a:rPr>
              <a:t>Without knowing the truth, Oprah defended author James Frey against the accusations that he embellished “nonfiction” incidents written in his book. Because of this, she had damaged her reputation. She said </a:t>
            </a:r>
            <a:r>
              <a:rPr lang="en-US" i="1" spc="-50" dirty="0" smtClean="0">
                <a:latin typeface="Palatino Linotype" pitchFamily="18" charset="0"/>
                <a:ea typeface="ＭＳ Ｐゴシック" pitchFamily="-112" charset="-128"/>
              </a:rPr>
              <a:t>”I made a mistake and I left the impression that truth does not matter, and I am deeply sorry about that. That is not what I believe. To everyone who has challenged me on this issue of truth, you are absolutely right.”</a:t>
            </a:r>
            <a:endParaRPr lang="en-US" i="1" spc="-50" dirty="0" smtClean="0">
              <a:ea typeface="ＭＳ Ｐゴシック" pitchFamily="-112" charset="-128"/>
            </a:endParaRPr>
          </a:p>
          <a:p>
            <a:pPr marL="548640" indent="-411480" eaLnBrk="1" fontAlgn="auto" hangingPunct="1">
              <a:spcAft>
                <a:spcPts val="0"/>
              </a:spcAft>
              <a:buClr>
                <a:schemeClr val="tx1">
                  <a:shade val="95000"/>
                </a:schemeClr>
              </a:buClr>
              <a:buFont typeface="Wingdings 2"/>
              <a:buNone/>
              <a:defRPr/>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p>
        </p:txBody>
      </p:sp>
      <p:sp>
        <p:nvSpPr>
          <p:cNvPr id="33795" name="Content Placeholder 2"/>
          <p:cNvSpPr>
            <a:spLocks noGrp="1"/>
          </p:cNvSpPr>
          <p:nvPr>
            <p:ph idx="1"/>
          </p:nvPr>
        </p:nvSpPr>
        <p:spPr/>
        <p:txBody>
          <a:bodyPr/>
          <a:lstStyle/>
          <a:p>
            <a:pPr eaLnBrk="1" hangingPunct="1">
              <a:buFont typeface="Wingdings 2" pitchFamily="18" charset="2"/>
              <a:buNone/>
            </a:pPr>
            <a:r>
              <a:rPr lang="en-US" i="1" smtClean="0">
                <a:latin typeface="Palatino Linotype" pitchFamily="18" charset="0"/>
              </a:rPr>
              <a:t>Watergate wasn’t so much a burglary as it was the failure to recognize mistakes, to take responsibility for them, and to apologize accordingly. </a:t>
            </a:r>
          </a:p>
          <a:p>
            <a:pPr algn="r" eaLnBrk="1" hangingPunct="1">
              <a:buFont typeface="Wingdings 2" pitchFamily="18" charset="2"/>
              <a:buNone/>
            </a:pPr>
            <a:r>
              <a:rPr lang="en-US" sz="1800" smtClean="0">
                <a:latin typeface="Palatino Linotype" pitchFamily="18" charset="0"/>
              </a:rPr>
              <a:t>— Jon Huntsman, Chairman, Huntsman Chemical</a:t>
            </a: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#5  Show Loyalty</a:t>
            </a:r>
            <a:endParaRPr lang="en-US" dirty="0"/>
          </a:p>
        </p:txBody>
      </p:sp>
      <p:sp>
        <p:nvSpPr>
          <p:cNvPr id="34819" name="Content Placeholder 2"/>
          <p:cNvSpPr>
            <a:spLocks noGrp="1"/>
          </p:cNvSpPr>
          <p:nvPr>
            <p:ph idx="1"/>
          </p:nvPr>
        </p:nvSpPr>
        <p:spPr/>
        <p:txBody>
          <a:bodyPr/>
          <a:lstStyle/>
          <a:p>
            <a:pPr eaLnBrk="1" hangingPunct="1">
              <a:buFont typeface="Wingdings 2" pitchFamily="18" charset="2"/>
              <a:buNone/>
            </a:pPr>
            <a:r>
              <a:rPr lang="en-US" i="1" smtClean="0">
                <a:latin typeface="Palatino Linotype" pitchFamily="18" charset="0"/>
              </a:rPr>
              <a:t>Leaders also establish trust by giving credit where credit is due. They never score off their own people by stealing an idea and claiming it as their own.</a:t>
            </a:r>
          </a:p>
          <a:p>
            <a:pPr algn="r" eaLnBrk="1" hangingPunct="1">
              <a:buFont typeface="Wingdings 2" pitchFamily="18" charset="2"/>
              <a:buNone/>
            </a:pPr>
            <a:r>
              <a:rPr lang="en-US" sz="1800" i="1" smtClean="0">
                <a:latin typeface="Palatino Linotype" pitchFamily="18" charset="0"/>
              </a:rPr>
              <a:t>— Jack Welch</a:t>
            </a:r>
            <a:endParaRPr lang="en-US" i="1" smtClean="0">
              <a:latin typeface="Palatino Linotype" pitchFamily="18" charset="0"/>
            </a:endParaRPr>
          </a:p>
          <a:p>
            <a:pPr algn="r" eaLnBrk="1" hangingPunct="1">
              <a:buFont typeface="Wingdings 2" pitchFamily="18" charset="2"/>
              <a:buNone/>
            </a:pPr>
            <a:endParaRPr lang="en-US" sz="1800" i="1" smtClean="0">
              <a:latin typeface="Palatino Linotype" pitchFamily="18" charset="0"/>
            </a:endParaRPr>
          </a:p>
          <a:p>
            <a:pPr eaLnBrk="1" hangingPunct="1">
              <a:buFont typeface="Wingdings 2" pitchFamily="18" charset="2"/>
              <a:buNone/>
            </a:pPr>
            <a:r>
              <a:rPr lang="en-US" smtClean="0">
                <a:latin typeface="Palatino Linotype" pitchFamily="18" charset="0"/>
              </a:rPr>
              <a:t>Give credit freely. Acknowledge the contributions of others. Speak about people as if they were present. Represent others who aren’t there to speak for themselves. Don’t bad-mouth others behind their backs. Don’t disclose others’ private information.</a:t>
            </a:r>
            <a:r>
              <a:rPr lang="en-US" b="1" smtClean="0">
                <a:latin typeface="Palatino Linotype" pitchFamily="18" charset="0"/>
              </a:rPr>
              <a:t> </a:t>
            </a:r>
            <a:endParaRPr lang="en-US" smtClean="0"/>
          </a:p>
          <a:p>
            <a:pPr eaLnBrk="1" hangingPunct="1">
              <a:buFont typeface="Wingdings 2" pitchFamily="18" charset="2"/>
              <a:buNone/>
            </a:pPr>
            <a:endParaRPr lang="en-US" sz="1800" i="1" smtClean="0">
              <a:latin typeface="Palatino Linotype" pitchFamily="18" charset="0"/>
            </a:endParaRP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#6  Deliver results</a:t>
            </a:r>
            <a:endParaRPr lang="en-US" dirty="0"/>
          </a:p>
        </p:txBody>
      </p:sp>
      <p:sp>
        <p:nvSpPr>
          <p:cNvPr id="35843" name="Content Placeholder 2"/>
          <p:cNvSpPr>
            <a:spLocks noGrp="1"/>
          </p:cNvSpPr>
          <p:nvPr>
            <p:ph idx="1"/>
          </p:nvPr>
        </p:nvSpPr>
        <p:spPr/>
        <p:txBody>
          <a:bodyPr/>
          <a:lstStyle/>
          <a:p>
            <a:pPr eaLnBrk="1" hangingPunct="1">
              <a:buFont typeface="Wingdings 2" pitchFamily="18" charset="2"/>
              <a:buNone/>
            </a:pPr>
            <a:r>
              <a:rPr lang="en-US" i="1" smtClean="0">
                <a:latin typeface="Palatino Linotype" pitchFamily="18" charset="0"/>
              </a:rPr>
              <a:t>We judge ourselves by what we feel capable of doing, while others judge us by what we have already done.</a:t>
            </a:r>
          </a:p>
          <a:p>
            <a:pPr algn="r" eaLnBrk="1" hangingPunct="1">
              <a:buFont typeface="Wingdings 2" pitchFamily="18" charset="2"/>
              <a:buNone/>
            </a:pPr>
            <a:r>
              <a:rPr lang="en-US" sz="1800" smtClean="0">
                <a:latin typeface="Palatino Linotype" pitchFamily="18" charset="0"/>
              </a:rPr>
              <a:t>— Henry Wadsworth Longfellow</a:t>
            </a:r>
            <a:endParaRPr lang="en-US" sz="3200" b="1" smtClean="0">
              <a:latin typeface="Palatino Linotype" pitchFamily="18" charset="0"/>
            </a:endParaRP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#7  Get better</a:t>
            </a:r>
            <a:endParaRPr lang="en-US" dirty="0"/>
          </a:p>
        </p:txBody>
      </p:sp>
      <p:sp>
        <p:nvSpPr>
          <p:cNvPr id="3" name="Content Placeholder 2"/>
          <p:cNvSpPr>
            <a:spLocks noGrp="1"/>
          </p:cNvSpPr>
          <p:nvPr>
            <p:ph idx="1"/>
          </p:nvPr>
        </p:nvSpPr>
        <p:spPr/>
        <p:txBody>
          <a:bodyPr/>
          <a:lstStyle/>
          <a:p>
            <a:pPr eaLnBrk="1" hangingPunct="1">
              <a:buFont typeface="Wingdings 2" pitchFamily="18" charset="2"/>
              <a:buNone/>
            </a:pPr>
            <a:r>
              <a:rPr lang="en-US" i="1" smtClean="0">
                <a:latin typeface="Palatino Linotype" pitchFamily="18" charset="0"/>
              </a:rPr>
              <a:t>The illiterate of the 21</a:t>
            </a:r>
            <a:r>
              <a:rPr lang="en-US" i="1" baseline="30000" smtClean="0">
                <a:latin typeface="Palatino Linotype" pitchFamily="18" charset="0"/>
              </a:rPr>
              <a:t>st</a:t>
            </a:r>
            <a:r>
              <a:rPr lang="en-US" i="1" smtClean="0">
                <a:latin typeface="Palatino Linotype" pitchFamily="18" charset="0"/>
              </a:rPr>
              <a:t> century will not be those who cannot read and write but those who cannot learn, unlearn, and relearn.</a:t>
            </a:r>
            <a:endParaRPr lang="en-US" smtClean="0">
              <a:latin typeface="Palatino Linotype" pitchFamily="18" charset="0"/>
            </a:endParaRPr>
          </a:p>
          <a:p>
            <a:pPr algn="r" eaLnBrk="1" hangingPunct="1">
              <a:buFont typeface="Wingdings 2" pitchFamily="18" charset="2"/>
              <a:buNone/>
            </a:pPr>
            <a:r>
              <a:rPr lang="en-US" sz="1800" smtClean="0">
                <a:latin typeface="Palatino Linotype" pitchFamily="18" charset="0"/>
              </a:rPr>
              <a:t>— Alvin Toffler</a:t>
            </a:r>
          </a:p>
          <a:p>
            <a:pPr algn="r" eaLnBrk="1" hangingPunct="1"/>
            <a:endParaRPr lang="en-US" smtClean="0">
              <a:latin typeface="Palatino Linotype" pitchFamily="18" charset="0"/>
            </a:endParaRPr>
          </a:p>
          <a:p>
            <a:pPr eaLnBrk="1" hangingPunct="1">
              <a:buFont typeface="Wingdings 2" pitchFamily="18" charset="2"/>
              <a:buNone/>
            </a:pPr>
            <a:r>
              <a:rPr lang="en-US" i="1" smtClean="0">
                <a:latin typeface="Palatino Linotype" pitchFamily="18" charset="0"/>
              </a:rPr>
              <a:t>One of the reasons people stop learning is that they become less and less willing to risk failure.</a:t>
            </a:r>
          </a:p>
          <a:p>
            <a:pPr algn="r" eaLnBrk="1" hangingPunct="1">
              <a:buFont typeface="Wingdings 2" pitchFamily="18" charset="2"/>
              <a:buNone/>
            </a:pPr>
            <a:r>
              <a:rPr lang="en-US" sz="1800" smtClean="0">
                <a:latin typeface="Palatino Linotype" pitchFamily="18" charset="0"/>
              </a:rPr>
              <a:t>— John Gardner, Author of Excellence and Self-Renewal</a:t>
            </a:r>
            <a:endParaRPr lang="en-US" sz="1800" smtClean="0"/>
          </a:p>
          <a:p>
            <a:pPr eaLnBrk="1" hangingPunct="1">
              <a:buFont typeface="Wingdings 2" pitchFamily="18"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37891" name="Content Placeholder 2"/>
          <p:cNvSpPr>
            <a:spLocks noGrp="1"/>
          </p:cNvSpPr>
          <p:nvPr>
            <p:ph idx="1"/>
          </p:nvPr>
        </p:nvSpPr>
        <p:spPr/>
        <p:txBody>
          <a:bodyPr/>
          <a:lstStyle/>
          <a:p>
            <a:pPr eaLnBrk="1" hangingPunct="1">
              <a:buFont typeface="Wingdings 2" pitchFamily="18" charset="2"/>
              <a:buNone/>
            </a:pPr>
            <a:r>
              <a:rPr lang="en-US" i="1" smtClean="0">
                <a:latin typeface="Palatino Linotype" pitchFamily="18" charset="0"/>
              </a:rPr>
              <a:t>Anyone who stops learning is old, whether this happens at twenty or eighty. Anyone who keeps on learning not only remains young, but becomes constantly more valuable regardless of physical capacity.</a:t>
            </a:r>
            <a:endParaRPr lang="en-US" sz="1800" smtClean="0">
              <a:latin typeface="Palatino Linotype" pitchFamily="18" charset="0"/>
            </a:endParaRPr>
          </a:p>
          <a:p>
            <a:pPr algn="r" eaLnBrk="1" hangingPunct="1">
              <a:buFont typeface="Wingdings 2" pitchFamily="18" charset="2"/>
              <a:buNone/>
            </a:pPr>
            <a:r>
              <a:rPr lang="en-US" sz="1800" smtClean="0">
                <a:latin typeface="Palatino Linotype" pitchFamily="18" charset="0"/>
              </a:rPr>
              <a:t>— Harvey Ullman</a:t>
            </a:r>
            <a:endParaRPr lang="en-US" sz="1800" smtClean="0"/>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38915" name="Content Placeholder 2"/>
          <p:cNvSpPr>
            <a:spLocks noGrp="1"/>
          </p:cNvSpPr>
          <p:nvPr>
            <p:ph idx="1"/>
          </p:nvPr>
        </p:nvSpPr>
        <p:spPr/>
        <p:txBody>
          <a:bodyPr/>
          <a:lstStyle/>
          <a:p>
            <a:pPr eaLnBrk="1" hangingPunct="1">
              <a:buFont typeface="Wingdings 2" pitchFamily="18" charset="2"/>
              <a:buNone/>
            </a:pPr>
            <a:r>
              <a:rPr lang="en-US" i="1" smtClean="0">
                <a:latin typeface="Palatino Linotype" pitchFamily="18" charset="0"/>
              </a:rPr>
              <a:t>You learn nothing from your successes except to think too much of yourself. It is from failure that all growth comes, provided you can recognize it, admit it, learn from it, rise above it, and then try again.</a:t>
            </a:r>
          </a:p>
          <a:p>
            <a:pPr algn="r" eaLnBrk="1" hangingPunct="1">
              <a:buFont typeface="Wingdings 2" pitchFamily="18" charset="2"/>
              <a:buNone/>
            </a:pPr>
            <a:r>
              <a:rPr lang="en-US" sz="1800" smtClean="0">
                <a:latin typeface="Palatino Linotype" pitchFamily="18" charset="0"/>
              </a:rPr>
              <a:t>— Dee Hock, Founder and Former CEO, Visa International</a:t>
            </a: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#8  Confront reality</a:t>
            </a:r>
            <a:endParaRPr lang="en-US" dirty="0"/>
          </a:p>
        </p:txBody>
      </p:sp>
      <p:sp>
        <p:nvSpPr>
          <p:cNvPr id="39939" name="Content Placeholder 2"/>
          <p:cNvSpPr>
            <a:spLocks noGrp="1"/>
          </p:cNvSpPr>
          <p:nvPr>
            <p:ph idx="1"/>
          </p:nvPr>
        </p:nvSpPr>
        <p:spPr/>
        <p:txBody>
          <a:bodyPr/>
          <a:lstStyle/>
          <a:p>
            <a:pPr eaLnBrk="1" hangingPunct="1">
              <a:buFont typeface="Wingdings 2" pitchFamily="18" charset="2"/>
              <a:buNone/>
            </a:pPr>
            <a:r>
              <a:rPr lang="en-US" i="1" smtClean="0">
                <a:latin typeface="Palatino Linotype" pitchFamily="18" charset="0"/>
              </a:rPr>
              <a:t>Leaders need to be more candid with those they purport to lead. Sharing good news is easy. When it comes to the more troublesome negative news, be candid and take responsibility. Don’t withhold unpleasant possibilities and don’t pass off bad news to subordinates to deliver. Level with employees about problems in a timely fashion.</a:t>
            </a:r>
          </a:p>
          <a:p>
            <a:pPr algn="r" eaLnBrk="1" hangingPunct="1">
              <a:buFont typeface="Wingdings 2" pitchFamily="18" charset="2"/>
              <a:buNone/>
            </a:pPr>
            <a:r>
              <a:rPr lang="en-US" sz="1800" smtClean="0">
                <a:latin typeface="Palatino Linotype" pitchFamily="18" charset="0"/>
              </a:rPr>
              <a:t>— Jon Huntsman, Chairman, Huntsman Chemical</a:t>
            </a:r>
            <a:endParaRPr lang="en-US" smtClean="0">
              <a:latin typeface="Palatino Linotype" pitchFamily="18" charset="0"/>
            </a:endParaRP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#9  Clarify expectations</a:t>
            </a:r>
            <a:endParaRPr lang="en-US" dirty="0"/>
          </a:p>
        </p:txBody>
      </p:sp>
      <p:sp>
        <p:nvSpPr>
          <p:cNvPr id="3" name="Content Placeholder 2"/>
          <p:cNvSpPr>
            <a:spLocks noGrp="1"/>
          </p:cNvSpPr>
          <p:nvPr>
            <p:ph idx="1"/>
          </p:nvPr>
        </p:nvSpPr>
        <p:spPr/>
        <p:txBody>
          <a:bodyPr>
            <a:normAutofit/>
          </a:bodyPr>
          <a:lstStyle/>
          <a:p>
            <a:pPr marL="548640" indent="-411480" eaLnBrk="1" fontAlgn="auto" hangingPunct="1">
              <a:spcAft>
                <a:spcPts val="0"/>
              </a:spcAft>
              <a:buClr>
                <a:schemeClr val="tx1">
                  <a:shade val="95000"/>
                </a:schemeClr>
              </a:buClr>
              <a:buFont typeface="Wingdings 2"/>
              <a:buNone/>
              <a:defRPr/>
            </a:pPr>
            <a:r>
              <a:rPr lang="en-US" i="1" dirty="0" smtClean="0">
                <a:latin typeface="Palatino Linotype" pitchFamily="18" charset="0"/>
              </a:rPr>
              <a:t>Almost all conflict is a result of violated expectations.</a:t>
            </a:r>
          </a:p>
          <a:p>
            <a:pPr marL="548640" indent="-411480" algn="r" eaLnBrk="1" fontAlgn="auto" hangingPunct="1">
              <a:spcAft>
                <a:spcPts val="0"/>
              </a:spcAft>
              <a:buClr>
                <a:schemeClr val="tx1">
                  <a:shade val="95000"/>
                </a:schemeClr>
              </a:buClr>
              <a:buFont typeface="Wingdings 2"/>
              <a:buNone/>
              <a:defRPr/>
            </a:pPr>
            <a:r>
              <a:rPr lang="en-US" sz="1800" dirty="0" smtClean="0">
                <a:latin typeface="Palatino Linotype" pitchFamily="18" charset="0"/>
              </a:rPr>
              <a:t>— Blaine Lee, Author of </a:t>
            </a:r>
            <a:r>
              <a:rPr lang="en-US" sz="1800" i="1" dirty="0" smtClean="0">
                <a:latin typeface="Palatino Linotype" pitchFamily="18" charset="0"/>
              </a:rPr>
              <a:t>The Power Principle</a:t>
            </a:r>
          </a:p>
          <a:p>
            <a:pPr marL="548640" indent="-411480" eaLnBrk="1" fontAlgn="auto" hangingPunct="1">
              <a:spcAft>
                <a:spcPts val="0"/>
              </a:spcAft>
              <a:buClr>
                <a:schemeClr val="tx1">
                  <a:shade val="95000"/>
                </a:schemeClr>
              </a:buClr>
              <a:buFont typeface="Wingdings 2"/>
              <a:buNone/>
              <a:defRPr/>
            </a:pPr>
            <a:endParaRPr lang="en-US" dirty="0" smtClean="0">
              <a:latin typeface="Palatino Linotype" pitchFamily="18" charset="0"/>
            </a:endParaRPr>
          </a:p>
          <a:p>
            <a:pPr marL="182880" indent="-182880" eaLnBrk="1" fontAlgn="auto" hangingPunct="1">
              <a:spcAft>
                <a:spcPts val="0"/>
              </a:spcAft>
              <a:buClr>
                <a:srgbClr val="4B729B"/>
              </a:buClr>
              <a:buFont typeface="Wingdings 2"/>
              <a:buNone/>
              <a:defRPr/>
            </a:pPr>
            <a:r>
              <a:rPr lang="en-US" altLang="ja-JP" dirty="0" smtClean="0">
                <a:latin typeface="Palatino Linotype" pitchFamily="18" charset="0"/>
                <a:ea typeface="ＭＳ Ｐゴシック" pitchFamily="-112" charset="-128"/>
              </a:rPr>
              <a:t>One way of checking to see if your communication has been clears is to “check for clarity” by asking a few simple questions:</a:t>
            </a:r>
          </a:p>
          <a:p>
            <a:pPr marL="868680" lvl="1" indent="-228600" eaLnBrk="1" fontAlgn="auto" hangingPunct="1">
              <a:lnSpc>
                <a:spcPts val="2200"/>
              </a:lnSpc>
              <a:spcAft>
                <a:spcPts val="0"/>
              </a:spcAft>
              <a:buClr>
                <a:srgbClr val="4B729B"/>
              </a:buClr>
              <a:buFont typeface="Palatino" pitchFamily="-112" charset="0"/>
              <a:buAutoNum type="arabicPeriod"/>
              <a:defRPr/>
            </a:pPr>
            <a:r>
              <a:rPr lang="en-US" sz="2000" dirty="0" smtClean="0">
                <a:latin typeface="Palatino Linotype" pitchFamily="18" charset="0"/>
                <a:ea typeface="ＭＳ Ｐゴシック" pitchFamily="-112" charset="-128"/>
              </a:rPr>
              <a:t> What have you understood from this conversation?</a:t>
            </a:r>
          </a:p>
          <a:p>
            <a:pPr marL="868680" lvl="1" indent="-228600" eaLnBrk="1" fontAlgn="auto" hangingPunct="1">
              <a:lnSpc>
                <a:spcPts val="2200"/>
              </a:lnSpc>
              <a:spcAft>
                <a:spcPts val="0"/>
              </a:spcAft>
              <a:buClr>
                <a:srgbClr val="4B729B"/>
              </a:buClr>
              <a:buFont typeface="Palatino" pitchFamily="-112" charset="0"/>
              <a:buAutoNum type="arabicPeriod"/>
              <a:defRPr/>
            </a:pPr>
            <a:r>
              <a:rPr lang="en-US" sz="2000" dirty="0" smtClean="0">
                <a:latin typeface="Palatino Linotype" pitchFamily="18" charset="0"/>
                <a:ea typeface="ＭＳ Ｐゴシック" pitchFamily="-112" charset="-128"/>
              </a:rPr>
              <a:t> As a result of our interaction, what do you see as your next steps? What do you see as mine?</a:t>
            </a:r>
          </a:p>
          <a:p>
            <a:pPr marL="868680" lvl="1" indent="-228600" eaLnBrk="1" fontAlgn="auto" hangingPunct="1">
              <a:lnSpc>
                <a:spcPts val="2200"/>
              </a:lnSpc>
              <a:spcAft>
                <a:spcPts val="0"/>
              </a:spcAft>
              <a:buClr>
                <a:srgbClr val="4B729B"/>
              </a:buClr>
              <a:buFont typeface="Palatino" pitchFamily="-112" charset="0"/>
              <a:buAutoNum type="arabicPeriod"/>
              <a:defRPr/>
            </a:pPr>
            <a:r>
              <a:rPr lang="en-US" sz="2000" dirty="0" smtClean="0">
                <a:latin typeface="Palatino Linotype" pitchFamily="18" charset="0"/>
                <a:ea typeface="ＭＳ Ｐゴシック" pitchFamily="-112" charset="-128"/>
              </a:rPr>
              <a:t> Do you feel that others are clear regarding expectations?  </a:t>
            </a:r>
          </a:p>
          <a:p>
            <a:pPr marL="868680" lvl="1" indent="-228600" eaLnBrk="1" fontAlgn="auto" hangingPunct="1">
              <a:lnSpc>
                <a:spcPts val="2200"/>
              </a:lnSpc>
              <a:spcAft>
                <a:spcPts val="600"/>
              </a:spcAft>
              <a:buClr>
                <a:srgbClr val="4B729B"/>
              </a:buClr>
              <a:buFont typeface="Palatino" pitchFamily="-112" charset="0"/>
              <a:buAutoNum type="arabicPeriod"/>
              <a:defRPr/>
            </a:pPr>
            <a:r>
              <a:rPr lang="en-US" sz="2000" dirty="0" smtClean="0">
                <a:latin typeface="Palatino Linotype" pitchFamily="18" charset="0"/>
                <a:ea typeface="ＭＳ Ｐゴシック" pitchFamily="-112" charset="-128"/>
              </a:rPr>
              <a:t> What can we do to make things more clear?</a:t>
            </a:r>
            <a:endParaRPr lang="en-US" dirty="0" smtClean="0">
              <a:latin typeface="Palatino Linotype" pitchFamily="18" charset="0"/>
              <a:ea typeface="ＭＳ Ｐゴシック" pitchFamily="-112" charset="-128"/>
            </a:endParaRPr>
          </a:p>
          <a:p>
            <a:pPr marL="548640" indent="-411480" eaLnBrk="1" fontAlgn="auto" hangingPunct="1">
              <a:spcAft>
                <a:spcPts val="0"/>
              </a:spcAft>
              <a:buClr>
                <a:schemeClr val="tx1">
                  <a:shade val="95000"/>
                </a:schemeClr>
              </a:buClr>
              <a:buFont typeface="Wingdings 2"/>
              <a:buNone/>
              <a:defRPr/>
            </a:pPr>
            <a:endParaRPr lang="en-US" dirty="0" smtClean="0">
              <a:latin typeface="Palatino Linotype" pitchFamily="18" charset="0"/>
            </a:endParaRPr>
          </a:p>
          <a:p>
            <a:pPr marL="548640" indent="-411480" eaLnBrk="1" fontAlgn="auto" hangingPunct="1">
              <a:spcAft>
                <a:spcPts val="0"/>
              </a:spcAft>
              <a:buClr>
                <a:schemeClr val="tx1">
                  <a:shade val="95000"/>
                </a:schemeClr>
              </a:buClr>
              <a:buFont typeface="Wingdings 2"/>
              <a:buNone/>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eaLnBrk="1" fontAlgn="auto" hangingPunct="1">
              <a:spcAft>
                <a:spcPts val="0"/>
              </a:spcAft>
              <a:defRPr/>
            </a:pPr>
            <a:r>
              <a:rPr lang="en-US" sz="4000" dirty="0" smtClean="0">
                <a:latin typeface="Book Antiqua" pitchFamily="18" charset="0"/>
              </a:rPr>
              <a:t>Organizing your life:</a:t>
            </a:r>
            <a:endParaRPr lang="en-US" sz="4000" dirty="0">
              <a:latin typeface="Book Antiqua" pitchFamily="18" charset="0"/>
            </a:endParaRPr>
          </a:p>
        </p:txBody>
      </p:sp>
      <p:graphicFrame>
        <p:nvGraphicFramePr>
          <p:cNvPr id="4" name="Diagram 3"/>
          <p:cNvGraphicFramePr/>
          <p:nvPr/>
        </p:nvGraphicFramePr>
        <p:xfrm>
          <a:off x="1295400" y="1701800"/>
          <a:ext cx="6705600" cy="431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a:xfrm>
            <a:off x="8410575" y="6181725"/>
            <a:ext cx="609600" cy="457200"/>
          </a:xfrm>
        </p:spPr>
        <p:txBody>
          <a:bodyPr/>
          <a:lstStyle/>
          <a:p>
            <a:pPr>
              <a:defRPr/>
            </a:pPr>
            <a:fld id="{09C53B88-060F-470A-BF22-BAEA318547CF}" type="slidenum">
              <a:rPr lang="en-US"/>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#10  Practice accountability</a:t>
            </a:r>
            <a:endParaRPr lang="en-US" dirty="0"/>
          </a:p>
        </p:txBody>
      </p:sp>
      <p:sp>
        <p:nvSpPr>
          <p:cNvPr id="3" name="Content Placeholder 2"/>
          <p:cNvSpPr>
            <a:spLocks noGrp="1"/>
          </p:cNvSpPr>
          <p:nvPr>
            <p:ph idx="1"/>
          </p:nvPr>
        </p:nvSpPr>
        <p:spPr/>
        <p:txBody>
          <a:bodyPr/>
          <a:lstStyle/>
          <a:p>
            <a:pPr eaLnBrk="1" hangingPunct="1">
              <a:buFont typeface="Wingdings 2" pitchFamily="18" charset="2"/>
              <a:buNone/>
            </a:pPr>
            <a:r>
              <a:rPr lang="en-US" i="1" smtClean="0">
                <a:latin typeface="Palatino Linotype" pitchFamily="18" charset="0"/>
              </a:rPr>
              <a:t>All power is a trust; and we are accountable for its exercise.</a:t>
            </a:r>
            <a:endParaRPr lang="en-US" smtClean="0">
              <a:latin typeface="Palatino Linotype" pitchFamily="18" charset="0"/>
            </a:endParaRPr>
          </a:p>
          <a:p>
            <a:pPr algn="r" eaLnBrk="1" hangingPunct="1">
              <a:buFont typeface="Wingdings 2" pitchFamily="18" charset="2"/>
              <a:buNone/>
            </a:pPr>
            <a:r>
              <a:rPr lang="en-US" sz="1800" smtClean="0">
                <a:latin typeface="Palatino Linotype" pitchFamily="18" charset="0"/>
              </a:rPr>
              <a:t>— Benjamin Disraeli</a:t>
            </a:r>
          </a:p>
          <a:p>
            <a:pPr eaLnBrk="1" hangingPunct="1">
              <a:buFont typeface="Wingdings 2" pitchFamily="18" charset="2"/>
              <a:buNone/>
            </a:pPr>
            <a:endParaRPr lang="en-US" altLang="ja-JP" sz="1800" i="1" smtClean="0">
              <a:latin typeface="Palatino Linotype" pitchFamily="18" charset="0"/>
              <a:cs typeface="HG明朝B"/>
            </a:endParaRPr>
          </a:p>
          <a:p>
            <a:pPr eaLnBrk="1" hangingPunct="1">
              <a:buFont typeface="Wingdings 2" pitchFamily="18" charset="2"/>
              <a:buNone/>
            </a:pPr>
            <a:endParaRPr lang="en-US" altLang="ja-JP" sz="1800" i="1" smtClean="0">
              <a:latin typeface="Palatino Linotype" pitchFamily="18" charset="0"/>
              <a:cs typeface="HG明朝B"/>
            </a:endParaRPr>
          </a:p>
          <a:p>
            <a:pPr eaLnBrk="1" hangingPunct="1">
              <a:buFont typeface="Wingdings 2" pitchFamily="18" charset="2"/>
              <a:buNone/>
            </a:pPr>
            <a:r>
              <a:rPr lang="en-US" altLang="ja-JP" smtClean="0">
                <a:latin typeface="Palatino Linotype" pitchFamily="18" charset="0"/>
                <a:cs typeface="HG明朝B"/>
              </a:rPr>
              <a:t>Hold yourself accountable.</a:t>
            </a:r>
          </a:p>
          <a:p>
            <a:pPr eaLnBrk="1" hangingPunct="1">
              <a:buFont typeface="Wingdings 2" pitchFamily="18" charset="2"/>
              <a:buNone/>
            </a:pPr>
            <a:r>
              <a:rPr lang="en-US" altLang="ja-JP" smtClean="0">
                <a:latin typeface="Palatino Linotype" pitchFamily="18" charset="0"/>
                <a:cs typeface="HG明朝B"/>
              </a:rPr>
              <a:t>Hold others accountable.</a:t>
            </a:r>
          </a:p>
          <a:p>
            <a:pPr eaLnBrk="1" hangingPunct="1">
              <a:buFont typeface="Wingdings 2" pitchFamily="18"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#11  Listen first</a:t>
            </a:r>
            <a:endParaRPr lang="en-US" dirty="0"/>
          </a:p>
        </p:txBody>
      </p:sp>
      <p:sp>
        <p:nvSpPr>
          <p:cNvPr id="43011" name="Content Placeholder 2"/>
          <p:cNvSpPr>
            <a:spLocks noGrp="1"/>
          </p:cNvSpPr>
          <p:nvPr>
            <p:ph idx="1"/>
          </p:nvPr>
        </p:nvSpPr>
        <p:spPr/>
        <p:txBody>
          <a:bodyPr/>
          <a:lstStyle/>
          <a:p>
            <a:pPr eaLnBrk="1" hangingPunct="1">
              <a:buFont typeface="Wingdings 2" pitchFamily="18" charset="2"/>
              <a:buNone/>
            </a:pPr>
            <a:r>
              <a:rPr lang="en-US" i="1" smtClean="0">
                <a:latin typeface="Palatino Linotype" pitchFamily="18" charset="0"/>
              </a:rPr>
              <a:t>Leadership has less to do with walking in front and leading the way than it does with listening to the needs of people of the company and meeting them.</a:t>
            </a:r>
            <a:endParaRPr lang="en-US" smtClean="0">
              <a:latin typeface="Palatino Linotype" pitchFamily="18" charset="0"/>
            </a:endParaRPr>
          </a:p>
          <a:p>
            <a:pPr algn="r" eaLnBrk="1" hangingPunct="1">
              <a:buFont typeface="Wingdings 2" pitchFamily="18" charset="2"/>
              <a:buNone/>
            </a:pPr>
            <a:r>
              <a:rPr lang="en-US" sz="1800" smtClean="0">
                <a:latin typeface="Palatino Linotype" pitchFamily="18" charset="0"/>
              </a:rPr>
              <a:t>— Charles M. Cawley, Chairman and CEO, MBNA America</a:t>
            </a:r>
            <a:endParaRPr lang="en-US" sz="1800" smtClean="0"/>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#12  Keep commitments</a:t>
            </a:r>
            <a:endParaRPr lang="en-US" dirty="0"/>
          </a:p>
        </p:txBody>
      </p:sp>
      <p:sp>
        <p:nvSpPr>
          <p:cNvPr id="44035" name="Content Placeholder 2"/>
          <p:cNvSpPr>
            <a:spLocks noGrp="1"/>
          </p:cNvSpPr>
          <p:nvPr>
            <p:ph idx="1"/>
          </p:nvPr>
        </p:nvSpPr>
        <p:spPr/>
        <p:txBody>
          <a:bodyPr/>
          <a:lstStyle/>
          <a:p>
            <a:pPr eaLnBrk="1" hangingPunct="1">
              <a:buFont typeface="Wingdings 2" pitchFamily="18" charset="2"/>
              <a:buNone/>
            </a:pPr>
            <a:r>
              <a:rPr lang="en-US" i="1" smtClean="0">
                <a:latin typeface="Palatino Linotype" pitchFamily="18" charset="0"/>
              </a:rPr>
              <a:t>It is a leader’s responsibility to demonstrate what is means to keep your word and earn a reputation for trustworthiness.</a:t>
            </a:r>
            <a:endParaRPr lang="en-US" smtClean="0">
              <a:latin typeface="Palatino Linotype" pitchFamily="18" charset="0"/>
            </a:endParaRPr>
          </a:p>
          <a:p>
            <a:pPr algn="r" eaLnBrk="1" hangingPunct="1">
              <a:buFont typeface="Wingdings 2" pitchFamily="18" charset="2"/>
              <a:buNone/>
            </a:pPr>
            <a:r>
              <a:rPr lang="en-US" sz="1800" smtClean="0">
                <a:latin typeface="Palatino Linotype" pitchFamily="18" charset="0"/>
              </a:rPr>
              <a:t>— Hank Paulson, Chairman and CEO, Goldman Sachs</a:t>
            </a:r>
            <a:endParaRPr lang="en-US" smtClean="0"/>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#13  Extend trust</a:t>
            </a:r>
            <a:endParaRPr lang="en-US" dirty="0"/>
          </a:p>
        </p:txBody>
      </p:sp>
      <p:sp>
        <p:nvSpPr>
          <p:cNvPr id="45059" name="Content Placeholder 2"/>
          <p:cNvSpPr>
            <a:spLocks noGrp="1"/>
          </p:cNvSpPr>
          <p:nvPr>
            <p:ph idx="1"/>
          </p:nvPr>
        </p:nvSpPr>
        <p:spPr/>
        <p:txBody>
          <a:bodyPr/>
          <a:lstStyle/>
          <a:p>
            <a:pPr eaLnBrk="1" hangingPunct="1">
              <a:buFont typeface="Wingdings 2" pitchFamily="18" charset="2"/>
              <a:buNone/>
            </a:pPr>
            <a:r>
              <a:rPr lang="en-US" i="1" smtClean="0">
                <a:latin typeface="Palatino Linotype" pitchFamily="18" charset="0"/>
              </a:rPr>
              <a:t>Leadership without mutual trust is a contradiction in terms. </a:t>
            </a:r>
          </a:p>
          <a:p>
            <a:pPr algn="r" eaLnBrk="1" hangingPunct="1">
              <a:buFont typeface="Wingdings 2" pitchFamily="18" charset="2"/>
              <a:buNone/>
            </a:pPr>
            <a:r>
              <a:rPr lang="en-US" sz="1800" smtClean="0">
                <a:latin typeface="Palatino Linotype" pitchFamily="18" charset="0"/>
              </a:rPr>
              <a:t>— Warren Bennis, Author of </a:t>
            </a:r>
            <a:r>
              <a:rPr lang="en-US" sz="1800" i="1" smtClean="0">
                <a:latin typeface="Palatino Linotype" pitchFamily="18" charset="0"/>
              </a:rPr>
              <a:t>On Becoming a Leader</a:t>
            </a:r>
            <a:endParaRPr lang="en-US" sz="1800" i="1" smtClean="0"/>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Placeholder 7"/>
          <p:cNvSpPr>
            <a:spLocks noGrp="1"/>
          </p:cNvSpPr>
          <p:nvPr>
            <p:ph type="body" idx="1"/>
          </p:nvPr>
        </p:nvSpPr>
        <p:spPr>
          <a:xfrm>
            <a:off x="457200" y="685800"/>
            <a:ext cx="4040188" cy="750888"/>
          </a:xfrm>
        </p:spPr>
        <p:txBody>
          <a:bodyPr/>
          <a:lstStyle/>
          <a:p>
            <a:pPr eaLnBrk="1" hangingPunct="1"/>
            <a:r>
              <a:rPr lang="en-US" cap="none" smtClean="0"/>
              <a:t>TRUST BUILDERS</a:t>
            </a:r>
          </a:p>
        </p:txBody>
      </p:sp>
      <p:sp>
        <p:nvSpPr>
          <p:cNvPr id="9" name="Text Placeholder 8"/>
          <p:cNvSpPr>
            <a:spLocks noGrp="1"/>
          </p:cNvSpPr>
          <p:nvPr>
            <p:ph type="body" sz="half" idx="3"/>
          </p:nvPr>
        </p:nvSpPr>
        <p:spPr>
          <a:xfrm>
            <a:off x="4645025" y="685800"/>
            <a:ext cx="4041775" cy="750888"/>
          </a:xfrm>
        </p:spPr>
        <p:txBody>
          <a:bodyPr>
            <a:normAutofit/>
          </a:bodyPr>
          <a:lstStyle/>
          <a:p>
            <a:pPr eaLnBrk="1" fontAlgn="auto" hangingPunct="1">
              <a:spcAft>
                <a:spcPts val="0"/>
              </a:spcAft>
              <a:buClr>
                <a:schemeClr val="tx1">
                  <a:shade val="95000"/>
                </a:schemeClr>
              </a:buClr>
              <a:buFont typeface="Wingdings 2"/>
              <a:buNone/>
              <a:defRPr/>
            </a:pPr>
            <a:r>
              <a:rPr lang="en-US" dirty="0" smtClean="0"/>
              <a:t>OUR PRACTICES</a:t>
            </a:r>
            <a:endParaRPr lang="en-US" dirty="0"/>
          </a:p>
        </p:txBody>
      </p:sp>
      <p:sp>
        <p:nvSpPr>
          <p:cNvPr id="5" name="Content Placeholder 4"/>
          <p:cNvSpPr>
            <a:spLocks noGrp="1"/>
          </p:cNvSpPr>
          <p:nvPr>
            <p:ph sz="quarter" idx="2"/>
          </p:nvPr>
        </p:nvSpPr>
        <p:spPr>
          <a:xfrm>
            <a:off x="457200" y="1371600"/>
            <a:ext cx="4040188" cy="4525963"/>
          </a:xfrm>
        </p:spPr>
        <p:txBody>
          <a:bodyPr>
            <a:normAutofit lnSpcReduction="10000"/>
          </a:bodyPr>
          <a:lstStyle/>
          <a:p>
            <a:pPr marL="0" indent="-365760" eaLnBrk="1" fontAlgn="auto" hangingPunct="1">
              <a:spcBef>
                <a:spcPts val="0"/>
              </a:spcBef>
              <a:spcAft>
                <a:spcPts val="0"/>
              </a:spcAft>
              <a:buClr>
                <a:schemeClr val="tx1">
                  <a:shade val="95000"/>
                </a:schemeClr>
              </a:buClr>
              <a:buFont typeface="+mj-lt"/>
              <a:buAutoNum type="arabicPeriod"/>
              <a:defRPr/>
            </a:pPr>
            <a:r>
              <a:rPr lang="en-US" dirty="0" smtClean="0"/>
              <a:t>Tell the truth</a:t>
            </a:r>
          </a:p>
          <a:p>
            <a:pPr marL="0" indent="-365760" eaLnBrk="1" fontAlgn="auto" hangingPunct="1">
              <a:spcBef>
                <a:spcPts val="0"/>
              </a:spcBef>
              <a:spcAft>
                <a:spcPts val="0"/>
              </a:spcAft>
              <a:buClr>
                <a:schemeClr val="tx1">
                  <a:shade val="95000"/>
                </a:schemeClr>
              </a:buClr>
              <a:buFont typeface="+mj-lt"/>
              <a:buAutoNum type="arabicPeriod"/>
              <a:defRPr/>
            </a:pPr>
            <a:r>
              <a:rPr lang="en-US" dirty="0" smtClean="0"/>
              <a:t>Demonstrate respect</a:t>
            </a:r>
          </a:p>
          <a:p>
            <a:pPr marL="0" indent="-365760" eaLnBrk="1" fontAlgn="auto" hangingPunct="1">
              <a:spcBef>
                <a:spcPts val="0"/>
              </a:spcBef>
              <a:spcAft>
                <a:spcPts val="0"/>
              </a:spcAft>
              <a:buClr>
                <a:schemeClr val="tx1">
                  <a:shade val="95000"/>
                </a:schemeClr>
              </a:buClr>
              <a:buFont typeface="+mj-lt"/>
              <a:buAutoNum type="arabicPeriod"/>
              <a:defRPr/>
            </a:pPr>
            <a:r>
              <a:rPr lang="en-US" dirty="0" smtClean="0"/>
              <a:t>Create transparency</a:t>
            </a:r>
          </a:p>
          <a:p>
            <a:pPr marL="0" indent="-365760" eaLnBrk="1" fontAlgn="auto" hangingPunct="1">
              <a:spcBef>
                <a:spcPts val="0"/>
              </a:spcBef>
              <a:spcAft>
                <a:spcPts val="0"/>
              </a:spcAft>
              <a:buClr>
                <a:schemeClr val="tx1">
                  <a:shade val="95000"/>
                </a:schemeClr>
              </a:buClr>
              <a:buFont typeface="+mj-lt"/>
              <a:buAutoNum type="arabicPeriod"/>
              <a:defRPr/>
            </a:pPr>
            <a:r>
              <a:rPr lang="en-US" dirty="0" smtClean="0"/>
              <a:t>Right wrongs</a:t>
            </a:r>
          </a:p>
          <a:p>
            <a:pPr marL="0" indent="-365760" eaLnBrk="1" fontAlgn="auto" hangingPunct="1">
              <a:spcBef>
                <a:spcPts val="0"/>
              </a:spcBef>
              <a:spcAft>
                <a:spcPts val="0"/>
              </a:spcAft>
              <a:buClr>
                <a:schemeClr val="tx1">
                  <a:shade val="95000"/>
                </a:schemeClr>
              </a:buClr>
              <a:buFont typeface="+mj-lt"/>
              <a:buAutoNum type="arabicPeriod"/>
              <a:defRPr/>
            </a:pPr>
            <a:r>
              <a:rPr lang="en-US" dirty="0" smtClean="0"/>
              <a:t>Show loyalty</a:t>
            </a:r>
          </a:p>
          <a:p>
            <a:pPr marL="0" indent="-365760" eaLnBrk="1" fontAlgn="auto" hangingPunct="1">
              <a:spcBef>
                <a:spcPts val="0"/>
              </a:spcBef>
              <a:spcAft>
                <a:spcPts val="0"/>
              </a:spcAft>
              <a:buClr>
                <a:schemeClr val="tx1">
                  <a:shade val="95000"/>
                </a:schemeClr>
              </a:buClr>
              <a:buFont typeface="+mj-lt"/>
              <a:buAutoNum type="arabicPeriod"/>
              <a:defRPr/>
            </a:pPr>
            <a:r>
              <a:rPr lang="en-US" dirty="0" smtClean="0"/>
              <a:t>Deliver results</a:t>
            </a:r>
          </a:p>
          <a:p>
            <a:pPr marL="0" indent="-365760" eaLnBrk="1" fontAlgn="auto" hangingPunct="1">
              <a:spcBef>
                <a:spcPts val="0"/>
              </a:spcBef>
              <a:spcAft>
                <a:spcPts val="0"/>
              </a:spcAft>
              <a:buClr>
                <a:schemeClr val="tx1">
                  <a:shade val="95000"/>
                </a:schemeClr>
              </a:buClr>
              <a:buFont typeface="+mj-lt"/>
              <a:buAutoNum type="arabicPeriod"/>
              <a:defRPr/>
            </a:pPr>
            <a:r>
              <a:rPr lang="en-US" dirty="0" smtClean="0"/>
              <a:t>Get better</a:t>
            </a:r>
          </a:p>
          <a:p>
            <a:pPr marL="0" indent="-365760" eaLnBrk="1" fontAlgn="auto" hangingPunct="1">
              <a:spcBef>
                <a:spcPts val="0"/>
              </a:spcBef>
              <a:spcAft>
                <a:spcPts val="0"/>
              </a:spcAft>
              <a:buClr>
                <a:schemeClr val="tx1">
                  <a:shade val="95000"/>
                </a:schemeClr>
              </a:buClr>
              <a:buFont typeface="+mj-lt"/>
              <a:buAutoNum type="arabicPeriod"/>
              <a:defRPr/>
            </a:pPr>
            <a:r>
              <a:rPr lang="en-US" dirty="0" smtClean="0"/>
              <a:t>Confront reality</a:t>
            </a:r>
          </a:p>
          <a:p>
            <a:pPr marL="0" indent="-365760" eaLnBrk="1" fontAlgn="auto" hangingPunct="1">
              <a:spcBef>
                <a:spcPts val="0"/>
              </a:spcBef>
              <a:spcAft>
                <a:spcPts val="0"/>
              </a:spcAft>
              <a:buClr>
                <a:schemeClr val="tx1">
                  <a:shade val="95000"/>
                </a:schemeClr>
              </a:buClr>
              <a:buFont typeface="+mj-lt"/>
              <a:buAutoNum type="arabicPeriod"/>
              <a:defRPr/>
            </a:pPr>
            <a:r>
              <a:rPr lang="en-US" dirty="0" smtClean="0"/>
              <a:t>Clarify expectations</a:t>
            </a:r>
          </a:p>
          <a:p>
            <a:pPr marL="0" indent="-365760" eaLnBrk="1" fontAlgn="auto" hangingPunct="1">
              <a:spcBef>
                <a:spcPts val="0"/>
              </a:spcBef>
              <a:spcAft>
                <a:spcPts val="0"/>
              </a:spcAft>
              <a:buClr>
                <a:schemeClr val="tx1">
                  <a:shade val="95000"/>
                </a:schemeClr>
              </a:buClr>
              <a:buFont typeface="+mj-lt"/>
              <a:buAutoNum type="arabicPeriod"/>
              <a:defRPr/>
            </a:pPr>
            <a:r>
              <a:rPr lang="en-US" dirty="0" smtClean="0"/>
              <a:t>Practice accountability</a:t>
            </a:r>
          </a:p>
          <a:p>
            <a:pPr marL="0" indent="-365760" eaLnBrk="1" fontAlgn="auto" hangingPunct="1">
              <a:spcBef>
                <a:spcPts val="0"/>
              </a:spcBef>
              <a:spcAft>
                <a:spcPts val="0"/>
              </a:spcAft>
              <a:buClr>
                <a:schemeClr val="tx1">
                  <a:shade val="95000"/>
                </a:schemeClr>
              </a:buClr>
              <a:buFont typeface="+mj-lt"/>
              <a:buAutoNum type="arabicPeriod"/>
              <a:defRPr/>
            </a:pPr>
            <a:r>
              <a:rPr lang="en-US" dirty="0" smtClean="0"/>
              <a:t>Listen first</a:t>
            </a:r>
          </a:p>
          <a:p>
            <a:pPr marL="0" indent="-365760" eaLnBrk="1" fontAlgn="auto" hangingPunct="1">
              <a:spcBef>
                <a:spcPts val="0"/>
              </a:spcBef>
              <a:spcAft>
                <a:spcPts val="0"/>
              </a:spcAft>
              <a:buClr>
                <a:schemeClr val="tx1">
                  <a:shade val="95000"/>
                </a:schemeClr>
              </a:buClr>
              <a:buFont typeface="+mj-lt"/>
              <a:buAutoNum type="arabicPeriod"/>
              <a:defRPr/>
            </a:pPr>
            <a:r>
              <a:rPr lang="en-US" dirty="0" smtClean="0"/>
              <a:t>Keep commitments</a:t>
            </a:r>
          </a:p>
          <a:p>
            <a:pPr marL="0" indent="-365760" eaLnBrk="1" fontAlgn="auto" hangingPunct="1">
              <a:spcBef>
                <a:spcPts val="0"/>
              </a:spcBef>
              <a:spcAft>
                <a:spcPts val="0"/>
              </a:spcAft>
              <a:buClr>
                <a:schemeClr val="tx1">
                  <a:shade val="95000"/>
                </a:schemeClr>
              </a:buClr>
              <a:buFont typeface="+mj-lt"/>
              <a:buAutoNum type="arabicPeriod"/>
              <a:defRPr/>
            </a:pPr>
            <a:r>
              <a:rPr lang="en-US" dirty="0" smtClean="0"/>
              <a:t>Extend trust</a:t>
            </a:r>
            <a:endParaRPr lang="en-US" dirty="0"/>
          </a:p>
        </p:txBody>
      </p:sp>
      <p:sp>
        <p:nvSpPr>
          <p:cNvPr id="6" name="Content Placeholder 5"/>
          <p:cNvSpPr>
            <a:spLocks noGrp="1"/>
          </p:cNvSpPr>
          <p:nvPr>
            <p:ph sz="quarter" idx="4"/>
          </p:nvPr>
        </p:nvSpPr>
        <p:spPr>
          <a:xfrm>
            <a:off x="4645025" y="1371600"/>
            <a:ext cx="4041775" cy="4525963"/>
          </a:xfrm>
        </p:spPr>
        <p:txBody>
          <a:bodyPr>
            <a:normAutofit/>
          </a:bodyPr>
          <a:lstStyle/>
          <a:p>
            <a:pPr marL="0" indent="-457200" eaLnBrk="1" fontAlgn="auto" hangingPunct="1">
              <a:spcBef>
                <a:spcPts val="0"/>
              </a:spcBef>
              <a:spcAft>
                <a:spcPts val="0"/>
              </a:spcAft>
              <a:buClr>
                <a:srgbClr val="4B729B"/>
              </a:buClr>
              <a:buSzPct val="85000"/>
              <a:buFont typeface="+mj-lt"/>
              <a:buAutoNum type="arabicPeriod"/>
              <a:defRPr/>
            </a:pPr>
            <a:r>
              <a:rPr lang="en-US" dirty="0" smtClean="0">
                <a:solidFill>
                  <a:srgbClr val="FFFF00"/>
                </a:solidFill>
                <a:latin typeface="Palatino Linotype" pitchFamily="18" charset="0"/>
              </a:rPr>
              <a:t>What is one thing we are now doing that we should </a:t>
            </a:r>
            <a:r>
              <a:rPr lang="en-US" i="1" dirty="0" smtClean="0">
                <a:solidFill>
                  <a:srgbClr val="FFFF00"/>
                </a:solidFill>
                <a:latin typeface="Palatino Linotype" pitchFamily="18" charset="0"/>
              </a:rPr>
              <a:t>continue </a:t>
            </a:r>
            <a:r>
              <a:rPr lang="en-US" dirty="0" smtClean="0">
                <a:solidFill>
                  <a:srgbClr val="FFFF00"/>
                </a:solidFill>
                <a:latin typeface="Palatino Linotype" pitchFamily="18" charset="0"/>
              </a:rPr>
              <a:t>doing?</a:t>
            </a:r>
          </a:p>
          <a:p>
            <a:pPr marL="0" indent="-457200" eaLnBrk="1" fontAlgn="auto" hangingPunct="1">
              <a:spcBef>
                <a:spcPts val="0"/>
              </a:spcBef>
              <a:spcAft>
                <a:spcPts val="0"/>
              </a:spcAft>
              <a:buClr>
                <a:srgbClr val="4B729B"/>
              </a:buClr>
              <a:buFont typeface="+mj-lt"/>
              <a:buAutoNum type="arabicPeriod"/>
              <a:defRPr/>
            </a:pPr>
            <a:endParaRPr lang="en-US" dirty="0" smtClean="0">
              <a:solidFill>
                <a:srgbClr val="FFFF00"/>
              </a:solidFill>
              <a:latin typeface="Palatino Linotype" pitchFamily="18" charset="0"/>
            </a:endParaRPr>
          </a:p>
          <a:p>
            <a:pPr marL="57150" indent="-514350" eaLnBrk="1" fontAlgn="auto" hangingPunct="1">
              <a:spcBef>
                <a:spcPts val="0"/>
              </a:spcBef>
              <a:spcAft>
                <a:spcPts val="0"/>
              </a:spcAft>
              <a:buClr>
                <a:srgbClr val="4B729B"/>
              </a:buClr>
              <a:buSzPct val="85000"/>
              <a:buFont typeface="+mj-lt"/>
              <a:buAutoNum type="arabicPeriod" startAt="2"/>
              <a:defRPr/>
            </a:pPr>
            <a:r>
              <a:rPr lang="en-US" dirty="0" smtClean="0">
                <a:solidFill>
                  <a:srgbClr val="FFFF00"/>
                </a:solidFill>
                <a:latin typeface="Palatino Linotype" pitchFamily="18" charset="0"/>
              </a:rPr>
              <a:t>What is one thing we are now doing that we should </a:t>
            </a:r>
            <a:r>
              <a:rPr lang="en-US" i="1" dirty="0" smtClean="0">
                <a:solidFill>
                  <a:srgbClr val="FFFF00"/>
                </a:solidFill>
                <a:latin typeface="Palatino Linotype" pitchFamily="18" charset="0"/>
              </a:rPr>
              <a:t>stop</a:t>
            </a:r>
            <a:r>
              <a:rPr lang="en-US" dirty="0" smtClean="0">
                <a:solidFill>
                  <a:srgbClr val="FFFF00"/>
                </a:solidFill>
                <a:latin typeface="Palatino Linotype" pitchFamily="18" charset="0"/>
              </a:rPr>
              <a:t> doing?</a:t>
            </a:r>
          </a:p>
          <a:p>
            <a:pPr marL="0" indent="-457200" eaLnBrk="1" fontAlgn="auto" hangingPunct="1">
              <a:spcBef>
                <a:spcPts val="0"/>
              </a:spcBef>
              <a:spcAft>
                <a:spcPts val="0"/>
              </a:spcAft>
              <a:buClr>
                <a:srgbClr val="4B729B"/>
              </a:buClr>
              <a:buFont typeface="+mj-lt"/>
              <a:buAutoNum type="arabicPeriod" startAt="2"/>
              <a:defRPr/>
            </a:pPr>
            <a:endParaRPr lang="en-US" dirty="0" smtClean="0">
              <a:solidFill>
                <a:srgbClr val="FFFF00"/>
              </a:solidFill>
              <a:latin typeface="Palatino Linotype" pitchFamily="18" charset="0"/>
            </a:endParaRPr>
          </a:p>
          <a:p>
            <a:pPr marL="57150" indent="-514350" eaLnBrk="1" fontAlgn="auto" hangingPunct="1">
              <a:spcBef>
                <a:spcPts val="0"/>
              </a:spcBef>
              <a:spcAft>
                <a:spcPts val="0"/>
              </a:spcAft>
              <a:buClr>
                <a:srgbClr val="4B729B"/>
              </a:buClr>
              <a:buSzPct val="85000"/>
              <a:buFont typeface="+mj-lt"/>
              <a:buAutoNum type="arabicPeriod" startAt="3"/>
              <a:defRPr/>
            </a:pPr>
            <a:r>
              <a:rPr lang="en-US" dirty="0" smtClean="0">
                <a:solidFill>
                  <a:srgbClr val="FFFF00"/>
                </a:solidFill>
                <a:latin typeface="Palatino Linotype" pitchFamily="18" charset="0"/>
              </a:rPr>
              <a:t>What is one thing we are </a:t>
            </a:r>
            <a:r>
              <a:rPr lang="en-US" i="1" dirty="0" smtClean="0">
                <a:solidFill>
                  <a:srgbClr val="FFFF00"/>
                </a:solidFill>
                <a:latin typeface="Palatino Linotype" pitchFamily="18" charset="0"/>
              </a:rPr>
              <a:t>not</a:t>
            </a:r>
            <a:r>
              <a:rPr lang="en-US" dirty="0" smtClean="0">
                <a:solidFill>
                  <a:srgbClr val="FFFF00"/>
                </a:solidFill>
                <a:latin typeface="Palatino Linotype" pitchFamily="18" charset="0"/>
              </a:rPr>
              <a:t> doing that we should </a:t>
            </a:r>
            <a:r>
              <a:rPr lang="en-US" i="1" dirty="0" smtClean="0">
                <a:solidFill>
                  <a:srgbClr val="FFFF00"/>
                </a:solidFill>
                <a:latin typeface="Palatino Linotype" pitchFamily="18" charset="0"/>
              </a:rPr>
              <a:t>start</a:t>
            </a:r>
            <a:r>
              <a:rPr lang="en-US" dirty="0" smtClean="0">
                <a:solidFill>
                  <a:srgbClr val="FFFF00"/>
                </a:solidFill>
                <a:latin typeface="Palatino Linotype" pitchFamily="18" charset="0"/>
              </a:rPr>
              <a:t> doing?</a:t>
            </a:r>
          </a:p>
          <a:p>
            <a:pPr marL="548640" indent="-411480" eaLnBrk="1" fontAlgn="auto" hangingPunct="1">
              <a:spcAft>
                <a:spcPts val="0"/>
              </a:spcAft>
              <a:buClr>
                <a:schemeClr val="tx1">
                  <a:shade val="95000"/>
                </a:schemeClr>
              </a:buClr>
              <a:buFont typeface="Wingdings 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fontAlgn="auto" hangingPunct="1">
              <a:spcAft>
                <a:spcPts val="0"/>
              </a:spcAft>
              <a:defRPr/>
            </a:pPr>
            <a:r>
              <a:rPr lang="en-US" sz="4000" dirty="0" smtClean="0"/>
              <a:t>3 Leadership Priorities:</a:t>
            </a:r>
            <a:endParaRPr lang="en-US" sz="4000" dirty="0"/>
          </a:p>
        </p:txBody>
      </p:sp>
      <p:sp>
        <p:nvSpPr>
          <p:cNvPr id="3" name="Content Placeholder 2"/>
          <p:cNvSpPr>
            <a:spLocks noGrp="1"/>
          </p:cNvSpPr>
          <p:nvPr>
            <p:ph idx="1"/>
          </p:nvPr>
        </p:nvSpPr>
        <p:spPr>
          <a:xfrm>
            <a:off x="457200" y="1616075"/>
            <a:ext cx="8229600" cy="4708525"/>
          </a:xfrm>
        </p:spPr>
        <p:txBody>
          <a:bodyPr/>
          <a:lstStyle/>
          <a:p>
            <a:pPr marL="650875" indent="-514350" eaLnBrk="1" hangingPunct="1">
              <a:buFont typeface="Lucida Sans" pitchFamily="34" charset="0"/>
              <a:buAutoNum type="arabicPeriod"/>
            </a:pPr>
            <a:r>
              <a:rPr lang="en-US" smtClean="0"/>
              <a:t>Articulate mission, vision, values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fontAlgn="auto" hangingPunct="1">
              <a:spcAft>
                <a:spcPts val="0"/>
              </a:spcAft>
              <a:defRPr/>
            </a:pPr>
            <a:r>
              <a:rPr lang="en-US" sz="4000" dirty="0" smtClean="0"/>
              <a:t>3 Leadership Priorities:</a:t>
            </a:r>
            <a:endParaRPr lang="en-US" sz="4000" dirty="0"/>
          </a:p>
        </p:txBody>
      </p:sp>
      <p:sp>
        <p:nvSpPr>
          <p:cNvPr id="7171" name="Content Placeholder 2"/>
          <p:cNvSpPr>
            <a:spLocks noGrp="1"/>
          </p:cNvSpPr>
          <p:nvPr>
            <p:ph idx="1"/>
          </p:nvPr>
        </p:nvSpPr>
        <p:spPr>
          <a:xfrm>
            <a:off x="457200" y="1616075"/>
            <a:ext cx="8229600" cy="4708525"/>
          </a:xfrm>
        </p:spPr>
        <p:txBody>
          <a:bodyPr/>
          <a:lstStyle/>
          <a:p>
            <a:pPr marL="650875" indent="-514350" eaLnBrk="1" hangingPunct="1">
              <a:buFont typeface="Lucida Sans" pitchFamily="34" charset="0"/>
              <a:buAutoNum type="arabicPeriod"/>
            </a:pPr>
            <a:r>
              <a:rPr lang="en-US" smtClean="0"/>
              <a:t>Articulate mission, vision, values</a:t>
            </a:r>
          </a:p>
        </p:txBody>
      </p:sp>
      <p:graphicFrame>
        <p:nvGraphicFramePr>
          <p:cNvPr id="7" name="Diagram 6"/>
          <p:cNvGraphicFramePr/>
          <p:nvPr/>
        </p:nvGraphicFramePr>
        <p:xfrm>
          <a:off x="1219200" y="1676400"/>
          <a:ext cx="6781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fontAlgn="auto" hangingPunct="1">
              <a:spcAft>
                <a:spcPts val="0"/>
              </a:spcAft>
              <a:defRPr/>
            </a:pPr>
            <a:r>
              <a:rPr lang="en-US" sz="4000" dirty="0" smtClean="0"/>
              <a:t>3 Leadership Priorities:</a:t>
            </a:r>
            <a:endParaRPr lang="en-US" sz="4000" dirty="0"/>
          </a:p>
        </p:txBody>
      </p:sp>
      <p:sp>
        <p:nvSpPr>
          <p:cNvPr id="3" name="Content Placeholder 2"/>
          <p:cNvSpPr>
            <a:spLocks noGrp="1"/>
          </p:cNvSpPr>
          <p:nvPr>
            <p:ph idx="1"/>
          </p:nvPr>
        </p:nvSpPr>
        <p:spPr/>
        <p:txBody>
          <a:bodyPr/>
          <a:lstStyle/>
          <a:p>
            <a:pPr marL="650875" indent="-514350" eaLnBrk="1" hangingPunct="1">
              <a:buFont typeface="Lucida Sans" pitchFamily="34" charset="0"/>
              <a:buAutoNum type="arabicPeriod"/>
            </a:pPr>
            <a:r>
              <a:rPr lang="en-US" smtClean="0"/>
              <a:t>Articulate mission, vision, values</a:t>
            </a:r>
          </a:p>
          <a:p>
            <a:pPr marL="650875" indent="-514350" eaLnBrk="1" hangingPunct="1">
              <a:buFont typeface="Lucida Sans" pitchFamily="34" charset="0"/>
              <a:buAutoNum type="arabicPeriod"/>
            </a:pPr>
            <a:r>
              <a:rPr lang="en-US" smtClean="0"/>
              <a:t>Build trust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fontAlgn="auto" hangingPunct="1">
              <a:spcAft>
                <a:spcPts val="0"/>
              </a:spcAft>
              <a:defRPr/>
            </a:pPr>
            <a:endParaRPr lang="en-US" smtClean="0"/>
          </a:p>
        </p:txBody>
      </p:sp>
      <p:sp>
        <p:nvSpPr>
          <p:cNvPr id="11267" name="Content Placeholder 2"/>
          <p:cNvSpPr>
            <a:spLocks noGrp="1"/>
          </p:cNvSpPr>
          <p:nvPr>
            <p:ph idx="1"/>
          </p:nvPr>
        </p:nvSpPr>
        <p:spPr/>
        <p:txBody>
          <a:bodyPr/>
          <a:lstStyle/>
          <a:p>
            <a:pPr algn="ctr" eaLnBrk="1" hangingPunct="1">
              <a:buFont typeface="Wingdings 2" pitchFamily="18" charset="2"/>
              <a:buNone/>
            </a:pPr>
            <a:r>
              <a:rPr lang="en-US" smtClean="0"/>
              <a:t>High trust produces speed.</a:t>
            </a:r>
          </a:p>
          <a:p>
            <a:pPr algn="ctr" eaLnBrk="1" hangingPunct="1">
              <a:buFont typeface="Wingdings 2" pitchFamily="18" charset="2"/>
              <a:buNone/>
            </a:pPr>
            <a:r>
              <a:rPr lang="en-US" smtClean="0"/>
              <a:t>Low trust slows everything.</a:t>
            </a:r>
          </a:p>
          <a:p>
            <a:pPr algn="ctr" eaLnBrk="1" hangingPunct="1">
              <a:buFont typeface="Wingdings 2" pitchFamily="18" charset="2"/>
              <a:buNone/>
            </a:pPr>
            <a:endParaRPr lang="en-US" smtClean="0"/>
          </a:p>
          <a:p>
            <a:pPr eaLnBrk="1" hangingPunct="1">
              <a:buFont typeface="Wingdings 2" pitchFamily="18" charset="2"/>
              <a:buNone/>
            </a:pPr>
            <a:r>
              <a:rPr lang="en-US" smtClean="0"/>
              <a:t>Low trust creates:</a:t>
            </a:r>
          </a:p>
          <a:p>
            <a:pPr marL="914400" lvl="1" eaLnBrk="1" hangingPunct="1">
              <a:spcBef>
                <a:spcPct val="0"/>
              </a:spcBef>
            </a:pPr>
            <a:r>
              <a:rPr lang="en-US" smtClean="0"/>
              <a:t>Hidden agendas</a:t>
            </a:r>
          </a:p>
          <a:p>
            <a:pPr marL="914400" lvl="1" eaLnBrk="1" hangingPunct="1">
              <a:spcBef>
                <a:spcPct val="0"/>
              </a:spcBef>
            </a:pPr>
            <a:r>
              <a:rPr lang="en-US" smtClean="0"/>
              <a:t>Politics</a:t>
            </a:r>
          </a:p>
          <a:p>
            <a:pPr marL="914400" lvl="1" eaLnBrk="1" hangingPunct="1">
              <a:spcBef>
                <a:spcPct val="0"/>
              </a:spcBef>
            </a:pPr>
            <a:r>
              <a:rPr lang="en-US" smtClean="0"/>
              <a:t>Interpersonal conflict</a:t>
            </a:r>
          </a:p>
          <a:p>
            <a:pPr marL="914400" lvl="1" eaLnBrk="1" hangingPunct="1">
              <a:spcBef>
                <a:spcPct val="0"/>
              </a:spcBef>
            </a:pPr>
            <a:r>
              <a:rPr lang="en-US" smtClean="0"/>
              <a:t>Departmental rivalries</a:t>
            </a:r>
          </a:p>
          <a:p>
            <a:pPr marL="914400" lvl="1" eaLnBrk="1" hangingPunct="1">
              <a:spcBef>
                <a:spcPct val="0"/>
              </a:spcBef>
            </a:pPr>
            <a:r>
              <a:rPr lang="en-US" smtClean="0"/>
              <a:t>Win-lose thinking</a:t>
            </a:r>
          </a:p>
          <a:p>
            <a:pPr marL="914400" lvl="1" eaLnBrk="1" hangingPunct="1">
              <a:spcBef>
                <a:spcPct val="0"/>
              </a:spcBef>
            </a:pPr>
            <a:r>
              <a:rPr lang="en-US" smtClean="0"/>
              <a:t>Defensive and protective communication</a:t>
            </a:r>
          </a:p>
          <a:p>
            <a:pPr eaLnBrk="1" hangingPunct="1">
              <a:buFont typeface="Wingdings 2" pitchFamily="18"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fontAlgn="auto" hangingPunct="1">
              <a:spcAft>
                <a:spcPts val="0"/>
              </a:spcAft>
              <a:defRPr/>
            </a:pPr>
            <a:r>
              <a:rPr lang="en-US" sz="4000" dirty="0" smtClean="0"/>
              <a:t>3 Leadership Priorities:</a:t>
            </a:r>
            <a:endParaRPr lang="en-US" sz="4000" dirty="0"/>
          </a:p>
        </p:txBody>
      </p:sp>
      <p:sp>
        <p:nvSpPr>
          <p:cNvPr id="10243" name="Content Placeholder 2"/>
          <p:cNvSpPr>
            <a:spLocks noGrp="1"/>
          </p:cNvSpPr>
          <p:nvPr>
            <p:ph idx="1"/>
          </p:nvPr>
        </p:nvSpPr>
        <p:spPr/>
        <p:txBody>
          <a:bodyPr/>
          <a:lstStyle/>
          <a:p>
            <a:pPr marL="650875" indent="-514350" eaLnBrk="1" hangingPunct="1">
              <a:buFont typeface="Lucida Sans" pitchFamily="34" charset="0"/>
              <a:buAutoNum type="arabicPeriod"/>
            </a:pPr>
            <a:r>
              <a:rPr lang="en-US" smtClean="0"/>
              <a:t>Articulate mission, vision, values</a:t>
            </a:r>
          </a:p>
          <a:p>
            <a:pPr marL="650875" indent="-514350" eaLnBrk="1" hangingPunct="1">
              <a:buFont typeface="Lucida Sans" pitchFamily="34" charset="0"/>
              <a:buAutoNum type="arabicPeriod"/>
            </a:pPr>
            <a:r>
              <a:rPr lang="en-US" smtClean="0"/>
              <a:t>Build trust</a:t>
            </a:r>
          </a:p>
          <a:p>
            <a:pPr marL="650875" indent="-514350" eaLnBrk="1" hangingPunct="1">
              <a:buFont typeface="Lucida Sans" pitchFamily="34" charset="0"/>
              <a:buAutoNum type="arabicPeriod"/>
            </a:pPr>
            <a:r>
              <a:rPr lang="en-US" smtClean="0"/>
              <a:t>Empower others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
      <a:dk1>
        <a:sysClr val="windowText" lastClr="000000"/>
      </a:dk1>
      <a:lt1>
        <a:sysClr val="window" lastClr="FFFFFF"/>
      </a:lt1>
      <a:dk2>
        <a:srgbClr val="00005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Lowell Cooper</TermName>
          <TermId xmlns="http://schemas.microsoft.com/office/infopath/2007/PartnerControls">51c5e201-a5c8-49cd-93de-3340c066a941</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Working Effectiveness</TermName>
          <TermId xmlns="http://schemas.microsoft.com/office/infopath/2007/PartnerControls">55b2113e-6e1e-45b1-b861-6cc0427835a9</TermId>
        </TermInfo>
      </Terms>
    </j2a840a341ce45988eab089c2d811663>
  </documentManagement>
</p:properties>
</file>

<file path=customXml/itemProps1.xml><?xml version="1.0" encoding="utf-8"?>
<ds:datastoreItem xmlns:ds="http://schemas.openxmlformats.org/officeDocument/2006/customXml" ds:itemID="{2FB37312-F274-4B15-A6CC-FBCB88A16BEB}"/>
</file>

<file path=customXml/itemProps2.xml><?xml version="1.0" encoding="utf-8"?>
<ds:datastoreItem xmlns:ds="http://schemas.openxmlformats.org/officeDocument/2006/customXml" ds:itemID="{A354C6DC-3960-4D44-99D7-C1D94DCD9C67}"/>
</file>

<file path=customXml/itemProps3.xml><?xml version="1.0" encoding="utf-8"?>
<ds:datastoreItem xmlns:ds="http://schemas.openxmlformats.org/officeDocument/2006/customXml" ds:itemID="{25655B4B-1F09-45E5-9EF2-9BFD5AD99E40}"/>
</file>

<file path=docProps/app.xml><?xml version="1.0" encoding="utf-8"?>
<Properties xmlns="http://schemas.openxmlformats.org/officeDocument/2006/extended-properties" xmlns:vt="http://schemas.openxmlformats.org/officeDocument/2006/docPropsVTypes">
  <Template>Apex</Template>
  <TotalTime>834</TotalTime>
  <Words>1873</Words>
  <Application>Microsoft Office PowerPoint</Application>
  <PresentationFormat>On-screen Show (4:3)</PresentationFormat>
  <Paragraphs>205</Paragraphs>
  <Slides>44</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44</vt:i4>
      </vt:variant>
    </vt:vector>
  </HeadingPairs>
  <TitlesOfParts>
    <vt:vector size="57" baseType="lpstr">
      <vt:lpstr>Arial</vt:lpstr>
      <vt:lpstr>Lucida Sans</vt:lpstr>
      <vt:lpstr>Book Antiqua</vt:lpstr>
      <vt:lpstr>Wingdings 2</vt:lpstr>
      <vt:lpstr>Wingdings</vt:lpstr>
      <vt:lpstr>Wingdings 3</vt:lpstr>
      <vt:lpstr>Calibri</vt:lpstr>
      <vt:lpstr>Times New Roman</vt:lpstr>
      <vt:lpstr>Palatino Linotype</vt:lpstr>
      <vt:lpstr>ＭＳ Ｐゴシック</vt:lpstr>
      <vt:lpstr>Palatino</vt:lpstr>
      <vt:lpstr>HG明朝B</vt:lpstr>
      <vt:lpstr>Apex</vt:lpstr>
      <vt:lpstr>Slide 1</vt:lpstr>
      <vt:lpstr>Legal Notice and Terms of Use</vt:lpstr>
      <vt:lpstr>Organizing your work</vt:lpstr>
      <vt:lpstr>Organizing your life:</vt:lpstr>
      <vt:lpstr>3 Leadership Priorities:</vt:lpstr>
      <vt:lpstr>3 Leadership Priorities:</vt:lpstr>
      <vt:lpstr>3 Leadership Priorities:</vt:lpstr>
      <vt:lpstr>Slide 8</vt:lpstr>
      <vt:lpstr>3 Leadership Priorities:</vt:lpstr>
      <vt:lpstr>3 Leadership Priorities:</vt:lpstr>
      <vt:lpstr>Slide 11</vt:lpstr>
      <vt:lpstr>Slide 12</vt:lpstr>
      <vt:lpstr>Slide 13</vt:lpstr>
      <vt:lpstr>Slide 14</vt:lpstr>
      <vt:lpstr>Slide 15</vt:lpstr>
      <vt:lpstr>Slide 16</vt:lpstr>
      <vt:lpstr>Slide 17</vt:lpstr>
      <vt:lpstr>Slide 18</vt:lpstr>
      <vt:lpstr>Slide 19</vt:lpstr>
      <vt:lpstr>Slide 20</vt:lpstr>
      <vt:lpstr>Trust building behaviors</vt:lpstr>
      <vt:lpstr>Slide 22</vt:lpstr>
      <vt:lpstr>Slide 23</vt:lpstr>
      <vt:lpstr>Slide 24</vt:lpstr>
      <vt:lpstr>#1  Tell the truth</vt:lpstr>
      <vt:lpstr>Slide 26</vt:lpstr>
      <vt:lpstr>#2  Demonstrate respect</vt:lpstr>
      <vt:lpstr>Slide 28</vt:lpstr>
      <vt:lpstr>#3  Create transparency</vt:lpstr>
      <vt:lpstr>Slide 30</vt:lpstr>
      <vt:lpstr>#4  Right wrongs</vt:lpstr>
      <vt:lpstr>Slide 32</vt:lpstr>
      <vt:lpstr>#5  Show Loyalty</vt:lpstr>
      <vt:lpstr>#6  Deliver results</vt:lpstr>
      <vt:lpstr>#7  Get better</vt:lpstr>
      <vt:lpstr>Slide 36</vt:lpstr>
      <vt:lpstr>Slide 37</vt:lpstr>
      <vt:lpstr>#8  Confront reality</vt:lpstr>
      <vt:lpstr>#9  Clarify expectations</vt:lpstr>
      <vt:lpstr>#10  Practice accountability</vt:lpstr>
      <vt:lpstr>#11  Listen first</vt:lpstr>
      <vt:lpstr>#12  Keep commitments</vt:lpstr>
      <vt:lpstr>#13  Extend trust</vt:lpstr>
      <vt:lpstr>Slide 44</vt:lpstr>
    </vt:vector>
  </TitlesOfParts>
  <Company>General Conference of Seventh-day Adventists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Organizing Your Work</dc:title>
  <dc:creator>Lowell Cooper</dc:creator>
  <cp:lastModifiedBy>Ellen Missah</cp:lastModifiedBy>
  <cp:revision>25</cp:revision>
  <dcterms:created xsi:type="dcterms:W3CDTF">2010-02-04T00:20:22Z</dcterms:created>
  <dcterms:modified xsi:type="dcterms:W3CDTF">2010-04-05T15:23:59Z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16;#Lowell Cooper|51c5e201-a5c8-49cd-93de-3340c066a941</vt:lpwstr>
  </property>
  <property fmtid="{D5CDD505-2E9C-101B-9397-08002B2CF9AE}" pid="4" name="CurriculumCategories">
    <vt:lpwstr>37;#Working Effectiveness|55b2113e-6e1e-45b1-b861-6cc0427835a9</vt:lpwstr>
  </property>
</Properties>
</file>