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slides/slide44.xml" ContentType="application/vnd.openxmlformats-officedocument.presentationml.slide+xml"/>
  <Override PartName="/ppt/slides/slide45.xml" ContentType="application/vnd.openxmlformats-officedocument.presentationml.slide+xml"/>
  <Override PartName="/ppt/presentation.xml" ContentType="application/vnd.openxmlformats-officedocument.presentationml.presentation.main+xml"/>
  <Override PartName="/ppt/slides/slide43.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1.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1.xml" ContentType="application/vnd.openxmlformats-officedocument.presentationml.slideMaster+xml"/>
  <Override PartName="/ppt/slideLayouts/slideLayout3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27.xml" ContentType="application/vnd.openxmlformats-officedocument.presentationml.slideLayout+xml"/>
  <Override PartName="/ppt/slideLayouts/slideLayout61.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24.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25.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26.xml" ContentType="application/vnd.openxmlformats-officedocument.presentationml.slideLayout+xml"/>
  <Override PartName="/ppt/slideLayouts/slideLayout72.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39.xml" ContentType="application/vnd.openxmlformats-officedocument.presentationml.slideLayout+xml"/>
  <Override PartName="/ppt/slideLayouts/slideLayout32.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31.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33.xml" ContentType="application/vnd.openxmlformats-officedocument.presentationml.slideLayout+xml"/>
  <Override PartName="/ppt/slideLayouts/slideLayout19.xml" ContentType="application/vnd.openxmlformats-officedocument.presentationml.slideLayout+xml"/>
  <Override PartName="/ppt/slideLayouts/slideLayout21.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23.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22.xml" ContentType="application/vnd.openxmlformats-officedocument.presentationml.slideLayout+xml"/>
  <Override PartName="/ppt/slideLayouts/slideLayout20.xml" ContentType="application/vnd.openxmlformats-officedocument.presentationml.slideLayout+xml"/>
  <Override PartName="/ppt/slideLayouts/slideLayout99.xml" ContentType="application/vnd.openxmlformats-officedocument.presentationml.slideLayout+xml"/>
  <Override PartName="/ppt/slideLayouts/slideLayout97.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8.xml" ContentType="application/vnd.openxmlformats-officedocument.presentationml.slideLayout+xml"/>
  <Override PartName="/ppt/theme/themeOverride2.xml" ContentType="application/vnd.openxmlformats-officedocument.themeOverr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Override1.xml" ContentType="application/vnd.openxmlformats-officedocument.themeOverride+xml"/>
  <Override PartName="/ppt/theme/theme8.xml" ContentType="application/vnd.openxmlformats-officedocument.theme+xml"/>
  <Override PartName="/ppt/theme/theme9.xml" ContentType="application/vnd.openxmlformats-officedocument.theme+xml"/>
  <Override PartName="/ppt/theme/themeOverride4.xml" ContentType="application/vnd.openxmlformats-officedocument.themeOverride+xml"/>
  <Override PartName="/ppt/theme/themeOverride3.xml" ContentType="application/vnd.openxmlformats-officedocument.themeOverride+xml"/>
  <Override PartName="/ppt/theme/theme2.xml" ContentType="application/vnd.openxmlformats-officedocument.theme+xml"/>
  <Override PartName="/ppt/theme/theme4.xml" ContentType="application/vnd.openxmlformats-officedocument.theme+xml"/>
  <Override PartName="/ppt/theme/themeOverride6.xml" ContentType="application/vnd.openxmlformats-officedocument.themeOverride+xml"/>
  <Override PartName="/ppt/theme/theme3.xml" ContentType="application/vnd.openxmlformats-officedocument.theme+xml"/>
  <Override PartName="/ppt/theme/theme7.xml" ContentType="application/vnd.openxmlformats-officedocument.theme+xml"/>
  <Override PartName="/ppt/theme/themeOverride5.xml" ContentType="application/vnd.openxmlformats-officedocument.themeOverride+xml"/>
  <Override PartName="/ppt/theme/theme5.xml" ContentType="application/vnd.openxmlformats-officedocument.theme+xml"/>
  <Override PartName="/ppt/theme/theme6.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156" r:id="rId2"/>
    <p:sldMasterId id="2147484169" r:id="rId3"/>
    <p:sldMasterId id="2147484144" r:id="rId4"/>
    <p:sldMasterId id="2147484111" r:id="rId5"/>
    <p:sldMasterId id="2147484097" r:id="rId6"/>
    <p:sldMasterId id="2147484129" r:id="rId7"/>
  </p:sldMasterIdLst>
  <p:notesMasterIdLst>
    <p:notesMasterId r:id="rId53"/>
  </p:notesMasterIdLst>
  <p:handoutMasterIdLst>
    <p:handoutMasterId r:id="rId54"/>
  </p:handoutMasterIdLst>
  <p:sldIdLst>
    <p:sldId id="291" r:id="rId8"/>
    <p:sldId id="259" r:id="rId9"/>
    <p:sldId id="543" r:id="rId10"/>
    <p:sldId id="544" r:id="rId11"/>
    <p:sldId id="305" r:id="rId12"/>
    <p:sldId id="503" r:id="rId13"/>
    <p:sldId id="504" r:id="rId14"/>
    <p:sldId id="416" r:id="rId15"/>
    <p:sldId id="506" r:id="rId16"/>
    <p:sldId id="507" r:id="rId17"/>
    <p:sldId id="508" r:id="rId18"/>
    <p:sldId id="468" r:id="rId19"/>
    <p:sldId id="509" r:id="rId20"/>
    <p:sldId id="510" r:id="rId21"/>
    <p:sldId id="511" r:id="rId22"/>
    <p:sldId id="512" r:id="rId23"/>
    <p:sldId id="513" r:id="rId24"/>
    <p:sldId id="514" r:id="rId25"/>
    <p:sldId id="515" r:id="rId26"/>
    <p:sldId id="516" r:id="rId27"/>
    <p:sldId id="517" r:id="rId28"/>
    <p:sldId id="518" r:id="rId29"/>
    <p:sldId id="519" r:id="rId30"/>
    <p:sldId id="540" r:id="rId31"/>
    <p:sldId id="521" r:id="rId32"/>
    <p:sldId id="522" r:id="rId33"/>
    <p:sldId id="524" r:id="rId34"/>
    <p:sldId id="526" r:id="rId35"/>
    <p:sldId id="525" r:id="rId36"/>
    <p:sldId id="527" r:id="rId37"/>
    <p:sldId id="528" r:id="rId38"/>
    <p:sldId id="541" r:id="rId39"/>
    <p:sldId id="529" r:id="rId40"/>
    <p:sldId id="531" r:id="rId41"/>
    <p:sldId id="523" r:id="rId42"/>
    <p:sldId id="532" r:id="rId43"/>
    <p:sldId id="533" r:id="rId44"/>
    <p:sldId id="542" r:id="rId45"/>
    <p:sldId id="534" r:id="rId46"/>
    <p:sldId id="535" r:id="rId47"/>
    <p:sldId id="536" r:id="rId48"/>
    <p:sldId id="539" r:id="rId49"/>
    <p:sldId id="538" r:id="rId50"/>
    <p:sldId id="325" r:id="rId51"/>
    <p:sldId id="292" r:id="rId52"/>
  </p:sldIdLst>
  <p:sldSz cx="9144000" cy="6858000" type="screen4x3"/>
  <p:notesSz cx="6858000" cy="92964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sz="2400"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sz="2400"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sz="2400"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1F497D"/>
    <a:srgbClr val="F2EDD8"/>
    <a:srgbClr val="F2ED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28" autoAdjust="0"/>
    <p:restoredTop sz="95525" autoAdjust="0"/>
  </p:normalViewPr>
  <p:slideViewPr>
    <p:cSldViewPr>
      <p:cViewPr varScale="1">
        <p:scale>
          <a:sx n="109" d="100"/>
          <a:sy n="109" d="100"/>
        </p:scale>
        <p:origin x="1776" y="102"/>
      </p:cViewPr>
      <p:guideLst>
        <p:guide orient="horz" pos="2160"/>
        <p:guide pos="2880"/>
      </p:guideLst>
    </p:cSldViewPr>
  </p:slideViewPr>
  <p:outlineViewPr>
    <p:cViewPr>
      <p:scale>
        <a:sx n="33" d="100"/>
        <a:sy n="33" d="100"/>
      </p:scale>
      <p:origin x="0" y="-6450"/>
    </p:cViewPr>
  </p:outlineViewPr>
  <p:notesTextViewPr>
    <p:cViewPr>
      <p:scale>
        <a:sx n="1" d="1"/>
        <a:sy n="1" d="1"/>
      </p:scale>
      <p:origin x="0" y="0"/>
    </p:cViewPr>
  </p:notesTextViewPr>
  <p:sorterViewPr>
    <p:cViewPr>
      <p:scale>
        <a:sx n="152" d="100"/>
        <a:sy n="152" d="100"/>
      </p:scale>
      <p:origin x="0" y="4560"/>
    </p:cViewPr>
  </p:sorterViewPr>
  <p:notesViewPr>
    <p:cSldViewPr>
      <p:cViewPr varScale="1">
        <p:scale>
          <a:sx n="54" d="100"/>
          <a:sy n="54" d="100"/>
        </p:scale>
        <p:origin x="-2022" y="-8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customXml" Target="../customXml/item3.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customXml" Target="../customXml/item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wrap="square" lIns="93177" tIns="46589" rIns="93177" bIns="46589" numCol="1" anchor="t" anchorCtr="0" compatLnSpc="1">
            <a:prstTxWarp prst="textNoShape">
              <a:avLst/>
            </a:prstTxWarp>
          </a:bodyPr>
          <a:lstStyle>
            <a:lvl1pPr>
              <a:defRPr sz="1200">
                <a:cs typeface="ＭＳ Ｐゴシック" charset="-128"/>
              </a:defRPr>
            </a:lvl1pPr>
          </a:lstStyle>
          <a:p>
            <a:pPr>
              <a:defRPr/>
            </a:pPr>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0E2D2D84-DA2F-4E2F-9713-366C839D6A63}" type="datetime1">
              <a:rPr lang="en-US"/>
              <a:pPr/>
              <a:t>12/8/2015</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wrap="square" lIns="93177" tIns="46589" rIns="93177" bIns="46589" numCol="1" anchor="b" anchorCtr="0" compatLnSpc="1">
            <a:prstTxWarp prst="textNoShape">
              <a:avLst/>
            </a:prstTxWarp>
          </a:bodyPr>
          <a:lstStyle>
            <a:lvl1pPr>
              <a:defRPr sz="1200">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820DAFFE-6D23-4857-BAEA-C37DE0B7B153}" type="slidenum">
              <a:rPr lang="en-US"/>
              <a:pPr/>
              <a:t>‹#›</a:t>
            </a:fld>
            <a:endParaRPr lang="en-US"/>
          </a:p>
        </p:txBody>
      </p:sp>
    </p:spTree>
    <p:extLst>
      <p:ext uri="{BB962C8B-B14F-4D97-AF65-F5344CB8AC3E}">
        <p14:creationId xmlns:p14="http://schemas.microsoft.com/office/powerpoint/2010/main" val="21231502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cs typeface="ＭＳ Ｐゴシック" charset="-128"/>
              </a:defRPr>
            </a:lvl1pPr>
          </a:lstStyle>
          <a:p>
            <a:pPr>
              <a:defRPr/>
            </a:pPr>
            <a:endParaRPr lang="en-US"/>
          </a:p>
        </p:txBody>
      </p:sp>
      <p:sp>
        <p:nvSpPr>
          <p:cNvPr id="3" name="Date Placeholder 2"/>
          <p:cNvSpPr>
            <a:spLocks noGrp="1"/>
          </p:cNvSpPr>
          <p:nvPr>
            <p:ph type="dt" idx="1"/>
          </p:nvPr>
        </p:nvSpPr>
        <p:spPr>
          <a:xfrm>
            <a:off x="3884613" y="0"/>
            <a:ext cx="2971800" cy="464820"/>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C4AED7FC-7A04-4C89-A74D-3E0232784915}" type="datetime1">
              <a:rPr lang="en-US"/>
              <a:pPr/>
              <a:t>12/8/2015</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smtClean="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3177" tIns="46589" rIns="93177" bIns="46589" rtlCol="0" anchor="b"/>
          <a:lstStyle>
            <a:lvl1pPr algn="l">
              <a:defRPr sz="1200">
                <a:cs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7BE3EC98-E4E3-4192-AE27-5D1F4ECF5179}" type="slidenum">
              <a:rPr lang="en-US"/>
              <a:pPr/>
              <a:t>‹#›</a:t>
            </a:fld>
            <a:endParaRPr lang="en-US"/>
          </a:p>
        </p:txBody>
      </p:sp>
    </p:spTree>
    <p:extLst>
      <p:ext uri="{BB962C8B-B14F-4D97-AF65-F5344CB8AC3E}">
        <p14:creationId xmlns:p14="http://schemas.microsoft.com/office/powerpoint/2010/main" val="176871503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E3EC98-E4E3-4192-AE27-5D1F4ECF5179}" type="slidenum">
              <a:rPr lang="en-US" smtClean="0"/>
              <a:pPr/>
              <a:t>1</a:t>
            </a:fld>
            <a:endParaRPr lang="en-US"/>
          </a:p>
        </p:txBody>
      </p:sp>
    </p:spTree>
    <p:extLst>
      <p:ext uri="{BB962C8B-B14F-4D97-AF65-F5344CB8AC3E}">
        <p14:creationId xmlns:p14="http://schemas.microsoft.com/office/powerpoint/2010/main" val="507375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E3EC98-E4E3-4192-AE27-5D1F4ECF5179}" type="slidenum">
              <a:rPr lang="en-US" smtClean="0"/>
              <a:pPr/>
              <a:t>3</a:t>
            </a:fld>
            <a:endParaRPr lang="en-US"/>
          </a:p>
        </p:txBody>
      </p:sp>
    </p:spTree>
    <p:extLst>
      <p:ext uri="{BB962C8B-B14F-4D97-AF65-F5344CB8AC3E}">
        <p14:creationId xmlns:p14="http://schemas.microsoft.com/office/powerpoint/2010/main" val="852585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E3EC98-E4E3-4192-AE27-5D1F4ECF5179}" type="slidenum">
              <a:rPr lang="en-US" smtClean="0"/>
              <a:pPr/>
              <a:t>4</a:t>
            </a:fld>
            <a:endParaRPr lang="en-US"/>
          </a:p>
        </p:txBody>
      </p:sp>
    </p:spTree>
    <p:extLst>
      <p:ext uri="{BB962C8B-B14F-4D97-AF65-F5344CB8AC3E}">
        <p14:creationId xmlns:p14="http://schemas.microsoft.com/office/powerpoint/2010/main" val="1824918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7.xml"/><Relationship Id="rId1" Type="http://schemas.openxmlformats.org/officeDocument/2006/relationships/themeOverride" Target="../theme/themeOverride5.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3B75"/>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1204021" y="2968625"/>
            <a:ext cx="7253327" cy="1470025"/>
          </a:xfrm>
        </p:spPr>
        <p:txBody>
          <a:bodyPr/>
          <a:lstStyle>
            <a:lvl1pPr algn="l">
              <a:defRPr b="1"/>
            </a:lvl1pPr>
          </a:lstStyle>
          <a:p>
            <a:r>
              <a:rPr lang="en-US" dirty="0" smtClean="0"/>
              <a:t>Click to edit Master title style</a:t>
            </a:r>
            <a:endParaRPr lang="en-US" dirty="0"/>
          </a:p>
        </p:txBody>
      </p:sp>
      <p:sp>
        <p:nvSpPr>
          <p:cNvPr id="10" name="Subtitle 2"/>
          <p:cNvSpPr>
            <a:spLocks noGrp="1"/>
          </p:cNvSpPr>
          <p:nvPr>
            <p:ph type="subTitle" idx="1"/>
          </p:nvPr>
        </p:nvSpPr>
        <p:spPr>
          <a:xfrm>
            <a:off x="1204022" y="4438650"/>
            <a:ext cx="7253326" cy="114300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p:txBody>
          <a:bodyPr/>
          <a:lstStyle>
            <a:lvl1pPr>
              <a:defRPr>
                <a:solidFill>
                  <a:schemeClr val="tx1"/>
                </a:solidFill>
              </a:defRPr>
            </a:lvl1pPr>
          </a:lstStyle>
          <a:p>
            <a:fld id="{617C8B3A-FCB1-42E7-A100-311A3F4B2311}" type="datetime1">
              <a:rPr lang="en-US"/>
              <a:pPr/>
              <a:t>12/8/2015</a:t>
            </a:fld>
            <a:endParaRPr lang="en-US"/>
          </a:p>
        </p:txBody>
      </p:sp>
      <p:sp>
        <p:nvSpPr>
          <p:cNvPr id="6" name="Footer Placeholder 4"/>
          <p:cNvSpPr>
            <a:spLocks noGrp="1"/>
          </p:cNvSpPr>
          <p:nvPr>
            <p:ph type="ftr" sz="quarter" idx="11"/>
          </p:nvPr>
        </p:nvSpPr>
        <p:spPr/>
        <p:txBody>
          <a:bodyPr/>
          <a:lstStyle>
            <a:lvl1pPr>
              <a:defRPr>
                <a:solidFill>
                  <a:schemeClr val="tx1"/>
                </a:solidFill>
              </a:defRPr>
            </a:lvl1pPr>
          </a:lstStyle>
          <a:p>
            <a:pPr>
              <a:defRPr/>
            </a:pPr>
            <a:endParaRPr lang="en-US"/>
          </a:p>
        </p:txBody>
      </p:sp>
      <p:sp>
        <p:nvSpPr>
          <p:cNvPr id="7" name="Slide Number Placeholder 5"/>
          <p:cNvSpPr>
            <a:spLocks noGrp="1"/>
          </p:cNvSpPr>
          <p:nvPr>
            <p:ph type="sldNum" sz="quarter" idx="12"/>
          </p:nvPr>
        </p:nvSpPr>
        <p:spPr/>
        <p:txBody>
          <a:bodyPr/>
          <a:lstStyle>
            <a:lvl1pPr>
              <a:defRPr>
                <a:solidFill>
                  <a:schemeClr val="tx1"/>
                </a:solidFill>
              </a:defRPr>
            </a:lvl1pPr>
          </a:lstStyle>
          <a:p>
            <a:fld id="{950B8FB9-5292-4DC2-BABF-AE4D65D61ABD}" type="slidenum">
              <a:rPr lang="en-US"/>
              <a:pPr/>
              <a:t>‹#›</a:t>
            </a:fld>
            <a:endParaRPr lang="en-US"/>
          </a:p>
        </p:txBody>
      </p:sp>
      <p:pic>
        <p:nvPicPr>
          <p:cNvPr id="8" name="Picture 6" descr="AU_Signature_Vertical-White-Tag.eps"/>
          <p:cNvPicPr>
            <a:picLocks noChangeAspect="1"/>
          </p:cNvPicPr>
          <p:nvPr userDrawn="1"/>
        </p:nvPicPr>
        <p:blipFill>
          <a:blip r:embed="rId3"/>
          <a:srcRect/>
          <a:stretch>
            <a:fillRect/>
          </a:stretch>
        </p:blipFill>
        <p:spPr bwMode="auto">
          <a:xfrm>
            <a:off x="685800" y="585788"/>
            <a:ext cx="2286000" cy="935037"/>
          </a:xfrm>
          <a:prstGeom prst="rect">
            <a:avLst/>
          </a:prstGeom>
          <a:noFill/>
          <a:ln w="9525">
            <a:noFill/>
            <a:miter lim="800000"/>
            <a:headEnd/>
            <a:tailEnd/>
          </a:ln>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B5A25F">
            <a:alpha val="39999"/>
          </a:srgbClr>
        </a:solidFill>
        <a:effectLst/>
      </p:bgPr>
    </p:bg>
    <p:spTree>
      <p:nvGrpSpPr>
        <p:cNvPr id="1" name=""/>
        <p:cNvGrpSpPr/>
        <p:nvPr/>
      </p:nvGrpSpPr>
      <p:grpSpPr>
        <a:xfrm>
          <a:off x="0" y="0"/>
          <a:ext cx="0" cy="0"/>
          <a:chOff x="0" y="0"/>
          <a:chExt cx="0" cy="0"/>
        </a:xfrm>
      </p:grpSpPr>
      <p:pic>
        <p:nvPicPr>
          <p:cNvPr id="3" name="Picture 6" descr="AU_Signature_Horizontal-Blue-Tag.eps"/>
          <p:cNvPicPr>
            <a:picLocks noChangeAspect="1"/>
          </p:cNvPicPr>
          <p:nvPr userDrawn="1"/>
        </p:nvPicPr>
        <p:blipFill>
          <a:blip r:embed="rId2"/>
          <a:srcRect/>
          <a:stretch>
            <a:fillRect/>
          </a:stretch>
        </p:blipFill>
        <p:spPr bwMode="auto">
          <a:xfrm>
            <a:off x="2749550" y="4621213"/>
            <a:ext cx="3892550" cy="657225"/>
          </a:xfrm>
          <a:prstGeom prst="rect">
            <a:avLst/>
          </a:prstGeom>
          <a:noFill/>
          <a:ln w="9525">
            <a:noFill/>
            <a:miter lim="800000"/>
            <a:headEnd/>
            <a:tailEnd/>
          </a:ln>
        </p:spPr>
      </p:pic>
      <p:sp>
        <p:nvSpPr>
          <p:cNvPr id="7" name="Title 1"/>
          <p:cNvSpPr>
            <a:spLocks noGrp="1"/>
          </p:cNvSpPr>
          <p:nvPr>
            <p:ph type="title"/>
          </p:nvPr>
        </p:nvSpPr>
        <p:spPr>
          <a:xfrm>
            <a:off x="685064" y="1825625"/>
            <a:ext cx="7771549" cy="1143000"/>
          </a:xfrm>
        </p:spPr>
        <p:txBody>
          <a:bodyPr anchor="t"/>
          <a:lstStyle/>
          <a:p>
            <a:r>
              <a:rPr lang="en-US" dirty="0"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0A7DE-942C-43D4-A588-6E1CD70A8735}"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DE8CEA-208F-4E97-BBE9-71C1A2C319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7028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6" descr="AU_Signature_Vertical-White-Tag.eps"/>
          <p:cNvPicPr>
            <a:picLocks noChangeAspect="1"/>
          </p:cNvPicPr>
          <p:nvPr userDrawn="1"/>
        </p:nvPicPr>
        <p:blipFill>
          <a:blip r:embed="rId3"/>
          <a:srcRect/>
          <a:stretch>
            <a:fillRect/>
          </a:stretch>
        </p:blipFill>
        <p:spPr bwMode="auto">
          <a:xfrm>
            <a:off x="685800" y="585788"/>
            <a:ext cx="2286000" cy="935037"/>
          </a:xfrm>
          <a:prstGeom prst="rect">
            <a:avLst/>
          </a:prstGeom>
          <a:noFill/>
          <a:ln w="9525">
            <a:noFill/>
            <a:miter lim="800000"/>
            <a:headEnd/>
            <a:tailEnd/>
          </a:ln>
        </p:spPr>
      </p:pic>
      <p:sp>
        <p:nvSpPr>
          <p:cNvPr id="8" name="Title 1"/>
          <p:cNvSpPr>
            <a:spLocks noGrp="1"/>
          </p:cNvSpPr>
          <p:nvPr>
            <p:ph type="ctrTitle"/>
          </p:nvPr>
        </p:nvSpPr>
        <p:spPr>
          <a:xfrm>
            <a:off x="1204021" y="2968625"/>
            <a:ext cx="7253327" cy="1470025"/>
          </a:xfrm>
        </p:spPr>
        <p:txBody>
          <a:bodyPr/>
          <a:lstStyle>
            <a:lvl1pPr algn="l">
              <a:defRPr b="1"/>
            </a:lvl1pPr>
          </a:lstStyle>
          <a:p>
            <a:r>
              <a:rPr lang="en-US" dirty="0" smtClean="0"/>
              <a:t>Click to edit Master title style</a:t>
            </a:r>
            <a:endParaRPr lang="en-US" dirty="0"/>
          </a:p>
        </p:txBody>
      </p:sp>
      <p:sp>
        <p:nvSpPr>
          <p:cNvPr id="9" name="Subtitle 2"/>
          <p:cNvSpPr>
            <a:spLocks noGrp="1"/>
          </p:cNvSpPr>
          <p:nvPr>
            <p:ph type="subTitle" idx="1"/>
          </p:nvPr>
        </p:nvSpPr>
        <p:spPr>
          <a:xfrm>
            <a:off x="1204022" y="4438650"/>
            <a:ext cx="7253326" cy="114300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p:txBody>
          <a:bodyPr/>
          <a:lstStyle>
            <a:lvl1pPr>
              <a:defRPr>
                <a:solidFill>
                  <a:srgbClr val="FFFFFF"/>
                </a:solidFill>
              </a:defRPr>
            </a:lvl1pPr>
          </a:lstStyle>
          <a:p>
            <a:fld id="{5600B0AC-74E3-4258-825C-6BC308A95C2B}" type="datetime1">
              <a:rPr lang="en-US"/>
              <a:pPr/>
              <a:t>12/8/2015</a:t>
            </a:fld>
            <a:endParaRPr lang="en-US"/>
          </a:p>
        </p:txBody>
      </p:sp>
      <p:sp>
        <p:nvSpPr>
          <p:cNvPr id="6" name="Footer Placeholder 4"/>
          <p:cNvSpPr>
            <a:spLocks noGrp="1"/>
          </p:cNvSpPr>
          <p:nvPr>
            <p:ph type="ftr" sz="quarter" idx="11"/>
          </p:nvPr>
        </p:nvSpPr>
        <p:spPr/>
        <p:txBody>
          <a:bodyPr/>
          <a:lstStyle>
            <a:lvl1pPr>
              <a:defRPr>
                <a:solidFill>
                  <a:srgbClr val="FFFFFF"/>
                </a:solidFill>
              </a:defRPr>
            </a:lvl1pPr>
          </a:lstStyle>
          <a:p>
            <a:pPr>
              <a:defRPr/>
            </a:pPr>
            <a:endParaRPr lang="en-US"/>
          </a:p>
        </p:txBody>
      </p:sp>
      <p:sp>
        <p:nvSpPr>
          <p:cNvPr id="7" name="Slide Number Placeholder 5"/>
          <p:cNvSpPr>
            <a:spLocks noGrp="1"/>
          </p:cNvSpPr>
          <p:nvPr>
            <p:ph type="sldNum" sz="quarter" idx="12"/>
          </p:nvPr>
        </p:nvSpPr>
        <p:spPr/>
        <p:txBody>
          <a:bodyPr/>
          <a:lstStyle>
            <a:lvl1pPr>
              <a:defRPr>
                <a:solidFill>
                  <a:srgbClr val="FFFFFF"/>
                </a:solidFill>
              </a:defRPr>
            </a:lvl1pPr>
          </a:lstStyle>
          <a:p>
            <a:fld id="{B96EBE68-A10D-4717-B406-4BDCE3C6F450}" type="slidenum">
              <a:rPr lang="en-US"/>
              <a:pPr/>
              <a:t>‹#›</a:t>
            </a:fld>
            <a:endParaRPr lang="en-US"/>
          </a:p>
        </p:txBody>
      </p:sp>
    </p:spTree>
    <p:extLst>
      <p:ext uri="{BB962C8B-B14F-4D97-AF65-F5344CB8AC3E}">
        <p14:creationId xmlns:p14="http://schemas.microsoft.com/office/powerpoint/2010/main" val="12027499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Title 1"/>
          <p:cNvSpPr>
            <a:spLocks noGrp="1"/>
          </p:cNvSpPr>
          <p:nvPr>
            <p:ph type="ctrTitle"/>
          </p:nvPr>
        </p:nvSpPr>
        <p:spPr>
          <a:xfrm>
            <a:off x="1204021" y="2968625"/>
            <a:ext cx="7253327" cy="1470025"/>
          </a:xfrm>
        </p:spPr>
        <p:txBody>
          <a:bodyPr/>
          <a:lstStyle>
            <a:lvl1pPr algn="l">
              <a:defRPr b="1"/>
            </a:lvl1pPr>
          </a:lstStyle>
          <a:p>
            <a:r>
              <a:rPr lang="en-US" dirty="0" smtClean="0"/>
              <a:t>Click to edit Master title style</a:t>
            </a:r>
            <a:endParaRPr lang="en-US" dirty="0"/>
          </a:p>
        </p:txBody>
      </p:sp>
      <p:sp>
        <p:nvSpPr>
          <p:cNvPr id="9" name="Subtitle 2"/>
          <p:cNvSpPr>
            <a:spLocks noGrp="1"/>
          </p:cNvSpPr>
          <p:nvPr>
            <p:ph type="subTitle" idx="1"/>
          </p:nvPr>
        </p:nvSpPr>
        <p:spPr>
          <a:xfrm>
            <a:off x="1204022" y="4438650"/>
            <a:ext cx="7253326" cy="114300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p:txBody>
          <a:bodyPr/>
          <a:lstStyle>
            <a:lvl1pPr>
              <a:defRPr>
                <a:solidFill>
                  <a:srgbClr val="FFFFFF"/>
                </a:solidFill>
              </a:defRPr>
            </a:lvl1pPr>
          </a:lstStyle>
          <a:p>
            <a:fld id="{5600B0AC-74E3-4258-825C-6BC308A95C2B}" type="datetime1">
              <a:rPr lang="en-US"/>
              <a:pPr/>
              <a:t>12/8/2015</a:t>
            </a:fld>
            <a:endParaRPr lang="en-US"/>
          </a:p>
        </p:txBody>
      </p:sp>
      <p:sp>
        <p:nvSpPr>
          <p:cNvPr id="6" name="Footer Placeholder 4"/>
          <p:cNvSpPr>
            <a:spLocks noGrp="1"/>
          </p:cNvSpPr>
          <p:nvPr>
            <p:ph type="ftr" sz="quarter" idx="11"/>
          </p:nvPr>
        </p:nvSpPr>
        <p:spPr/>
        <p:txBody>
          <a:bodyPr/>
          <a:lstStyle>
            <a:lvl1pPr>
              <a:defRPr>
                <a:solidFill>
                  <a:srgbClr val="FFFFFF"/>
                </a:solidFill>
              </a:defRPr>
            </a:lvl1pPr>
          </a:lstStyle>
          <a:p>
            <a:pPr>
              <a:defRPr/>
            </a:pPr>
            <a:endParaRPr lang="en-US"/>
          </a:p>
        </p:txBody>
      </p:sp>
      <p:sp>
        <p:nvSpPr>
          <p:cNvPr id="7" name="Slide Number Placeholder 5"/>
          <p:cNvSpPr>
            <a:spLocks noGrp="1"/>
          </p:cNvSpPr>
          <p:nvPr>
            <p:ph type="sldNum" sz="quarter" idx="12"/>
          </p:nvPr>
        </p:nvSpPr>
        <p:spPr/>
        <p:txBody>
          <a:bodyPr/>
          <a:lstStyle>
            <a:lvl1pPr>
              <a:defRPr>
                <a:solidFill>
                  <a:srgbClr val="FFFFFF"/>
                </a:solidFill>
              </a:defRPr>
            </a:lvl1pPr>
          </a:lstStyle>
          <a:p>
            <a:fld id="{B96EBE68-A10D-4717-B406-4BDCE3C6F450}" type="slidenum">
              <a:rPr lang="en-US"/>
              <a:pPr/>
              <a:t>‹#›</a:t>
            </a:fld>
            <a:endParaRPr lang="en-US"/>
          </a:p>
        </p:txBody>
      </p:sp>
    </p:spTree>
    <p:extLst>
      <p:ext uri="{BB962C8B-B14F-4D97-AF65-F5344CB8AC3E}">
        <p14:creationId xmlns:p14="http://schemas.microsoft.com/office/powerpoint/2010/main" val="15146243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tx1"/>
        </a:solidFill>
        <a:effectLst/>
      </p:bgPr>
    </p:bg>
    <p:spTree>
      <p:nvGrpSpPr>
        <p:cNvPr id="1" name=""/>
        <p:cNvGrpSpPr/>
        <p:nvPr/>
      </p:nvGrpSpPr>
      <p:grpSpPr>
        <a:xfrm>
          <a:off x="0" y="0"/>
          <a:ext cx="0" cy="0"/>
          <a:chOff x="0" y="0"/>
          <a:chExt cx="0" cy="0"/>
        </a:xfrm>
      </p:grpSpPr>
      <p:pic>
        <p:nvPicPr>
          <p:cNvPr id="3" name="Picture 6" descr="AU_Signature_Horizontal-Blue-Tag.eps"/>
          <p:cNvPicPr>
            <a:picLocks noChangeAspect="1"/>
          </p:cNvPicPr>
          <p:nvPr userDrawn="1"/>
        </p:nvPicPr>
        <p:blipFill>
          <a:blip r:embed="rId2"/>
          <a:srcRect/>
          <a:stretch>
            <a:fillRect/>
          </a:stretch>
        </p:blipFill>
        <p:spPr bwMode="auto">
          <a:xfrm>
            <a:off x="2749550" y="4621213"/>
            <a:ext cx="3892550" cy="657225"/>
          </a:xfrm>
          <a:prstGeom prst="rect">
            <a:avLst/>
          </a:prstGeom>
          <a:noFill/>
          <a:ln w="9525">
            <a:noFill/>
            <a:miter lim="800000"/>
            <a:headEnd/>
            <a:tailEnd/>
          </a:ln>
        </p:spPr>
      </p:pic>
      <p:sp>
        <p:nvSpPr>
          <p:cNvPr id="7" name="Title 1"/>
          <p:cNvSpPr>
            <a:spLocks noGrp="1"/>
          </p:cNvSpPr>
          <p:nvPr>
            <p:ph type="title"/>
          </p:nvPr>
        </p:nvSpPr>
        <p:spPr>
          <a:xfrm>
            <a:off x="685064" y="1839499"/>
            <a:ext cx="7771549" cy="1143000"/>
          </a:xfrm>
        </p:spPr>
        <p:txBody>
          <a:bodyPr anchor="t"/>
          <a:lstStyle>
            <a:lvl1pPr>
              <a:defRPr>
                <a:solidFill>
                  <a:schemeClr val="bg1"/>
                </a:solidFill>
              </a:defRPr>
            </a:lvl1pPr>
          </a:lstStyle>
          <a:p>
            <a:r>
              <a:rPr lang="en-US" dirty="0"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tx1"/>
        </a:solidFill>
        <a:effectLst/>
      </p:bgPr>
    </p:bg>
    <p:spTree>
      <p:nvGrpSpPr>
        <p:cNvPr id="1" name=""/>
        <p:cNvGrpSpPr/>
        <p:nvPr/>
      </p:nvGrpSpPr>
      <p:grpSpPr>
        <a:xfrm>
          <a:off x="0" y="0"/>
          <a:ext cx="0" cy="0"/>
          <a:chOff x="0" y="0"/>
          <a:chExt cx="0" cy="0"/>
        </a:xfrm>
      </p:grpSpPr>
      <p:pic>
        <p:nvPicPr>
          <p:cNvPr id="2" name="Picture 6" descr="AU_Signature_Horizontal-Blue-Tag.eps"/>
          <p:cNvPicPr>
            <a:picLocks noChangeAspect="1"/>
          </p:cNvPicPr>
          <p:nvPr userDrawn="1"/>
        </p:nvPicPr>
        <p:blipFill>
          <a:blip r:embed="rId2"/>
          <a:srcRect/>
          <a:stretch>
            <a:fillRect/>
          </a:stretch>
        </p:blipFill>
        <p:spPr bwMode="auto">
          <a:xfrm>
            <a:off x="1609725" y="2620963"/>
            <a:ext cx="5924550" cy="1001712"/>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Blank">
    <p:bg>
      <p:bgPr>
        <a:solidFill>
          <a:srgbClr val="003B75"/>
        </a:solidFill>
        <a:effectLst/>
      </p:bgPr>
    </p:bg>
    <p:spTree>
      <p:nvGrpSpPr>
        <p:cNvPr id="1" name=""/>
        <p:cNvGrpSpPr/>
        <p:nvPr/>
      </p:nvGrpSpPr>
      <p:grpSpPr>
        <a:xfrm>
          <a:off x="0" y="0"/>
          <a:ext cx="0" cy="0"/>
          <a:chOff x="0" y="0"/>
          <a:chExt cx="0" cy="0"/>
        </a:xfrm>
      </p:grpSpPr>
      <p:pic>
        <p:nvPicPr>
          <p:cNvPr id="2" name="Picture 6" descr="AU_Signature_Horizontal-Blue-Tag.eps"/>
          <p:cNvPicPr>
            <a:picLocks noChangeAspect="1"/>
          </p:cNvPicPr>
          <p:nvPr userDrawn="1"/>
        </p:nvPicPr>
        <p:blipFill>
          <a:blip r:embed="rId2"/>
          <a:srcRect/>
          <a:stretch>
            <a:fillRect/>
          </a:stretch>
        </p:blipFill>
        <p:spPr bwMode="auto">
          <a:xfrm>
            <a:off x="1609725" y="2620963"/>
            <a:ext cx="5924550" cy="1001712"/>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lank">
    <p:bg>
      <p:bgPr>
        <a:solidFill>
          <a:srgbClr val="B5A25F">
            <a:alpha val="39999"/>
          </a:srgbClr>
        </a:solidFill>
        <a:effectLst/>
      </p:bgPr>
    </p:bg>
    <p:spTree>
      <p:nvGrpSpPr>
        <p:cNvPr id="1" name=""/>
        <p:cNvGrpSpPr/>
        <p:nvPr/>
      </p:nvGrpSpPr>
      <p:grpSpPr>
        <a:xfrm>
          <a:off x="0" y="0"/>
          <a:ext cx="0" cy="0"/>
          <a:chOff x="0" y="0"/>
          <a:chExt cx="0" cy="0"/>
        </a:xfrm>
      </p:grpSpPr>
      <p:pic>
        <p:nvPicPr>
          <p:cNvPr id="2" name="Picture 6" descr="AU_Signature_Horizontal-Blue-Tag.eps"/>
          <p:cNvPicPr>
            <a:picLocks noChangeAspect="1"/>
          </p:cNvPicPr>
          <p:nvPr userDrawn="1"/>
        </p:nvPicPr>
        <p:blipFill>
          <a:blip r:embed="rId2"/>
          <a:srcRect/>
          <a:stretch>
            <a:fillRect/>
          </a:stretch>
        </p:blipFill>
        <p:spPr bwMode="auto">
          <a:xfrm>
            <a:off x="1609725" y="2620963"/>
            <a:ext cx="5924550" cy="1001712"/>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71894"/>
            <a:ext cx="8077200" cy="906241"/>
          </a:xfrm>
        </p:spPr>
        <p:txBody>
          <a:bodyPr wrap="square" anchor="b">
            <a:noAutofit/>
          </a:bodyPr>
          <a:lstStyle>
            <a:lvl1pPr algn="l">
              <a:defRPr sz="2800" b="1" i="0" baseline="0">
                <a:latin typeface="Verdana"/>
                <a:cs typeface="Verdana"/>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077200" cy="3886200"/>
          </a:xfrm>
        </p:spPr>
        <p:txBody>
          <a:bodyPr/>
          <a:lstStyle>
            <a:lvl1pPr marL="457200" indent="-228600">
              <a:buFont typeface="Arial"/>
              <a:buChar char="•"/>
              <a:defRPr sz="2800" baseline="0">
                <a:solidFill>
                  <a:schemeClr val="tx1"/>
                </a:solidFill>
                <a:latin typeface="Verdana"/>
                <a:cs typeface="Verdana"/>
              </a:defRPr>
            </a:lvl1pPr>
            <a:lvl2pPr marL="914400" indent="-228600">
              <a:defRPr sz="2200">
                <a:solidFill>
                  <a:schemeClr val="accent1">
                    <a:lumMod val="75000"/>
                  </a:schemeClr>
                </a:solidFill>
                <a:latin typeface="Verdana"/>
                <a:cs typeface="Verdana"/>
              </a:defRPr>
            </a:lvl2pPr>
            <a:lvl3pPr marL="1371600">
              <a:defRPr sz="2000" baseline="0">
                <a:solidFill>
                  <a:schemeClr val="accent5"/>
                </a:solidFill>
                <a:latin typeface="Verdana"/>
                <a:cs typeface="Verdana"/>
              </a:defRPr>
            </a:lvl3pPr>
            <a:lvl4pPr marL="1828800" indent="-342900">
              <a:buFont typeface="Arial"/>
              <a:buChar char="•"/>
              <a:defRPr baseline="0">
                <a:solidFill>
                  <a:schemeClr val="accent3"/>
                </a:solidFill>
                <a:latin typeface="Verdana"/>
                <a:cs typeface="Verdana"/>
              </a:defRPr>
            </a:lvl4pPr>
            <a:lvl5pPr marL="1828800" indent="0">
              <a:buNone/>
              <a:defRPr>
                <a:solidFill>
                  <a:schemeClr val="tx1"/>
                </a:solidFill>
                <a:latin typeface="Verdana"/>
                <a:cs typeface="Verdan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TextBox 3"/>
          <p:cNvSpPr txBox="1"/>
          <p:nvPr userDrawn="1"/>
        </p:nvSpPr>
        <p:spPr>
          <a:xfrm>
            <a:off x="359673" y="6248400"/>
            <a:ext cx="3450327" cy="246221"/>
          </a:xfrm>
          <a:prstGeom prst="rect">
            <a:avLst/>
          </a:prstGeom>
          <a:noFill/>
        </p:spPr>
        <p:txBody>
          <a:bodyPr wrap="square" rtlCol="0">
            <a:spAutoFit/>
          </a:bodyPr>
          <a:lstStyle/>
          <a:p>
            <a:r>
              <a:rPr lang="en-US" sz="1000" dirty="0" smtClean="0">
                <a:solidFill>
                  <a:prstClr val="white">
                    <a:lumMod val="50000"/>
                  </a:prstClr>
                </a:solidFill>
                <a:latin typeface="Akkurat"/>
                <a:cs typeface="Akkurat"/>
              </a:rPr>
              <a:t>Seek Knowledge. Affirm Faith. Change the World. </a:t>
            </a:r>
            <a:endParaRPr lang="en-US" sz="1000" dirty="0">
              <a:solidFill>
                <a:prstClr val="white">
                  <a:lumMod val="50000"/>
                </a:prstClr>
              </a:solidFill>
              <a:latin typeface="Akkurat"/>
              <a:cs typeface="Akkurat"/>
            </a:endParaRPr>
          </a:p>
        </p:txBody>
      </p:sp>
      <p:pic>
        <p:nvPicPr>
          <p:cNvPr id="6" name="Picture 6" descr="AU_Signature_Vertical-White.eps"/>
          <p:cNvPicPr>
            <a:picLocks noChangeAspect="1"/>
          </p:cNvPicPr>
          <p:nvPr userDrawn="1"/>
        </p:nvPicPr>
        <p:blipFill>
          <a:blip r:embed="rId2">
            <a:clrChange>
              <a:clrFrom>
                <a:srgbClr val="DDD8C2"/>
              </a:clrFrom>
              <a:clrTo>
                <a:srgbClr val="DDD8C2">
                  <a:alpha val="0"/>
                </a:srgbClr>
              </a:clrTo>
            </a:clrChange>
          </a:blip>
          <a:srcRect/>
          <a:stretch>
            <a:fillRect/>
          </a:stretch>
        </p:blipFill>
        <p:spPr bwMode="auto">
          <a:xfrm>
            <a:off x="6778625" y="5864225"/>
            <a:ext cx="1712913" cy="590550"/>
          </a:xfrm>
          <a:prstGeom prst="rect">
            <a:avLst/>
          </a:prstGeom>
          <a:noFill/>
          <a:ln w="9525">
            <a:noFill/>
            <a:miter lim="800000"/>
            <a:headEnd/>
            <a:tailEnd/>
          </a:ln>
        </p:spPr>
      </p:pic>
    </p:spTree>
    <p:extLst>
      <p:ext uri="{BB962C8B-B14F-4D97-AF65-F5344CB8AC3E}">
        <p14:creationId xmlns:p14="http://schemas.microsoft.com/office/powerpoint/2010/main" val="2490261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804" y="1970841"/>
            <a:ext cx="8118630" cy="4376691"/>
          </a:xfrm>
        </p:spPr>
        <p:txBody>
          <a:bodyPr>
            <a:normAutofit/>
          </a:bodyPr>
          <a:lstStyle>
            <a:lvl1pPr marL="457200" indent="-457200">
              <a:buFont typeface="Wingdings" charset="2"/>
              <a:buChar char="v"/>
              <a:defRPr lang="en-US" dirty="0" smtClean="0">
                <a:solidFill>
                  <a:schemeClr val="accent6">
                    <a:lumMod val="75000"/>
                  </a:schemeClr>
                </a:solidFill>
              </a:defRPr>
            </a:lvl1pPr>
            <a:lvl2pPr marL="1371600" indent="-228600">
              <a:buFont typeface="+mj-lt"/>
              <a:buAutoNum type="arabicPeriod"/>
              <a:defRPr sz="2200">
                <a:solidFill>
                  <a:schemeClr val="accent2"/>
                </a:solidFill>
                <a:latin typeface="Akkurat"/>
                <a:cs typeface="Akkurat"/>
              </a:defRPr>
            </a:lvl2pPr>
            <a:lvl3pPr marL="1371600" indent="-228600">
              <a:buNone/>
              <a:defRPr lang="en-US" dirty="0" smtClean="0">
                <a:solidFill>
                  <a:srgbClr val="FFFF00"/>
                </a:solidFill>
              </a:defRPr>
            </a:lvl3pPr>
            <a:lvl4pPr marL="1371600" indent="-228600">
              <a:buNone/>
              <a:defRPr lang="en-US" dirty="0" smtClean="0"/>
            </a:lvl4pPr>
            <a:lvl5pPr marL="1828800" indent="0">
              <a:buNone/>
              <a:defRPr lang="en-US" dirty="0" smtClean="0"/>
            </a:lvl5pPr>
            <a:lvl6pPr>
              <a:defRPr lang="en-US" dirty="0"/>
            </a:lvl6pPr>
          </a:lstStyle>
          <a:p>
            <a:pPr marL="342900" lvl="0" indent="-342900" algn="l" defTabSz="457200" rtl="0" eaLnBrk="0" fontAlgn="base" hangingPunct="0">
              <a:spcBef>
                <a:spcPct val="20000"/>
              </a:spcBef>
              <a:spcAft>
                <a:spcPct val="0"/>
              </a:spcAft>
              <a:buFont typeface="Arial" charset="0"/>
              <a:buChar char="•"/>
            </a:pPr>
            <a:r>
              <a:rPr lang="en-US" dirty="0" smtClean="0"/>
              <a:t>Click to edit Master text styles</a:t>
            </a:r>
          </a:p>
          <a:p>
            <a:pPr marL="628650" lvl="1" indent="-342900" algn="l" defTabSz="457200" rtl="0" eaLnBrk="0" fontAlgn="base" hangingPunct="0">
              <a:spcBef>
                <a:spcPct val="20000"/>
              </a:spcBef>
              <a:spcAft>
                <a:spcPct val="0"/>
              </a:spcAft>
              <a:buFont typeface="Arial" charset="0"/>
              <a:buChar char="•"/>
            </a:pPr>
            <a:r>
              <a:rPr lang="en-US" dirty="0" smtClean="0"/>
              <a:t>Second Level</a:t>
            </a:r>
          </a:p>
          <a:p>
            <a:pPr marL="171450" lvl="2" indent="-342900" algn="l" defTabSz="457200" rtl="0" eaLnBrk="0" fontAlgn="base" hangingPunct="0">
              <a:spcBef>
                <a:spcPct val="20000"/>
              </a:spcBef>
              <a:spcAft>
                <a:spcPct val="0"/>
              </a:spcAft>
              <a:buFont typeface="Arial" charset="0"/>
              <a:buChar char="•"/>
            </a:pPr>
            <a:r>
              <a:rPr lang="en-US" dirty="0" smtClean="0"/>
              <a:t>Third Level</a:t>
            </a:r>
          </a:p>
        </p:txBody>
      </p:sp>
      <p:pic>
        <p:nvPicPr>
          <p:cNvPr id="7" name="Picture 6" descr="AU_Signature_Vertical-White.eps"/>
          <p:cNvPicPr>
            <a:picLocks noChangeAspect="1"/>
          </p:cNvPicPr>
          <p:nvPr userDrawn="1"/>
        </p:nvPicPr>
        <p:blipFill>
          <a:blip r:embed="rId2">
            <a:clrChange>
              <a:clrFrom>
                <a:srgbClr val="DDD8C2"/>
              </a:clrFrom>
              <a:clrTo>
                <a:srgbClr val="DDD8C2">
                  <a:alpha val="0"/>
                </a:srgbClr>
              </a:clrTo>
            </a:clrChange>
          </a:blip>
          <a:srcRect/>
          <a:stretch>
            <a:fillRect/>
          </a:stretch>
        </p:blipFill>
        <p:spPr bwMode="auto">
          <a:xfrm>
            <a:off x="6778625" y="5864225"/>
            <a:ext cx="1712913" cy="590550"/>
          </a:xfrm>
          <a:prstGeom prst="rect">
            <a:avLst/>
          </a:prstGeom>
          <a:noFill/>
          <a:ln w="9525">
            <a:noFill/>
            <a:miter lim="800000"/>
            <a:headEnd/>
            <a:tailEnd/>
          </a:ln>
        </p:spPr>
      </p:pic>
      <p:sp>
        <p:nvSpPr>
          <p:cNvPr id="5" name="Title 4"/>
          <p:cNvSpPr>
            <a:spLocks noGrp="1"/>
          </p:cNvSpPr>
          <p:nvPr>
            <p:ph type="title"/>
          </p:nvPr>
        </p:nvSpPr>
        <p:spPr/>
        <p:txBody>
          <a:bodyPr/>
          <a:lstStyle/>
          <a:p>
            <a:r>
              <a:rPr lang="en-US" dirty="0"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Blank">
    <p:bg>
      <p:bgPr>
        <a:solidFill>
          <a:schemeClr val="bg1">
            <a:alpha val="39999"/>
          </a:schemeClr>
        </a:solidFill>
        <a:effectLst/>
      </p:bgPr>
    </p:bg>
    <p:spTree>
      <p:nvGrpSpPr>
        <p:cNvPr id="1" name=""/>
        <p:cNvGrpSpPr/>
        <p:nvPr/>
      </p:nvGrpSpPr>
      <p:grpSpPr>
        <a:xfrm>
          <a:off x="0" y="0"/>
          <a:ext cx="0" cy="0"/>
          <a:chOff x="0" y="0"/>
          <a:chExt cx="0" cy="0"/>
        </a:xfrm>
      </p:grpSpPr>
      <p:pic>
        <p:nvPicPr>
          <p:cNvPr id="2" name="Picture 6" descr="AU_Signature_Horizontal-Blue-Tag.eps"/>
          <p:cNvPicPr>
            <a:picLocks noChangeAspect="1"/>
          </p:cNvPicPr>
          <p:nvPr userDrawn="1"/>
        </p:nvPicPr>
        <p:blipFill>
          <a:blip r:embed="rId2"/>
          <a:srcRect/>
          <a:stretch>
            <a:fillRect/>
          </a:stretch>
        </p:blipFill>
        <p:spPr bwMode="auto">
          <a:xfrm>
            <a:off x="1609725" y="2620963"/>
            <a:ext cx="5924550" cy="1001712"/>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B5A25F">
            <a:alpha val="39999"/>
          </a:srgbClr>
        </a:solidFill>
        <a:effectLst/>
      </p:bgPr>
    </p:bg>
    <p:spTree>
      <p:nvGrpSpPr>
        <p:cNvPr id="1" name=""/>
        <p:cNvGrpSpPr/>
        <p:nvPr/>
      </p:nvGrpSpPr>
      <p:grpSpPr>
        <a:xfrm>
          <a:off x="0" y="0"/>
          <a:ext cx="0" cy="0"/>
          <a:chOff x="0" y="0"/>
          <a:chExt cx="0" cy="0"/>
        </a:xfrm>
      </p:grpSpPr>
      <p:pic>
        <p:nvPicPr>
          <p:cNvPr id="5" name="Picture 6" descr="AU_Signature_Vertical-Blue.eps"/>
          <p:cNvPicPr>
            <a:picLocks noChangeAspect="1"/>
          </p:cNvPicPr>
          <p:nvPr userDrawn="1"/>
        </p:nvPicPr>
        <p:blipFill>
          <a:blip r:embed="rId2"/>
          <a:srcRect/>
          <a:stretch>
            <a:fillRect/>
          </a:stretch>
        </p:blipFill>
        <p:spPr bwMode="auto">
          <a:xfrm>
            <a:off x="6742113" y="5680075"/>
            <a:ext cx="1714500" cy="590550"/>
          </a:xfrm>
          <a:prstGeom prst="rect">
            <a:avLst/>
          </a:prstGeom>
          <a:noFill/>
          <a:ln w="9525">
            <a:noFill/>
            <a:miter lim="800000"/>
            <a:headEnd/>
            <a:tailEnd/>
          </a:ln>
        </p:spPr>
      </p:pic>
      <p:sp>
        <p:nvSpPr>
          <p:cNvPr id="2" name="Title 1"/>
          <p:cNvSpPr>
            <a:spLocks noGrp="1"/>
          </p:cNvSpPr>
          <p:nvPr>
            <p:ph type="title"/>
          </p:nvPr>
        </p:nvSpPr>
        <p:spPr>
          <a:xfrm>
            <a:off x="685800" y="685800"/>
            <a:ext cx="2779713" cy="1162050"/>
          </a:xfrm>
        </p:spPr>
        <p:txBody>
          <a:bodyPr anchor="t"/>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685800"/>
            <a:ext cx="4883150" cy="45879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85800" y="1847850"/>
            <a:ext cx="2779713" cy="342593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4"/>
          <p:cNvSpPr>
            <a:spLocks noGrp="1"/>
          </p:cNvSpPr>
          <p:nvPr>
            <p:ph type="dt" sz="half" idx="10"/>
          </p:nvPr>
        </p:nvSpPr>
        <p:spPr>
          <a:xfrm>
            <a:off x="685800" y="5942013"/>
            <a:ext cx="2133600" cy="365125"/>
          </a:xfrm>
        </p:spPr>
        <p:txBody>
          <a:bodyPr/>
          <a:lstStyle>
            <a:lvl1pPr>
              <a:defRPr/>
            </a:lvl1pPr>
          </a:lstStyle>
          <a:p>
            <a:fld id="{311D1FF3-0F74-4AFC-988F-688C675C7AF4}" type="datetime1">
              <a:rPr lang="en-US"/>
              <a:pPr/>
              <a:t>12/8/2015</a:t>
            </a:fld>
            <a:endParaRPr lang="en-US"/>
          </a:p>
        </p:txBody>
      </p:sp>
      <p:sp>
        <p:nvSpPr>
          <p:cNvPr id="7" name="Footer Placeholder 5"/>
          <p:cNvSpPr>
            <a:spLocks noGrp="1"/>
          </p:cNvSpPr>
          <p:nvPr>
            <p:ph type="ftr" sz="quarter" idx="11"/>
          </p:nvPr>
        </p:nvSpPr>
        <p:spPr>
          <a:xfrm>
            <a:off x="3373438" y="5940425"/>
            <a:ext cx="2895600" cy="365125"/>
          </a:xfrm>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2819400" y="5942013"/>
            <a:ext cx="554038" cy="365125"/>
          </a:xfrm>
        </p:spPr>
        <p:txBody>
          <a:bodyPr/>
          <a:lstStyle>
            <a:lvl1pPr>
              <a:defRPr/>
            </a:lvl1pPr>
          </a:lstStyle>
          <a:p>
            <a:fld id="{367B546C-DA88-4F9C-B056-E5ECB0F724A7}"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rgbClr val="B5A25F">
            <a:alpha val="39999"/>
          </a:srgbClr>
        </a:solidFill>
        <a:effectLst/>
      </p:bgPr>
    </p:bg>
    <p:spTree>
      <p:nvGrpSpPr>
        <p:cNvPr id="1" name=""/>
        <p:cNvGrpSpPr/>
        <p:nvPr/>
      </p:nvGrpSpPr>
      <p:grpSpPr>
        <a:xfrm>
          <a:off x="0" y="0"/>
          <a:ext cx="0" cy="0"/>
          <a:chOff x="0" y="0"/>
          <a:chExt cx="0" cy="0"/>
        </a:xfrm>
      </p:grpSpPr>
      <p:pic>
        <p:nvPicPr>
          <p:cNvPr id="5" name="Picture 6" descr="AU_Signature_Vertical-Blue.eps"/>
          <p:cNvPicPr>
            <a:picLocks noChangeAspect="1"/>
          </p:cNvPicPr>
          <p:nvPr userDrawn="1"/>
        </p:nvPicPr>
        <p:blipFill>
          <a:blip r:embed="rId2"/>
          <a:srcRect/>
          <a:stretch>
            <a:fillRect/>
          </a:stretch>
        </p:blipFill>
        <p:spPr bwMode="auto">
          <a:xfrm>
            <a:off x="6742113" y="685800"/>
            <a:ext cx="1714500" cy="590550"/>
          </a:xfrm>
          <a:prstGeom prst="rect">
            <a:avLst/>
          </a:prstGeom>
          <a:noFill/>
          <a:ln w="9525">
            <a:noFill/>
            <a:miter lim="800000"/>
            <a:headEnd/>
            <a:tailEnd/>
          </a:ln>
        </p:spPr>
      </p:pic>
      <p:sp>
        <p:nvSpPr>
          <p:cNvPr id="11" name="Title 1"/>
          <p:cNvSpPr>
            <a:spLocks noGrp="1"/>
          </p:cNvSpPr>
          <p:nvPr>
            <p:ph type="title"/>
          </p:nvPr>
        </p:nvSpPr>
        <p:spPr>
          <a:xfrm>
            <a:off x="685800" y="4900612"/>
            <a:ext cx="5257800" cy="566738"/>
          </a:xfrm>
        </p:spPr>
        <p:txBody>
          <a:bodyPr/>
          <a:lstStyle>
            <a:lvl1pPr algn="l">
              <a:defRPr sz="2000" b="1"/>
            </a:lvl1pPr>
          </a:lstStyle>
          <a:p>
            <a:r>
              <a:rPr lang="en-US" dirty="0" smtClean="0"/>
              <a:t>Click to edit Master title style</a:t>
            </a:r>
            <a:endParaRPr lang="en-US" dirty="0"/>
          </a:p>
        </p:txBody>
      </p:sp>
      <p:sp>
        <p:nvSpPr>
          <p:cNvPr id="12" name="Picture Placeholder 2"/>
          <p:cNvSpPr>
            <a:spLocks noGrp="1"/>
          </p:cNvSpPr>
          <p:nvPr>
            <p:ph type="pic" idx="1"/>
          </p:nvPr>
        </p:nvSpPr>
        <p:spPr>
          <a:xfrm>
            <a:off x="685800" y="685799"/>
            <a:ext cx="5257800" cy="3987801"/>
          </a:xfrm>
          <a:ln w="3175" cmpd="sng">
            <a:solidFill>
              <a:schemeClr val="bg1"/>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3" name="Text Placeholder 3"/>
          <p:cNvSpPr>
            <a:spLocks noGrp="1"/>
          </p:cNvSpPr>
          <p:nvPr>
            <p:ph type="body" sz="half" idx="2"/>
          </p:nvPr>
        </p:nvSpPr>
        <p:spPr>
          <a:xfrm>
            <a:off x="685800" y="5467350"/>
            <a:ext cx="5257800" cy="47490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a:xfrm>
            <a:off x="685800" y="5943600"/>
            <a:ext cx="2133600" cy="365125"/>
          </a:xfrm>
        </p:spPr>
        <p:txBody>
          <a:bodyPr/>
          <a:lstStyle>
            <a:lvl1pPr>
              <a:defRPr/>
            </a:lvl1pPr>
          </a:lstStyle>
          <a:p>
            <a:fld id="{4A5C6DC9-F584-4B8A-A040-B83D1C2C020C}" type="datetime1">
              <a:rPr lang="en-US"/>
              <a:pPr/>
              <a:t>12/8/2015</a:t>
            </a:fld>
            <a:endParaRPr lang="en-US"/>
          </a:p>
        </p:txBody>
      </p:sp>
      <p:sp>
        <p:nvSpPr>
          <p:cNvPr id="7" name="Footer Placeholder 5"/>
          <p:cNvSpPr>
            <a:spLocks noGrp="1"/>
          </p:cNvSpPr>
          <p:nvPr>
            <p:ph type="ftr" sz="quarter" idx="11"/>
          </p:nvPr>
        </p:nvSpPr>
        <p:spPr>
          <a:xfrm>
            <a:off x="3373438" y="5942013"/>
            <a:ext cx="2895600" cy="365125"/>
          </a:xfrm>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2819400" y="5943600"/>
            <a:ext cx="554038" cy="365125"/>
          </a:xfrm>
        </p:spPr>
        <p:txBody>
          <a:bodyPr/>
          <a:lstStyle>
            <a:lvl1pPr>
              <a:defRPr/>
            </a:lvl1pPr>
          </a:lstStyle>
          <a:p>
            <a:fld id="{16063DFE-C784-4E71-A458-50C4467ECEE2}"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rgbClr val="B5A25F">
            <a:alpha val="39999"/>
          </a:srgbClr>
        </a:solidFill>
        <a:effectLst/>
      </p:bgPr>
    </p:bg>
    <p:spTree>
      <p:nvGrpSpPr>
        <p:cNvPr id="1" name=""/>
        <p:cNvGrpSpPr/>
        <p:nvPr/>
      </p:nvGrpSpPr>
      <p:grpSpPr>
        <a:xfrm>
          <a:off x="0" y="0"/>
          <a:ext cx="0" cy="0"/>
          <a:chOff x="0" y="0"/>
          <a:chExt cx="0" cy="0"/>
        </a:xfrm>
      </p:grpSpPr>
      <p:pic>
        <p:nvPicPr>
          <p:cNvPr id="4" name="Picture 6" descr="AU_Signature_Vertical-Blue-Tag.eps"/>
          <p:cNvPicPr>
            <a:picLocks noChangeAspect="1"/>
          </p:cNvPicPr>
          <p:nvPr userDrawn="1"/>
        </p:nvPicPr>
        <p:blipFill>
          <a:blip r:embed="rId2"/>
          <a:srcRect/>
          <a:stretch>
            <a:fillRect/>
          </a:stretch>
        </p:blipFill>
        <p:spPr bwMode="auto">
          <a:xfrm>
            <a:off x="687388" y="585788"/>
            <a:ext cx="2284412" cy="935037"/>
          </a:xfrm>
          <a:prstGeom prst="rect">
            <a:avLst/>
          </a:prstGeom>
          <a:noFill/>
          <a:ln w="9525">
            <a:noFill/>
            <a:miter lim="800000"/>
            <a:headEnd/>
            <a:tailEnd/>
          </a:ln>
        </p:spPr>
      </p:pic>
      <p:sp>
        <p:nvSpPr>
          <p:cNvPr id="2" name="Title 1"/>
          <p:cNvSpPr>
            <a:spLocks noGrp="1"/>
          </p:cNvSpPr>
          <p:nvPr>
            <p:ph type="ctrTitle"/>
          </p:nvPr>
        </p:nvSpPr>
        <p:spPr>
          <a:xfrm>
            <a:off x="1204021" y="2968625"/>
            <a:ext cx="7253327" cy="1470025"/>
          </a:xfrm>
        </p:spPr>
        <p:txBody>
          <a:bodyPr/>
          <a:lstStyle>
            <a:lvl1pPr algn="l">
              <a:defRPr b="1"/>
            </a:lvl1pPr>
          </a:lstStyle>
          <a:p>
            <a:r>
              <a:rPr lang="en-US" dirty="0" smtClean="0"/>
              <a:t>Click to edit Master title style</a:t>
            </a:r>
            <a:endParaRPr lang="en-US" dirty="0"/>
          </a:p>
        </p:txBody>
      </p:sp>
      <p:sp>
        <p:nvSpPr>
          <p:cNvPr id="3" name="Subtitle 2"/>
          <p:cNvSpPr>
            <a:spLocks noGrp="1"/>
          </p:cNvSpPr>
          <p:nvPr>
            <p:ph type="subTitle" idx="1"/>
          </p:nvPr>
        </p:nvSpPr>
        <p:spPr>
          <a:xfrm>
            <a:off x="1204022" y="4438650"/>
            <a:ext cx="7253326" cy="114300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p:txBody>
          <a:bodyPr/>
          <a:lstStyle>
            <a:lvl1pPr>
              <a:defRPr>
                <a:solidFill>
                  <a:schemeClr val="tx1"/>
                </a:solidFill>
              </a:defRPr>
            </a:lvl1pPr>
          </a:lstStyle>
          <a:p>
            <a:fld id="{34B54E1B-4C5B-4336-854A-01569280978F}" type="datetime1">
              <a:rPr lang="en-US"/>
              <a:pPr/>
              <a:t>12/8/2015</a:t>
            </a:fld>
            <a:endParaRPr lang="en-US"/>
          </a:p>
        </p:txBody>
      </p:sp>
      <p:sp>
        <p:nvSpPr>
          <p:cNvPr id="6" name="Footer Placeholder 4"/>
          <p:cNvSpPr>
            <a:spLocks noGrp="1"/>
          </p:cNvSpPr>
          <p:nvPr>
            <p:ph type="ftr" sz="quarter" idx="11"/>
          </p:nvPr>
        </p:nvSpPr>
        <p:spPr/>
        <p:txBody>
          <a:bodyPr/>
          <a:lstStyle>
            <a:lvl1pPr>
              <a:defRPr>
                <a:solidFill>
                  <a:schemeClr val="tx1"/>
                </a:solidFill>
              </a:defRPr>
            </a:lvl1pPr>
          </a:lstStyle>
          <a:p>
            <a:pPr>
              <a:defRPr/>
            </a:pPr>
            <a:endParaRPr lang="en-US"/>
          </a:p>
        </p:txBody>
      </p:sp>
      <p:sp>
        <p:nvSpPr>
          <p:cNvPr id="7" name="Slide Number Placeholder 5"/>
          <p:cNvSpPr>
            <a:spLocks noGrp="1"/>
          </p:cNvSpPr>
          <p:nvPr>
            <p:ph type="sldNum" sz="quarter" idx="12"/>
          </p:nvPr>
        </p:nvSpPr>
        <p:spPr/>
        <p:txBody>
          <a:bodyPr/>
          <a:lstStyle>
            <a:lvl1pPr>
              <a:defRPr>
                <a:solidFill>
                  <a:schemeClr val="tx1"/>
                </a:solidFill>
              </a:defRPr>
            </a:lvl1pPr>
          </a:lstStyle>
          <a:p>
            <a:fld id="{17FF9AE8-6D98-4C87-BF08-9EC98B4568C5}"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rgbClr val="B5A25F">
            <a:alpha val="39999"/>
          </a:srgbClr>
        </a:solidFill>
        <a:effectLst/>
      </p:bgPr>
    </p:bg>
    <p:spTree>
      <p:nvGrpSpPr>
        <p:cNvPr id="1" name=""/>
        <p:cNvGrpSpPr/>
        <p:nvPr/>
      </p:nvGrpSpPr>
      <p:grpSpPr>
        <a:xfrm>
          <a:off x="0" y="0"/>
          <a:ext cx="0" cy="0"/>
          <a:chOff x="0" y="0"/>
          <a:chExt cx="0" cy="0"/>
        </a:xfrm>
      </p:grpSpPr>
      <p:pic>
        <p:nvPicPr>
          <p:cNvPr id="3" name="Picture 6" descr="AU_Signature_Vertical-Blue.eps"/>
          <p:cNvPicPr>
            <a:picLocks noChangeAspect="1"/>
          </p:cNvPicPr>
          <p:nvPr userDrawn="1"/>
        </p:nvPicPr>
        <p:blipFill>
          <a:blip r:embed="rId2"/>
          <a:srcRect/>
          <a:stretch>
            <a:fillRect/>
          </a:stretch>
        </p:blipFill>
        <p:spPr bwMode="auto">
          <a:xfrm>
            <a:off x="6742113" y="685800"/>
            <a:ext cx="1714500" cy="590550"/>
          </a:xfrm>
          <a:prstGeom prst="rect">
            <a:avLst/>
          </a:prstGeom>
          <a:noFill/>
          <a:ln w="9525">
            <a:noFill/>
            <a:miter lim="800000"/>
            <a:headEnd/>
            <a:tailEnd/>
          </a:ln>
        </p:spPr>
      </p:pic>
      <p:sp>
        <p:nvSpPr>
          <p:cNvPr id="12" name="Picture Placeholder 2"/>
          <p:cNvSpPr>
            <a:spLocks noGrp="1"/>
          </p:cNvSpPr>
          <p:nvPr>
            <p:ph type="pic" idx="1"/>
          </p:nvPr>
        </p:nvSpPr>
        <p:spPr>
          <a:xfrm>
            <a:off x="685800" y="685800"/>
            <a:ext cx="4343400" cy="5221287"/>
          </a:xfrm>
          <a:ln w="3175" cmpd="sng">
            <a:solidFill>
              <a:schemeClr val="bg1"/>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Date Placeholder 4"/>
          <p:cNvSpPr>
            <a:spLocks noGrp="1"/>
          </p:cNvSpPr>
          <p:nvPr>
            <p:ph type="dt" sz="half" idx="10"/>
          </p:nvPr>
        </p:nvSpPr>
        <p:spPr>
          <a:xfrm>
            <a:off x="685800" y="5915025"/>
            <a:ext cx="2133600" cy="365125"/>
          </a:xfrm>
        </p:spPr>
        <p:txBody>
          <a:bodyPr/>
          <a:lstStyle>
            <a:lvl1pPr>
              <a:defRPr/>
            </a:lvl1pPr>
          </a:lstStyle>
          <a:p>
            <a:fld id="{B7294AC7-273F-4BCE-A179-BFBB48D0A8DD}" type="datetime1">
              <a:rPr lang="en-US"/>
              <a:pPr/>
              <a:t>12/8/2015</a:t>
            </a:fld>
            <a:endParaRPr lang="en-US"/>
          </a:p>
        </p:txBody>
      </p:sp>
      <p:sp>
        <p:nvSpPr>
          <p:cNvPr id="5" name="Footer Placeholder 5"/>
          <p:cNvSpPr>
            <a:spLocks noGrp="1"/>
          </p:cNvSpPr>
          <p:nvPr>
            <p:ph type="ftr" sz="quarter" idx="11"/>
          </p:nvPr>
        </p:nvSpPr>
        <p:spPr>
          <a:xfrm>
            <a:off x="3373438" y="5915025"/>
            <a:ext cx="2895600" cy="365125"/>
          </a:xfrm>
        </p:spPr>
        <p:txBody>
          <a:bodyPr/>
          <a:lstStyle>
            <a:lvl1pPr>
              <a:defRPr/>
            </a:lvl1pPr>
          </a:lstStyle>
          <a:p>
            <a:pPr>
              <a:defRPr/>
            </a:pPr>
            <a:endParaRPr lang="en-US"/>
          </a:p>
        </p:txBody>
      </p:sp>
      <p:sp>
        <p:nvSpPr>
          <p:cNvPr id="6" name="Slide Number Placeholder 6"/>
          <p:cNvSpPr>
            <a:spLocks noGrp="1"/>
          </p:cNvSpPr>
          <p:nvPr>
            <p:ph type="sldNum" sz="quarter" idx="12"/>
          </p:nvPr>
        </p:nvSpPr>
        <p:spPr>
          <a:xfrm>
            <a:off x="2819400" y="5915025"/>
            <a:ext cx="554038" cy="365125"/>
          </a:xfrm>
        </p:spPr>
        <p:txBody>
          <a:bodyPr/>
          <a:lstStyle>
            <a:lvl1pPr>
              <a:defRPr/>
            </a:lvl1pPr>
          </a:lstStyle>
          <a:p>
            <a:fld id="{EE50582D-0028-41FE-AED2-FF5375AD7FA9}"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5" name="Picture 6" descr="AU_Signature_Vertical-White-Tag.eps"/>
          <p:cNvPicPr>
            <a:picLocks noChangeAspect="1"/>
          </p:cNvPicPr>
          <p:nvPr userDrawn="1"/>
        </p:nvPicPr>
        <p:blipFill>
          <a:blip r:embed="rId3"/>
          <a:srcRect/>
          <a:stretch>
            <a:fillRect/>
          </a:stretch>
        </p:blipFill>
        <p:spPr bwMode="auto">
          <a:xfrm>
            <a:off x="6742113" y="685800"/>
            <a:ext cx="1714500" cy="701675"/>
          </a:xfrm>
          <a:prstGeom prst="rect">
            <a:avLst/>
          </a:prstGeom>
          <a:noFill/>
          <a:ln w="9525">
            <a:noFill/>
            <a:miter lim="800000"/>
            <a:headEnd/>
            <a:tailEnd/>
          </a:ln>
        </p:spPr>
      </p:pic>
      <p:sp>
        <p:nvSpPr>
          <p:cNvPr id="11" name="Title 1"/>
          <p:cNvSpPr>
            <a:spLocks noGrp="1"/>
          </p:cNvSpPr>
          <p:nvPr>
            <p:ph type="title"/>
          </p:nvPr>
        </p:nvSpPr>
        <p:spPr>
          <a:xfrm>
            <a:off x="685800" y="4900612"/>
            <a:ext cx="5257800" cy="566738"/>
          </a:xfrm>
        </p:spPr>
        <p:txBody>
          <a:bodyPr/>
          <a:lstStyle>
            <a:lvl1pPr algn="l">
              <a:defRPr sz="2000" b="1"/>
            </a:lvl1pPr>
          </a:lstStyle>
          <a:p>
            <a:r>
              <a:rPr lang="en-US" dirty="0" smtClean="0"/>
              <a:t>Click to edit Master title style</a:t>
            </a:r>
            <a:endParaRPr lang="en-US" dirty="0"/>
          </a:p>
        </p:txBody>
      </p:sp>
      <p:sp>
        <p:nvSpPr>
          <p:cNvPr id="12" name="Picture Placeholder 2"/>
          <p:cNvSpPr>
            <a:spLocks noGrp="1"/>
          </p:cNvSpPr>
          <p:nvPr>
            <p:ph type="pic" idx="1"/>
          </p:nvPr>
        </p:nvSpPr>
        <p:spPr>
          <a:xfrm>
            <a:off x="685800" y="685799"/>
            <a:ext cx="5257800" cy="3987801"/>
          </a:xfrm>
          <a:ln w="3175" cmpd="sng">
            <a:solidFill>
              <a:schemeClr val="tx1"/>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3" name="Text Placeholder 3"/>
          <p:cNvSpPr>
            <a:spLocks noGrp="1"/>
          </p:cNvSpPr>
          <p:nvPr>
            <p:ph type="body" sz="half" idx="2"/>
          </p:nvPr>
        </p:nvSpPr>
        <p:spPr>
          <a:xfrm>
            <a:off x="685800" y="5467350"/>
            <a:ext cx="5257800" cy="47490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a:xfrm>
            <a:off x="685800" y="5943600"/>
            <a:ext cx="2133600" cy="365125"/>
          </a:xfrm>
        </p:spPr>
        <p:txBody>
          <a:bodyPr/>
          <a:lstStyle>
            <a:lvl1pPr>
              <a:defRPr/>
            </a:lvl1pPr>
          </a:lstStyle>
          <a:p>
            <a:fld id="{53D07FA1-2A75-4A8D-A2A5-E6BE9141DCB6}" type="datetime1">
              <a:rPr lang="en-US"/>
              <a:pPr/>
              <a:t>12/8/2015</a:t>
            </a:fld>
            <a:endParaRPr lang="en-US"/>
          </a:p>
        </p:txBody>
      </p:sp>
      <p:sp>
        <p:nvSpPr>
          <p:cNvPr id="7" name="Footer Placeholder 5"/>
          <p:cNvSpPr>
            <a:spLocks noGrp="1"/>
          </p:cNvSpPr>
          <p:nvPr>
            <p:ph type="ftr" sz="quarter" idx="11"/>
          </p:nvPr>
        </p:nvSpPr>
        <p:spPr>
          <a:xfrm>
            <a:off x="3373438" y="5942013"/>
            <a:ext cx="2895600" cy="365125"/>
          </a:xfrm>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2819400" y="5943600"/>
            <a:ext cx="554038" cy="365125"/>
          </a:xfrm>
        </p:spPr>
        <p:txBody>
          <a:bodyPr/>
          <a:lstStyle>
            <a:lvl1pPr>
              <a:defRPr/>
            </a:lvl1pPr>
          </a:lstStyle>
          <a:p>
            <a:fld id="{B2488CE4-1D44-4EE9-9507-258DF4660673}" type="slidenum">
              <a:rPr lang="en-US"/>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3" name="Picture 6" descr="AU_Signature_Vertical-White-Tag.eps"/>
          <p:cNvPicPr>
            <a:picLocks noChangeAspect="1"/>
          </p:cNvPicPr>
          <p:nvPr userDrawn="1"/>
        </p:nvPicPr>
        <p:blipFill>
          <a:blip r:embed="rId3"/>
          <a:srcRect/>
          <a:stretch>
            <a:fillRect/>
          </a:stretch>
        </p:blipFill>
        <p:spPr bwMode="auto">
          <a:xfrm>
            <a:off x="6742113" y="685800"/>
            <a:ext cx="1714500" cy="701675"/>
          </a:xfrm>
          <a:prstGeom prst="rect">
            <a:avLst/>
          </a:prstGeom>
          <a:noFill/>
          <a:ln w="9525">
            <a:noFill/>
            <a:miter lim="800000"/>
            <a:headEnd/>
            <a:tailEnd/>
          </a:ln>
        </p:spPr>
      </p:pic>
      <p:sp>
        <p:nvSpPr>
          <p:cNvPr id="12" name="Picture Placeholder 2"/>
          <p:cNvSpPr>
            <a:spLocks noGrp="1"/>
          </p:cNvSpPr>
          <p:nvPr>
            <p:ph type="pic" idx="1"/>
          </p:nvPr>
        </p:nvSpPr>
        <p:spPr>
          <a:xfrm>
            <a:off x="685800" y="685799"/>
            <a:ext cx="4343400" cy="5221287"/>
          </a:xfrm>
          <a:ln w="3175" cmpd="sng">
            <a:solidFill>
              <a:srgbClr val="FFFFFF"/>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Date Placeholder 4"/>
          <p:cNvSpPr>
            <a:spLocks noGrp="1"/>
          </p:cNvSpPr>
          <p:nvPr>
            <p:ph type="dt" sz="half" idx="10"/>
          </p:nvPr>
        </p:nvSpPr>
        <p:spPr>
          <a:xfrm>
            <a:off x="685800" y="5915025"/>
            <a:ext cx="2133600" cy="365125"/>
          </a:xfrm>
        </p:spPr>
        <p:txBody>
          <a:bodyPr/>
          <a:lstStyle>
            <a:lvl1pPr>
              <a:defRPr/>
            </a:lvl1pPr>
          </a:lstStyle>
          <a:p>
            <a:fld id="{D8D79BA0-9C57-4929-86A7-AB0376880B1C}" type="datetime1">
              <a:rPr lang="en-US"/>
              <a:pPr/>
              <a:t>12/8/2015</a:t>
            </a:fld>
            <a:endParaRPr lang="en-US"/>
          </a:p>
        </p:txBody>
      </p:sp>
      <p:sp>
        <p:nvSpPr>
          <p:cNvPr id="5" name="Footer Placeholder 5"/>
          <p:cNvSpPr>
            <a:spLocks noGrp="1"/>
          </p:cNvSpPr>
          <p:nvPr>
            <p:ph type="ftr" sz="quarter" idx="11"/>
          </p:nvPr>
        </p:nvSpPr>
        <p:spPr>
          <a:xfrm>
            <a:off x="3373438" y="5915025"/>
            <a:ext cx="2895600" cy="365125"/>
          </a:xfrm>
        </p:spPr>
        <p:txBody>
          <a:bodyPr/>
          <a:lstStyle>
            <a:lvl1pPr>
              <a:defRPr/>
            </a:lvl1pPr>
          </a:lstStyle>
          <a:p>
            <a:pPr>
              <a:defRPr/>
            </a:pPr>
            <a:endParaRPr lang="en-US"/>
          </a:p>
        </p:txBody>
      </p:sp>
      <p:sp>
        <p:nvSpPr>
          <p:cNvPr id="6" name="Slide Number Placeholder 6"/>
          <p:cNvSpPr>
            <a:spLocks noGrp="1"/>
          </p:cNvSpPr>
          <p:nvPr>
            <p:ph type="sldNum" sz="quarter" idx="12"/>
          </p:nvPr>
        </p:nvSpPr>
        <p:spPr>
          <a:xfrm>
            <a:off x="2819400" y="5915025"/>
            <a:ext cx="554038" cy="365125"/>
          </a:xfrm>
        </p:spPr>
        <p:txBody>
          <a:bodyPr/>
          <a:lstStyle>
            <a:lvl1pPr>
              <a:defRPr/>
            </a:lvl1pPr>
          </a:lstStyle>
          <a:p>
            <a:fld id="{F679A2F3-6684-4FA4-9E5E-6A694CEB508B}" type="slidenum">
              <a:rPr lang="en-US"/>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4" name="Picture 6" descr="AU_Signature_Vertical-Blue-Tag.eps"/>
          <p:cNvPicPr>
            <a:picLocks noChangeAspect="1"/>
          </p:cNvPicPr>
          <p:nvPr userDrawn="1"/>
        </p:nvPicPr>
        <p:blipFill>
          <a:blip r:embed="rId2"/>
          <a:srcRect/>
          <a:stretch>
            <a:fillRect/>
          </a:stretch>
        </p:blipFill>
        <p:spPr bwMode="auto">
          <a:xfrm rot="5400000">
            <a:off x="268287" y="5129213"/>
            <a:ext cx="1414463" cy="579438"/>
          </a:xfrm>
          <a:prstGeom prst="rect">
            <a:avLst/>
          </a:prstGeom>
          <a:noFill/>
          <a:ln w="9525">
            <a:noFill/>
            <a:miter lim="800000"/>
            <a:headEnd/>
            <a:tailEnd/>
          </a:ln>
        </p:spPr>
      </p:pic>
      <p:sp>
        <p:nvSpPr>
          <p:cNvPr id="2" name="Title 1"/>
          <p:cNvSpPr>
            <a:spLocks noGrp="1"/>
          </p:cNvSpPr>
          <p:nvPr>
            <p:ph type="title"/>
          </p:nvPr>
        </p:nvSpPr>
        <p:spPr>
          <a:xfrm>
            <a:off x="685800" y="686369"/>
            <a:ext cx="7771547" cy="1143000"/>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1270036" y="1984818"/>
            <a:ext cx="7187311" cy="4141346"/>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a:xfrm>
            <a:off x="1270000" y="6127750"/>
            <a:ext cx="2133600" cy="365125"/>
          </a:xfrm>
        </p:spPr>
        <p:txBody>
          <a:bodyPr/>
          <a:lstStyle>
            <a:lvl1pPr>
              <a:defRPr/>
            </a:lvl1pPr>
          </a:lstStyle>
          <a:p>
            <a:fld id="{957DC0EC-A9ED-49C5-9284-007324FBEF94}" type="datetime1">
              <a:rPr lang="en-US"/>
              <a:pPr/>
              <a:t>12/8/2015</a:t>
            </a:fld>
            <a:endParaRPr lang="en-US"/>
          </a:p>
        </p:txBody>
      </p:sp>
      <p:sp>
        <p:nvSpPr>
          <p:cNvPr id="6" name="Footer Placeholder 4"/>
          <p:cNvSpPr>
            <a:spLocks noGrp="1"/>
          </p:cNvSpPr>
          <p:nvPr>
            <p:ph type="ftr" sz="quarter" idx="11"/>
          </p:nvPr>
        </p:nvSpPr>
        <p:spPr>
          <a:xfrm>
            <a:off x="3957638" y="6126163"/>
            <a:ext cx="2895600" cy="365125"/>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3403600" y="6127750"/>
            <a:ext cx="554038" cy="365125"/>
          </a:xfrm>
        </p:spPr>
        <p:txBody>
          <a:bodyPr/>
          <a:lstStyle>
            <a:lvl1pPr>
              <a:defRPr/>
            </a:lvl1pPr>
          </a:lstStyle>
          <a:p>
            <a:fld id="{F5416823-C330-47A3-A66E-54A723D276A3}"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4" name="Picture 6" descr="AU_Signature_Vertical-Blue-Tag.eps"/>
          <p:cNvPicPr>
            <a:picLocks noChangeAspect="1"/>
          </p:cNvPicPr>
          <p:nvPr userDrawn="1"/>
        </p:nvPicPr>
        <p:blipFill>
          <a:blip r:embed="rId2"/>
          <a:srcRect/>
          <a:stretch>
            <a:fillRect/>
          </a:stretch>
        </p:blipFill>
        <p:spPr bwMode="auto">
          <a:xfrm rot="5400000">
            <a:off x="217487" y="1103313"/>
            <a:ext cx="1414463" cy="579438"/>
          </a:xfrm>
          <a:prstGeom prst="rect">
            <a:avLst/>
          </a:prstGeom>
          <a:noFill/>
          <a:ln w="9525">
            <a:noFill/>
            <a:miter lim="800000"/>
            <a:headEnd/>
            <a:tailEnd/>
          </a:ln>
        </p:spPr>
      </p:pic>
      <p:sp>
        <p:nvSpPr>
          <p:cNvPr id="2" name="Vertical Title 1"/>
          <p:cNvSpPr>
            <a:spLocks noGrp="1"/>
          </p:cNvSpPr>
          <p:nvPr>
            <p:ph type="title" orient="vert"/>
          </p:nvPr>
        </p:nvSpPr>
        <p:spPr>
          <a:xfrm>
            <a:off x="6396002" y="685800"/>
            <a:ext cx="2057400" cy="5440364"/>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1214402" y="685800"/>
            <a:ext cx="5029200" cy="5440364"/>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a:xfrm>
            <a:off x="1214438" y="6127750"/>
            <a:ext cx="2133600" cy="365125"/>
          </a:xfrm>
        </p:spPr>
        <p:txBody>
          <a:bodyPr/>
          <a:lstStyle>
            <a:lvl1pPr>
              <a:defRPr/>
            </a:lvl1pPr>
          </a:lstStyle>
          <a:p>
            <a:fld id="{DD9BA14C-82B8-4BBC-B795-5FDD6CFB3A9F}" type="datetime1">
              <a:rPr lang="en-US"/>
              <a:pPr/>
              <a:t>12/8/2015</a:t>
            </a:fld>
            <a:endParaRPr lang="en-US"/>
          </a:p>
        </p:txBody>
      </p:sp>
      <p:sp>
        <p:nvSpPr>
          <p:cNvPr id="6" name="Footer Placeholder 4"/>
          <p:cNvSpPr>
            <a:spLocks noGrp="1"/>
          </p:cNvSpPr>
          <p:nvPr>
            <p:ph type="ftr" sz="quarter" idx="11"/>
          </p:nvPr>
        </p:nvSpPr>
        <p:spPr>
          <a:xfrm>
            <a:off x="3902075" y="6126163"/>
            <a:ext cx="2895600" cy="365125"/>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3348038" y="6127750"/>
            <a:ext cx="554037" cy="365125"/>
          </a:xfrm>
        </p:spPr>
        <p:txBody>
          <a:bodyPr/>
          <a:lstStyle>
            <a:lvl1pPr>
              <a:defRPr/>
            </a:lvl1pPr>
          </a:lstStyle>
          <a:p>
            <a:fld id="{514EB791-B3AD-4D2B-8A32-BB45E2EEE2D1}"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0A7DE-942C-43D4-A588-6E1CD70A8735}" type="datetimeFigureOut">
              <a:rPr lang="en-US" smtClean="0"/>
              <a:pPr/>
              <a:t>12/8/2015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DE8CEA-208F-4E97-BBE9-71C1A2C3194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only">
    <p:bg>
      <p:bgPr>
        <a:solidFill>
          <a:schemeClr val="bg1">
            <a:lumMod val="85000"/>
          </a:schemeClr>
        </a:solidFill>
        <a:effectLst/>
      </p:bgPr>
    </p:bg>
    <p:spTree>
      <p:nvGrpSpPr>
        <p:cNvPr id="1" name=""/>
        <p:cNvGrpSpPr/>
        <p:nvPr/>
      </p:nvGrpSpPr>
      <p:grpSpPr>
        <a:xfrm>
          <a:off x="0" y="0"/>
          <a:ext cx="0" cy="0"/>
          <a:chOff x="0" y="0"/>
          <a:chExt cx="0" cy="0"/>
        </a:xfrm>
      </p:grpSpPr>
      <p:sp>
        <p:nvSpPr>
          <p:cNvPr id="4" name="TextBox 3"/>
          <p:cNvSpPr txBox="1"/>
          <p:nvPr userDrawn="1"/>
        </p:nvSpPr>
        <p:spPr>
          <a:xfrm>
            <a:off x="359673" y="6248400"/>
            <a:ext cx="3450327" cy="246221"/>
          </a:xfrm>
          <a:prstGeom prst="rect">
            <a:avLst/>
          </a:prstGeom>
          <a:noFill/>
        </p:spPr>
        <p:txBody>
          <a:bodyPr wrap="square" rtlCol="0">
            <a:spAutoFit/>
          </a:bodyPr>
          <a:lstStyle/>
          <a:p>
            <a:r>
              <a:rPr lang="en-US" sz="1000" dirty="0" smtClean="0">
                <a:solidFill>
                  <a:schemeClr val="bg1">
                    <a:lumMod val="50000"/>
                  </a:schemeClr>
                </a:solidFill>
                <a:latin typeface="Akkurat"/>
                <a:cs typeface="Akkurat"/>
              </a:rPr>
              <a:t>Seek</a:t>
            </a:r>
            <a:r>
              <a:rPr lang="en-US" sz="1000" baseline="0" dirty="0" smtClean="0">
                <a:solidFill>
                  <a:schemeClr val="bg1">
                    <a:lumMod val="50000"/>
                  </a:schemeClr>
                </a:solidFill>
                <a:latin typeface="Akkurat"/>
                <a:cs typeface="Akkurat"/>
              </a:rPr>
              <a:t> Knowledge. Affirm Faith. Change the World. </a:t>
            </a:r>
            <a:endParaRPr lang="en-US" sz="1000" dirty="0">
              <a:solidFill>
                <a:schemeClr val="bg1">
                  <a:lumMod val="50000"/>
                </a:schemeClr>
              </a:solidFill>
              <a:latin typeface="Akkurat"/>
              <a:cs typeface="Akkurat"/>
            </a:endParaRPr>
          </a:p>
        </p:txBody>
      </p:sp>
      <p:pic>
        <p:nvPicPr>
          <p:cNvPr id="6" name="Picture 6" descr="AU_Signature_Vertical-White.eps"/>
          <p:cNvPicPr>
            <a:picLocks noChangeAspect="1"/>
          </p:cNvPicPr>
          <p:nvPr userDrawn="1"/>
        </p:nvPicPr>
        <p:blipFill>
          <a:blip r:embed="rId2">
            <a:clrChange>
              <a:clrFrom>
                <a:srgbClr val="DDD8C2"/>
              </a:clrFrom>
              <a:clrTo>
                <a:srgbClr val="DDD8C2">
                  <a:alpha val="0"/>
                </a:srgbClr>
              </a:clrTo>
            </a:clrChange>
          </a:blip>
          <a:srcRect/>
          <a:stretch>
            <a:fillRect/>
          </a:stretch>
        </p:blipFill>
        <p:spPr bwMode="auto">
          <a:xfrm>
            <a:off x="6778625" y="5864225"/>
            <a:ext cx="1712913" cy="590550"/>
          </a:xfrm>
          <a:prstGeom prst="rect">
            <a:avLst/>
          </a:prstGeom>
          <a:noFill/>
          <a:ln w="9525">
            <a:noFill/>
            <a:miter lim="800000"/>
            <a:headEnd/>
            <a:tailEnd/>
          </a:ln>
        </p:spPr>
      </p:pic>
      <p:sp>
        <p:nvSpPr>
          <p:cNvPr id="10" name="Content Placeholder 2"/>
          <p:cNvSpPr>
            <a:spLocks noGrp="1"/>
          </p:cNvSpPr>
          <p:nvPr>
            <p:ph idx="1"/>
          </p:nvPr>
        </p:nvSpPr>
        <p:spPr>
          <a:xfrm>
            <a:off x="457200" y="609600"/>
            <a:ext cx="8382000" cy="4876800"/>
          </a:xfrm>
        </p:spPr>
        <p:txBody>
          <a:bodyPr/>
          <a:lstStyle>
            <a:lvl1pPr marL="685800" indent="-228600">
              <a:defRPr sz="2800" baseline="0">
                <a:latin typeface="Akkurat"/>
                <a:cs typeface="Akkurat"/>
              </a:defRPr>
            </a:lvl1pPr>
            <a:lvl2pPr>
              <a:buFont typeface="Arial"/>
              <a:buChar char="•"/>
              <a:defRPr sz="2800">
                <a:latin typeface="Akkurat"/>
                <a:cs typeface="Akkurat"/>
              </a:defRPr>
            </a:lvl2pPr>
            <a:lvl3pPr>
              <a:defRPr sz="2000">
                <a:latin typeface="Akkurat"/>
                <a:cs typeface="Akkurat"/>
              </a:defRPr>
            </a:lvl3pPr>
            <a:lvl4pPr>
              <a:defRPr>
                <a:latin typeface="Akkurat"/>
                <a:cs typeface="Akkurat"/>
              </a:defRPr>
            </a:lvl4pPr>
            <a:lvl5pPr>
              <a:defRPr>
                <a:latin typeface="Akkurat"/>
                <a:cs typeface="Akkura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1390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only">
    <p:bg>
      <p:bgPr>
        <a:solidFill>
          <a:schemeClr val="bg1">
            <a:lumMod val="85000"/>
          </a:schemeClr>
        </a:solidFill>
        <a:effectLst/>
      </p:bgPr>
    </p:bg>
    <p:spTree>
      <p:nvGrpSpPr>
        <p:cNvPr id="1" name=""/>
        <p:cNvGrpSpPr/>
        <p:nvPr/>
      </p:nvGrpSpPr>
      <p:grpSpPr>
        <a:xfrm>
          <a:off x="0" y="0"/>
          <a:ext cx="0" cy="0"/>
          <a:chOff x="0" y="0"/>
          <a:chExt cx="0" cy="0"/>
        </a:xfrm>
      </p:grpSpPr>
      <p:sp>
        <p:nvSpPr>
          <p:cNvPr id="4" name="TextBox 3"/>
          <p:cNvSpPr txBox="1"/>
          <p:nvPr userDrawn="1"/>
        </p:nvSpPr>
        <p:spPr>
          <a:xfrm>
            <a:off x="359673" y="6248400"/>
            <a:ext cx="3450327" cy="246221"/>
          </a:xfrm>
          <a:prstGeom prst="rect">
            <a:avLst/>
          </a:prstGeom>
          <a:noFill/>
        </p:spPr>
        <p:txBody>
          <a:bodyPr wrap="square" rtlCol="0">
            <a:spAutoFit/>
          </a:bodyPr>
          <a:lstStyle/>
          <a:p>
            <a:r>
              <a:rPr lang="en-US" sz="1000" dirty="0" smtClean="0">
                <a:solidFill>
                  <a:schemeClr val="bg1">
                    <a:lumMod val="50000"/>
                  </a:schemeClr>
                </a:solidFill>
                <a:latin typeface="Akkurat"/>
                <a:cs typeface="Akkurat"/>
              </a:rPr>
              <a:t>Seek</a:t>
            </a:r>
            <a:r>
              <a:rPr lang="en-US" sz="1000" baseline="0" dirty="0" smtClean="0">
                <a:solidFill>
                  <a:schemeClr val="bg1">
                    <a:lumMod val="50000"/>
                  </a:schemeClr>
                </a:solidFill>
                <a:latin typeface="Akkurat"/>
                <a:cs typeface="Akkurat"/>
              </a:rPr>
              <a:t> Knowledge. Affirm Faith. Change the World. </a:t>
            </a:r>
            <a:endParaRPr lang="en-US" sz="1000" dirty="0">
              <a:solidFill>
                <a:schemeClr val="bg1">
                  <a:lumMod val="50000"/>
                </a:schemeClr>
              </a:solidFill>
              <a:latin typeface="Akkurat"/>
              <a:cs typeface="Akkurat"/>
            </a:endParaRPr>
          </a:p>
        </p:txBody>
      </p:sp>
      <p:pic>
        <p:nvPicPr>
          <p:cNvPr id="6" name="Picture 6" descr="AU_Signature_Vertical-White.eps"/>
          <p:cNvPicPr>
            <a:picLocks noChangeAspect="1"/>
          </p:cNvPicPr>
          <p:nvPr userDrawn="1"/>
        </p:nvPicPr>
        <p:blipFill>
          <a:blip r:embed="rId2">
            <a:clrChange>
              <a:clrFrom>
                <a:srgbClr val="DDD8C2"/>
              </a:clrFrom>
              <a:clrTo>
                <a:srgbClr val="DDD8C2">
                  <a:alpha val="0"/>
                </a:srgbClr>
              </a:clrTo>
            </a:clrChange>
          </a:blip>
          <a:srcRect/>
          <a:stretch>
            <a:fillRect/>
          </a:stretch>
        </p:blipFill>
        <p:spPr bwMode="auto">
          <a:xfrm>
            <a:off x="6778625" y="5864225"/>
            <a:ext cx="1712913" cy="590550"/>
          </a:xfrm>
          <a:prstGeom prst="rect">
            <a:avLst/>
          </a:prstGeom>
          <a:noFill/>
          <a:ln w="9525">
            <a:noFill/>
            <a:miter lim="800000"/>
            <a:headEnd/>
            <a:tailEnd/>
          </a:ln>
        </p:spPr>
      </p:pic>
      <p:sp>
        <p:nvSpPr>
          <p:cNvPr id="10" name="Content Placeholder 2"/>
          <p:cNvSpPr>
            <a:spLocks noGrp="1"/>
          </p:cNvSpPr>
          <p:nvPr>
            <p:ph idx="1"/>
          </p:nvPr>
        </p:nvSpPr>
        <p:spPr>
          <a:xfrm>
            <a:off x="457200" y="609600"/>
            <a:ext cx="8382000" cy="4876800"/>
          </a:xfrm>
        </p:spPr>
        <p:txBody>
          <a:bodyPr/>
          <a:lstStyle>
            <a:lvl1pPr marL="685800" indent="-228600">
              <a:defRPr sz="2800" baseline="0">
                <a:latin typeface="Akkurat"/>
                <a:cs typeface="Akkurat"/>
              </a:defRPr>
            </a:lvl1pPr>
            <a:lvl2pPr>
              <a:buFont typeface="Arial"/>
              <a:buChar char="•"/>
              <a:defRPr sz="2800">
                <a:latin typeface="Akkurat"/>
                <a:cs typeface="Akkurat"/>
              </a:defRPr>
            </a:lvl2pPr>
            <a:lvl3pPr>
              <a:defRPr sz="2000">
                <a:latin typeface="Akkurat"/>
                <a:cs typeface="Akkurat"/>
              </a:defRPr>
            </a:lvl3pPr>
            <a:lvl4pPr>
              <a:defRPr>
                <a:latin typeface="Akkurat"/>
                <a:cs typeface="Akkurat"/>
              </a:defRPr>
            </a:lvl4pPr>
            <a:lvl5pPr>
              <a:defRPr>
                <a:latin typeface="Akkurat"/>
                <a:cs typeface="Akkura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6691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B88E96-10A7-47BA-A4CA-664E23CC1BF5}"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1890B-407B-4573-AF5D-B3C5CBBC0513}" type="slidenum">
              <a:rPr lang="en-US" smtClean="0"/>
              <a:pPr/>
              <a:t>‹#›</a:t>
            </a:fld>
            <a:endParaRPr lang="en-US"/>
          </a:p>
        </p:txBody>
      </p:sp>
    </p:spTree>
    <p:extLst>
      <p:ext uri="{BB962C8B-B14F-4D97-AF65-F5344CB8AC3E}">
        <p14:creationId xmlns:p14="http://schemas.microsoft.com/office/powerpoint/2010/main" val="3306059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B88E96-10A7-47BA-A4CA-664E23CC1BF5}"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1890B-407B-4573-AF5D-B3C5CBBC0513}" type="slidenum">
              <a:rPr lang="en-US" smtClean="0"/>
              <a:pPr/>
              <a:t>‹#›</a:t>
            </a:fld>
            <a:endParaRPr lang="en-US"/>
          </a:p>
        </p:txBody>
      </p:sp>
    </p:spTree>
    <p:extLst>
      <p:ext uri="{BB962C8B-B14F-4D97-AF65-F5344CB8AC3E}">
        <p14:creationId xmlns:p14="http://schemas.microsoft.com/office/powerpoint/2010/main" val="1202816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6" descr="AU_Signature_Vertical-Blue-Tag.eps"/>
          <p:cNvPicPr>
            <a:picLocks noChangeAspect="1"/>
          </p:cNvPicPr>
          <p:nvPr userDrawn="1"/>
        </p:nvPicPr>
        <p:blipFill>
          <a:blip r:embed="rId2"/>
          <a:srcRect/>
          <a:stretch>
            <a:fillRect/>
          </a:stretch>
        </p:blipFill>
        <p:spPr bwMode="auto">
          <a:xfrm>
            <a:off x="685800" y="585788"/>
            <a:ext cx="2284413" cy="935037"/>
          </a:xfrm>
          <a:prstGeom prst="rect">
            <a:avLst/>
          </a:prstGeom>
          <a:noFill/>
          <a:ln w="9525">
            <a:noFill/>
            <a:miter lim="800000"/>
            <a:headEnd/>
            <a:tailEnd/>
          </a:ln>
        </p:spPr>
      </p:pic>
      <p:sp>
        <p:nvSpPr>
          <p:cNvPr id="10" name="Title 1"/>
          <p:cNvSpPr>
            <a:spLocks noGrp="1"/>
          </p:cNvSpPr>
          <p:nvPr>
            <p:ph type="ctrTitle"/>
          </p:nvPr>
        </p:nvSpPr>
        <p:spPr>
          <a:xfrm>
            <a:off x="1204021" y="2968625"/>
            <a:ext cx="7253327" cy="1470025"/>
          </a:xfrm>
        </p:spPr>
        <p:txBody>
          <a:bodyPr/>
          <a:lstStyle>
            <a:lvl1pPr algn="l">
              <a:defRPr b="1"/>
            </a:lvl1pPr>
          </a:lstStyle>
          <a:p>
            <a:r>
              <a:rPr lang="en-US" dirty="0" smtClean="0"/>
              <a:t>Click to edit Master title style</a:t>
            </a:r>
            <a:endParaRPr lang="en-US" dirty="0"/>
          </a:p>
        </p:txBody>
      </p:sp>
      <p:sp>
        <p:nvSpPr>
          <p:cNvPr id="11" name="Subtitle 2"/>
          <p:cNvSpPr>
            <a:spLocks noGrp="1"/>
          </p:cNvSpPr>
          <p:nvPr>
            <p:ph type="subTitle" idx="1"/>
          </p:nvPr>
        </p:nvSpPr>
        <p:spPr>
          <a:xfrm>
            <a:off x="1204022" y="4438650"/>
            <a:ext cx="7253326" cy="114300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p:txBody>
          <a:bodyPr/>
          <a:lstStyle>
            <a:lvl1pPr>
              <a:defRPr>
                <a:solidFill>
                  <a:srgbClr val="A6A6A6"/>
                </a:solidFill>
              </a:defRPr>
            </a:lvl1pPr>
          </a:lstStyle>
          <a:p>
            <a:fld id="{F6A0BF02-2866-424F-95A3-9736E28D5601}" type="datetime1">
              <a:rPr lang="en-US"/>
              <a:pPr/>
              <a:t>12/8/2015</a:t>
            </a:fld>
            <a:endParaRPr lang="en-US"/>
          </a:p>
        </p:txBody>
      </p:sp>
      <p:sp>
        <p:nvSpPr>
          <p:cNvPr id="6" name="Footer Placeholder 4"/>
          <p:cNvSpPr>
            <a:spLocks noGrp="1"/>
          </p:cNvSpPr>
          <p:nvPr>
            <p:ph type="ftr" sz="quarter" idx="11"/>
          </p:nvPr>
        </p:nvSpPr>
        <p:spPr/>
        <p:txBody>
          <a:bodyPr/>
          <a:lstStyle>
            <a:lvl1pPr>
              <a:defRPr>
                <a:solidFill>
                  <a:schemeClr val="bg1">
                    <a:lumMod val="65000"/>
                  </a:schemeClr>
                </a:solidFill>
              </a:defRPr>
            </a:lvl1pPr>
          </a:lstStyle>
          <a:p>
            <a:pPr>
              <a:defRPr/>
            </a:pPr>
            <a:endParaRPr lang="en-US"/>
          </a:p>
        </p:txBody>
      </p:sp>
      <p:sp>
        <p:nvSpPr>
          <p:cNvPr id="7" name="Slide Number Placeholder 5"/>
          <p:cNvSpPr>
            <a:spLocks noGrp="1"/>
          </p:cNvSpPr>
          <p:nvPr>
            <p:ph type="sldNum" sz="quarter" idx="12"/>
          </p:nvPr>
        </p:nvSpPr>
        <p:spPr/>
        <p:txBody>
          <a:bodyPr/>
          <a:lstStyle>
            <a:lvl1pPr>
              <a:defRPr>
                <a:solidFill>
                  <a:srgbClr val="A6A6A6"/>
                </a:solidFill>
              </a:defRPr>
            </a:lvl1pPr>
          </a:lstStyle>
          <a:p>
            <a:fld id="{F50B2351-5BAD-4B09-B3EB-AE699F55E0ED}"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B88E96-10A7-47BA-A4CA-664E23CC1BF5}"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1890B-407B-4573-AF5D-B3C5CBBC0513}" type="slidenum">
              <a:rPr lang="en-US" smtClean="0"/>
              <a:pPr/>
              <a:t>‹#›</a:t>
            </a:fld>
            <a:endParaRPr lang="en-US"/>
          </a:p>
        </p:txBody>
      </p:sp>
    </p:spTree>
    <p:extLst>
      <p:ext uri="{BB962C8B-B14F-4D97-AF65-F5344CB8AC3E}">
        <p14:creationId xmlns:p14="http://schemas.microsoft.com/office/powerpoint/2010/main" val="4164128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B88E96-10A7-47BA-A4CA-664E23CC1BF5}" type="datetimeFigureOut">
              <a:rPr lang="en-US" smtClean="0"/>
              <a:pPr/>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1890B-407B-4573-AF5D-B3C5CBBC0513}" type="slidenum">
              <a:rPr lang="en-US" smtClean="0"/>
              <a:pPr/>
              <a:t>‹#›</a:t>
            </a:fld>
            <a:endParaRPr lang="en-US"/>
          </a:p>
        </p:txBody>
      </p:sp>
    </p:spTree>
    <p:extLst>
      <p:ext uri="{BB962C8B-B14F-4D97-AF65-F5344CB8AC3E}">
        <p14:creationId xmlns:p14="http://schemas.microsoft.com/office/powerpoint/2010/main" val="2802070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B88E96-10A7-47BA-A4CA-664E23CC1BF5}" type="datetimeFigureOut">
              <a:rPr lang="en-US" smtClean="0"/>
              <a:pPr/>
              <a:t>12/8/2015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D1890B-407B-4573-AF5D-B3C5CBBC0513}" type="slidenum">
              <a:rPr lang="en-US" smtClean="0"/>
              <a:pPr/>
              <a:t>‹#›</a:t>
            </a:fld>
            <a:endParaRPr lang="en-US"/>
          </a:p>
        </p:txBody>
      </p:sp>
    </p:spTree>
    <p:extLst>
      <p:ext uri="{BB962C8B-B14F-4D97-AF65-F5344CB8AC3E}">
        <p14:creationId xmlns:p14="http://schemas.microsoft.com/office/powerpoint/2010/main" val="3835071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B88E96-10A7-47BA-A4CA-664E23CC1BF5}" type="datetimeFigureOut">
              <a:rPr lang="en-US" smtClean="0"/>
              <a:pPr/>
              <a:t>12/8/2015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D1890B-407B-4573-AF5D-B3C5CBBC0513}" type="slidenum">
              <a:rPr lang="en-US" smtClean="0"/>
              <a:pPr/>
              <a:t>‹#›</a:t>
            </a:fld>
            <a:endParaRPr lang="en-US"/>
          </a:p>
        </p:txBody>
      </p:sp>
    </p:spTree>
    <p:extLst>
      <p:ext uri="{BB962C8B-B14F-4D97-AF65-F5344CB8AC3E}">
        <p14:creationId xmlns:p14="http://schemas.microsoft.com/office/powerpoint/2010/main" val="2224887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B88E96-10A7-47BA-A4CA-664E23CC1BF5}" type="datetimeFigureOut">
              <a:rPr lang="en-US" smtClean="0"/>
              <a:pPr/>
              <a:t>12/8/2015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D1890B-407B-4573-AF5D-B3C5CBBC0513}" type="slidenum">
              <a:rPr lang="en-US" smtClean="0"/>
              <a:pPr/>
              <a:t>‹#›</a:t>
            </a:fld>
            <a:endParaRPr lang="en-US"/>
          </a:p>
        </p:txBody>
      </p:sp>
    </p:spTree>
    <p:extLst>
      <p:ext uri="{BB962C8B-B14F-4D97-AF65-F5344CB8AC3E}">
        <p14:creationId xmlns:p14="http://schemas.microsoft.com/office/powerpoint/2010/main" val="2427700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B88E96-10A7-47BA-A4CA-664E23CC1BF5}" type="datetimeFigureOut">
              <a:rPr lang="en-US" smtClean="0"/>
              <a:pPr/>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1890B-407B-4573-AF5D-B3C5CBBC0513}" type="slidenum">
              <a:rPr lang="en-US" smtClean="0"/>
              <a:pPr/>
              <a:t>‹#›</a:t>
            </a:fld>
            <a:endParaRPr lang="en-US"/>
          </a:p>
        </p:txBody>
      </p:sp>
    </p:spTree>
    <p:extLst>
      <p:ext uri="{BB962C8B-B14F-4D97-AF65-F5344CB8AC3E}">
        <p14:creationId xmlns:p14="http://schemas.microsoft.com/office/powerpoint/2010/main" val="407261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B88E96-10A7-47BA-A4CA-664E23CC1BF5}" type="datetimeFigureOut">
              <a:rPr lang="en-US" smtClean="0"/>
              <a:pPr/>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1890B-407B-4573-AF5D-B3C5CBBC0513}" type="slidenum">
              <a:rPr lang="en-US" smtClean="0"/>
              <a:pPr/>
              <a:t>‹#›</a:t>
            </a:fld>
            <a:endParaRPr lang="en-US"/>
          </a:p>
        </p:txBody>
      </p:sp>
    </p:spTree>
    <p:extLst>
      <p:ext uri="{BB962C8B-B14F-4D97-AF65-F5344CB8AC3E}">
        <p14:creationId xmlns:p14="http://schemas.microsoft.com/office/powerpoint/2010/main" val="3931293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B88E96-10A7-47BA-A4CA-664E23CC1BF5}"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1890B-407B-4573-AF5D-B3C5CBBC0513}" type="slidenum">
              <a:rPr lang="en-US" smtClean="0"/>
              <a:pPr/>
              <a:t>‹#›</a:t>
            </a:fld>
            <a:endParaRPr lang="en-US"/>
          </a:p>
        </p:txBody>
      </p:sp>
    </p:spTree>
    <p:extLst>
      <p:ext uri="{BB962C8B-B14F-4D97-AF65-F5344CB8AC3E}">
        <p14:creationId xmlns:p14="http://schemas.microsoft.com/office/powerpoint/2010/main" val="4091697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B88E96-10A7-47BA-A4CA-664E23CC1BF5}"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1890B-407B-4573-AF5D-B3C5CBBC0513}" type="slidenum">
              <a:rPr lang="en-US" smtClean="0"/>
              <a:pPr/>
              <a:t>‹#›</a:t>
            </a:fld>
            <a:endParaRPr lang="en-US"/>
          </a:p>
        </p:txBody>
      </p:sp>
    </p:spTree>
    <p:extLst>
      <p:ext uri="{BB962C8B-B14F-4D97-AF65-F5344CB8AC3E}">
        <p14:creationId xmlns:p14="http://schemas.microsoft.com/office/powerpoint/2010/main" val="3324864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F9D7AF-2DC7-47E3-BB17-EB6185A0B197}"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0D183-9891-4EDC-8212-CD4A85F7DA10}" type="slidenum">
              <a:rPr lang="en-US" smtClean="0"/>
              <a:t>‹#›</a:t>
            </a:fld>
            <a:endParaRPr lang="en-US"/>
          </a:p>
        </p:txBody>
      </p:sp>
    </p:spTree>
    <p:extLst>
      <p:ext uri="{BB962C8B-B14F-4D97-AF65-F5344CB8AC3E}">
        <p14:creationId xmlns:p14="http://schemas.microsoft.com/office/powerpoint/2010/main" val="3163659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6" descr="AU_Signature_Vertical-White-Tag.eps"/>
          <p:cNvPicPr>
            <a:picLocks noChangeAspect="1"/>
          </p:cNvPicPr>
          <p:nvPr userDrawn="1"/>
        </p:nvPicPr>
        <p:blipFill>
          <a:blip r:embed="rId3"/>
          <a:srcRect/>
          <a:stretch>
            <a:fillRect/>
          </a:stretch>
        </p:blipFill>
        <p:spPr bwMode="auto">
          <a:xfrm>
            <a:off x="685800" y="585788"/>
            <a:ext cx="2286000" cy="935037"/>
          </a:xfrm>
          <a:prstGeom prst="rect">
            <a:avLst/>
          </a:prstGeom>
          <a:noFill/>
          <a:ln w="9525">
            <a:noFill/>
            <a:miter lim="800000"/>
            <a:headEnd/>
            <a:tailEnd/>
          </a:ln>
        </p:spPr>
      </p:pic>
      <p:sp>
        <p:nvSpPr>
          <p:cNvPr id="8" name="Title 1"/>
          <p:cNvSpPr>
            <a:spLocks noGrp="1"/>
          </p:cNvSpPr>
          <p:nvPr>
            <p:ph type="ctrTitle"/>
          </p:nvPr>
        </p:nvSpPr>
        <p:spPr>
          <a:xfrm>
            <a:off x="1204021" y="2968625"/>
            <a:ext cx="7253327" cy="1470025"/>
          </a:xfrm>
        </p:spPr>
        <p:txBody>
          <a:bodyPr/>
          <a:lstStyle>
            <a:lvl1pPr algn="l">
              <a:defRPr b="1"/>
            </a:lvl1pPr>
          </a:lstStyle>
          <a:p>
            <a:r>
              <a:rPr lang="en-US" dirty="0" smtClean="0"/>
              <a:t>Click to edit Master title style</a:t>
            </a:r>
            <a:endParaRPr lang="en-US" dirty="0"/>
          </a:p>
        </p:txBody>
      </p:sp>
      <p:sp>
        <p:nvSpPr>
          <p:cNvPr id="9" name="Subtitle 2"/>
          <p:cNvSpPr>
            <a:spLocks noGrp="1"/>
          </p:cNvSpPr>
          <p:nvPr>
            <p:ph type="subTitle" idx="1"/>
          </p:nvPr>
        </p:nvSpPr>
        <p:spPr>
          <a:xfrm>
            <a:off x="1204022" y="4438650"/>
            <a:ext cx="7253326" cy="114300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p:txBody>
          <a:bodyPr/>
          <a:lstStyle>
            <a:lvl1pPr>
              <a:defRPr>
                <a:solidFill>
                  <a:srgbClr val="FFFFFF"/>
                </a:solidFill>
              </a:defRPr>
            </a:lvl1pPr>
          </a:lstStyle>
          <a:p>
            <a:fld id="{5600B0AC-74E3-4258-825C-6BC308A95C2B}" type="datetime1">
              <a:rPr lang="en-US"/>
              <a:pPr/>
              <a:t>12/8/2015</a:t>
            </a:fld>
            <a:endParaRPr lang="en-US"/>
          </a:p>
        </p:txBody>
      </p:sp>
      <p:sp>
        <p:nvSpPr>
          <p:cNvPr id="6" name="Footer Placeholder 4"/>
          <p:cNvSpPr>
            <a:spLocks noGrp="1"/>
          </p:cNvSpPr>
          <p:nvPr>
            <p:ph type="ftr" sz="quarter" idx="11"/>
          </p:nvPr>
        </p:nvSpPr>
        <p:spPr/>
        <p:txBody>
          <a:bodyPr/>
          <a:lstStyle>
            <a:lvl1pPr>
              <a:defRPr>
                <a:solidFill>
                  <a:srgbClr val="FFFFFF"/>
                </a:solidFill>
              </a:defRPr>
            </a:lvl1pPr>
          </a:lstStyle>
          <a:p>
            <a:pPr>
              <a:defRPr/>
            </a:pPr>
            <a:endParaRPr lang="en-US"/>
          </a:p>
        </p:txBody>
      </p:sp>
      <p:sp>
        <p:nvSpPr>
          <p:cNvPr id="7" name="Slide Number Placeholder 5"/>
          <p:cNvSpPr>
            <a:spLocks noGrp="1"/>
          </p:cNvSpPr>
          <p:nvPr>
            <p:ph type="sldNum" sz="quarter" idx="12"/>
          </p:nvPr>
        </p:nvSpPr>
        <p:spPr/>
        <p:txBody>
          <a:bodyPr/>
          <a:lstStyle>
            <a:lvl1pPr>
              <a:defRPr>
                <a:solidFill>
                  <a:srgbClr val="FFFFFF"/>
                </a:solidFill>
              </a:defRPr>
            </a:lvl1pPr>
          </a:lstStyle>
          <a:p>
            <a:fld id="{B96EBE68-A10D-4717-B406-4BDCE3C6F450}" type="slidenum">
              <a:rPr lang="en-US"/>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F9D7AF-2DC7-47E3-BB17-EB6185A0B197}"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0D183-9891-4EDC-8212-CD4A85F7DA10}" type="slidenum">
              <a:rPr lang="en-US" smtClean="0"/>
              <a:t>‹#›</a:t>
            </a:fld>
            <a:endParaRPr lang="en-US"/>
          </a:p>
        </p:txBody>
      </p:sp>
    </p:spTree>
    <p:extLst>
      <p:ext uri="{BB962C8B-B14F-4D97-AF65-F5344CB8AC3E}">
        <p14:creationId xmlns:p14="http://schemas.microsoft.com/office/powerpoint/2010/main" val="1429178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F9D7AF-2DC7-47E3-BB17-EB6185A0B197}"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0D183-9891-4EDC-8212-CD4A85F7DA10}" type="slidenum">
              <a:rPr lang="en-US" smtClean="0"/>
              <a:t>‹#›</a:t>
            </a:fld>
            <a:endParaRPr lang="en-US"/>
          </a:p>
        </p:txBody>
      </p:sp>
    </p:spTree>
    <p:extLst>
      <p:ext uri="{BB962C8B-B14F-4D97-AF65-F5344CB8AC3E}">
        <p14:creationId xmlns:p14="http://schemas.microsoft.com/office/powerpoint/2010/main" val="2507227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F9D7AF-2DC7-47E3-BB17-EB6185A0B197}"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0D183-9891-4EDC-8212-CD4A85F7DA10}" type="slidenum">
              <a:rPr lang="en-US" smtClean="0"/>
              <a:t>‹#›</a:t>
            </a:fld>
            <a:endParaRPr lang="en-US"/>
          </a:p>
        </p:txBody>
      </p:sp>
    </p:spTree>
    <p:extLst>
      <p:ext uri="{BB962C8B-B14F-4D97-AF65-F5344CB8AC3E}">
        <p14:creationId xmlns:p14="http://schemas.microsoft.com/office/powerpoint/2010/main" val="2183205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F9D7AF-2DC7-47E3-BB17-EB6185A0B197}" type="datetimeFigureOut">
              <a:rPr lang="en-US" smtClean="0"/>
              <a:t>12/8/2015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60D183-9891-4EDC-8212-CD4A85F7DA10}" type="slidenum">
              <a:rPr lang="en-US" smtClean="0"/>
              <a:t>‹#›</a:t>
            </a:fld>
            <a:endParaRPr lang="en-US"/>
          </a:p>
        </p:txBody>
      </p:sp>
    </p:spTree>
    <p:extLst>
      <p:ext uri="{BB962C8B-B14F-4D97-AF65-F5344CB8AC3E}">
        <p14:creationId xmlns:p14="http://schemas.microsoft.com/office/powerpoint/2010/main" val="864990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F9D7AF-2DC7-47E3-BB17-EB6185A0B197}" type="datetimeFigureOut">
              <a:rPr lang="en-US" smtClean="0"/>
              <a:t>12/8/2015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60D183-9891-4EDC-8212-CD4A85F7DA10}" type="slidenum">
              <a:rPr lang="en-US" smtClean="0"/>
              <a:t>‹#›</a:t>
            </a:fld>
            <a:endParaRPr lang="en-US"/>
          </a:p>
        </p:txBody>
      </p:sp>
    </p:spTree>
    <p:extLst>
      <p:ext uri="{BB962C8B-B14F-4D97-AF65-F5344CB8AC3E}">
        <p14:creationId xmlns:p14="http://schemas.microsoft.com/office/powerpoint/2010/main" val="2514617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9D7AF-2DC7-47E3-BB17-EB6185A0B197}" type="datetimeFigureOut">
              <a:rPr lang="en-US" smtClean="0"/>
              <a:t>12/8/2015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60D183-9891-4EDC-8212-CD4A85F7DA10}" type="slidenum">
              <a:rPr lang="en-US" smtClean="0"/>
              <a:t>‹#›</a:t>
            </a:fld>
            <a:endParaRPr lang="en-US"/>
          </a:p>
        </p:txBody>
      </p:sp>
    </p:spTree>
    <p:extLst>
      <p:ext uri="{BB962C8B-B14F-4D97-AF65-F5344CB8AC3E}">
        <p14:creationId xmlns:p14="http://schemas.microsoft.com/office/powerpoint/2010/main" val="1087264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F9D7AF-2DC7-47E3-BB17-EB6185A0B197}"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0D183-9891-4EDC-8212-CD4A85F7DA10}" type="slidenum">
              <a:rPr lang="en-US" smtClean="0"/>
              <a:t>‹#›</a:t>
            </a:fld>
            <a:endParaRPr lang="en-US"/>
          </a:p>
        </p:txBody>
      </p:sp>
    </p:spTree>
    <p:extLst>
      <p:ext uri="{BB962C8B-B14F-4D97-AF65-F5344CB8AC3E}">
        <p14:creationId xmlns:p14="http://schemas.microsoft.com/office/powerpoint/2010/main" val="1737075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F9D7AF-2DC7-47E3-BB17-EB6185A0B197}"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0D183-9891-4EDC-8212-CD4A85F7DA10}" type="slidenum">
              <a:rPr lang="en-US" smtClean="0"/>
              <a:t>‹#›</a:t>
            </a:fld>
            <a:endParaRPr lang="en-US"/>
          </a:p>
        </p:txBody>
      </p:sp>
    </p:spTree>
    <p:extLst>
      <p:ext uri="{BB962C8B-B14F-4D97-AF65-F5344CB8AC3E}">
        <p14:creationId xmlns:p14="http://schemas.microsoft.com/office/powerpoint/2010/main" val="3790303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F9D7AF-2DC7-47E3-BB17-EB6185A0B197}"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0D183-9891-4EDC-8212-CD4A85F7DA10}" type="slidenum">
              <a:rPr lang="en-US" smtClean="0"/>
              <a:t>‹#›</a:t>
            </a:fld>
            <a:endParaRPr lang="en-US"/>
          </a:p>
        </p:txBody>
      </p:sp>
    </p:spTree>
    <p:extLst>
      <p:ext uri="{BB962C8B-B14F-4D97-AF65-F5344CB8AC3E}">
        <p14:creationId xmlns:p14="http://schemas.microsoft.com/office/powerpoint/2010/main" val="91482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F9D7AF-2DC7-47E3-BB17-EB6185A0B197}"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0D183-9891-4EDC-8212-CD4A85F7DA10}" type="slidenum">
              <a:rPr lang="en-US" smtClean="0"/>
              <a:t>‹#›</a:t>
            </a:fld>
            <a:endParaRPr lang="en-US"/>
          </a:p>
        </p:txBody>
      </p:sp>
    </p:spTree>
    <p:extLst>
      <p:ext uri="{BB962C8B-B14F-4D97-AF65-F5344CB8AC3E}">
        <p14:creationId xmlns:p14="http://schemas.microsoft.com/office/powerpoint/2010/main" val="3630519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B5A25F">
            <a:alpha val="39999"/>
          </a:srgbClr>
        </a:solidFill>
        <a:effectLst/>
      </p:bgPr>
    </p:bg>
    <p:spTree>
      <p:nvGrpSpPr>
        <p:cNvPr id="1" name=""/>
        <p:cNvGrpSpPr/>
        <p:nvPr/>
      </p:nvGrpSpPr>
      <p:grpSpPr>
        <a:xfrm>
          <a:off x="0" y="0"/>
          <a:ext cx="0" cy="0"/>
          <a:chOff x="0" y="0"/>
          <a:chExt cx="0" cy="0"/>
        </a:xfrm>
      </p:grpSpPr>
      <p:pic>
        <p:nvPicPr>
          <p:cNvPr id="4" name="Picture 6" descr="AU_Signature_Vertical-Blue-Tag.eps"/>
          <p:cNvPicPr>
            <a:picLocks noChangeAspect="1"/>
          </p:cNvPicPr>
          <p:nvPr userDrawn="1"/>
        </p:nvPicPr>
        <p:blipFill>
          <a:blip r:embed="rId2"/>
          <a:srcRect/>
          <a:stretch>
            <a:fillRect/>
          </a:stretch>
        </p:blipFill>
        <p:spPr bwMode="auto">
          <a:xfrm>
            <a:off x="685800" y="585788"/>
            <a:ext cx="2284413" cy="935037"/>
          </a:xfrm>
          <a:prstGeom prst="rect">
            <a:avLst/>
          </a:prstGeom>
          <a:noFill/>
          <a:ln w="9525">
            <a:noFill/>
            <a:miter lim="800000"/>
            <a:headEnd/>
            <a:tailEnd/>
          </a:ln>
        </p:spPr>
      </p:pic>
      <p:sp>
        <p:nvSpPr>
          <p:cNvPr id="2" name="Title 1"/>
          <p:cNvSpPr>
            <a:spLocks noGrp="1"/>
          </p:cNvSpPr>
          <p:nvPr>
            <p:ph type="title"/>
          </p:nvPr>
        </p:nvSpPr>
        <p:spPr>
          <a:xfrm>
            <a:off x="1204019" y="4406900"/>
            <a:ext cx="7253327" cy="1362075"/>
          </a:xfrm>
        </p:spPr>
        <p:txBody>
          <a:bodyPr anchor="t"/>
          <a:lstStyle>
            <a:lvl1pPr algn="l">
              <a:spcAft>
                <a:spcPts val="2400"/>
              </a:spcAft>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04019" y="2906713"/>
            <a:ext cx="7253327"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fld id="{AB9ACAE4-2CB2-47AC-A5A1-BC98CCA92EAB}" type="datetime1">
              <a:rPr lang="en-US"/>
              <a:pPr/>
              <a:t>12/8/2015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F9DD053-DF34-460E-897A-2BB5A8D49F27}"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156667-BCEC-4645-9159-97E01492CC71}"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1DA61-07C7-42C1-B9BE-36604BC28C82}" type="slidenum">
              <a:rPr lang="en-US" smtClean="0"/>
              <a:pPr/>
              <a:t>‹#›</a:t>
            </a:fld>
            <a:endParaRPr lang="en-US"/>
          </a:p>
        </p:txBody>
      </p:sp>
    </p:spTree>
    <p:extLst>
      <p:ext uri="{BB962C8B-B14F-4D97-AF65-F5344CB8AC3E}">
        <p14:creationId xmlns:p14="http://schemas.microsoft.com/office/powerpoint/2010/main" val="1874964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156667-BCEC-4645-9159-97E01492CC71}"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1DA61-07C7-42C1-B9BE-36604BC28C82}" type="slidenum">
              <a:rPr lang="en-US" smtClean="0"/>
              <a:pPr/>
              <a:t>‹#›</a:t>
            </a:fld>
            <a:endParaRPr lang="en-US"/>
          </a:p>
        </p:txBody>
      </p:sp>
    </p:spTree>
    <p:extLst>
      <p:ext uri="{BB962C8B-B14F-4D97-AF65-F5344CB8AC3E}">
        <p14:creationId xmlns:p14="http://schemas.microsoft.com/office/powerpoint/2010/main" val="3421236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156667-BCEC-4645-9159-97E01492CC71}"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1DA61-07C7-42C1-B9BE-36604BC28C82}" type="slidenum">
              <a:rPr lang="en-US" smtClean="0"/>
              <a:pPr/>
              <a:t>‹#›</a:t>
            </a:fld>
            <a:endParaRPr lang="en-US"/>
          </a:p>
        </p:txBody>
      </p:sp>
    </p:spTree>
    <p:extLst>
      <p:ext uri="{BB962C8B-B14F-4D97-AF65-F5344CB8AC3E}">
        <p14:creationId xmlns:p14="http://schemas.microsoft.com/office/powerpoint/2010/main" val="3394794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156667-BCEC-4645-9159-97E01492CC71}" type="datetimeFigureOut">
              <a:rPr lang="en-US" smtClean="0"/>
              <a:pPr/>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21DA61-07C7-42C1-B9BE-36604BC28C82}" type="slidenum">
              <a:rPr lang="en-US" smtClean="0"/>
              <a:pPr/>
              <a:t>‹#›</a:t>
            </a:fld>
            <a:endParaRPr lang="en-US"/>
          </a:p>
        </p:txBody>
      </p:sp>
    </p:spTree>
    <p:extLst>
      <p:ext uri="{BB962C8B-B14F-4D97-AF65-F5344CB8AC3E}">
        <p14:creationId xmlns:p14="http://schemas.microsoft.com/office/powerpoint/2010/main" val="2260042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156667-BCEC-4645-9159-97E01492CC71}" type="datetimeFigureOut">
              <a:rPr lang="en-US" smtClean="0"/>
              <a:pPr/>
              <a:t>12/8/2015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21DA61-07C7-42C1-B9BE-36604BC28C82}" type="slidenum">
              <a:rPr lang="en-US" smtClean="0"/>
              <a:pPr/>
              <a:t>‹#›</a:t>
            </a:fld>
            <a:endParaRPr lang="en-US"/>
          </a:p>
        </p:txBody>
      </p:sp>
    </p:spTree>
    <p:extLst>
      <p:ext uri="{BB962C8B-B14F-4D97-AF65-F5344CB8AC3E}">
        <p14:creationId xmlns:p14="http://schemas.microsoft.com/office/powerpoint/2010/main" val="4008981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156667-BCEC-4645-9159-97E01492CC71}" type="datetimeFigureOut">
              <a:rPr lang="en-US" smtClean="0"/>
              <a:pPr/>
              <a:t>12/8/2015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21DA61-07C7-42C1-B9BE-36604BC28C82}" type="slidenum">
              <a:rPr lang="en-US" smtClean="0"/>
              <a:pPr/>
              <a:t>‹#›</a:t>
            </a:fld>
            <a:endParaRPr lang="en-US"/>
          </a:p>
        </p:txBody>
      </p:sp>
    </p:spTree>
    <p:extLst>
      <p:ext uri="{BB962C8B-B14F-4D97-AF65-F5344CB8AC3E}">
        <p14:creationId xmlns:p14="http://schemas.microsoft.com/office/powerpoint/2010/main" val="111406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156667-BCEC-4645-9159-97E01492CC71}" type="datetimeFigureOut">
              <a:rPr lang="en-US" smtClean="0"/>
              <a:pPr/>
              <a:t>12/8/2015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21DA61-07C7-42C1-B9BE-36604BC28C82}" type="slidenum">
              <a:rPr lang="en-US" smtClean="0"/>
              <a:pPr/>
              <a:t>‹#›</a:t>
            </a:fld>
            <a:endParaRPr lang="en-US"/>
          </a:p>
        </p:txBody>
      </p:sp>
    </p:spTree>
    <p:extLst>
      <p:ext uri="{BB962C8B-B14F-4D97-AF65-F5344CB8AC3E}">
        <p14:creationId xmlns:p14="http://schemas.microsoft.com/office/powerpoint/2010/main" val="3113258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156667-BCEC-4645-9159-97E01492CC71}" type="datetimeFigureOut">
              <a:rPr lang="en-US" smtClean="0"/>
              <a:pPr/>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21DA61-07C7-42C1-B9BE-36604BC28C82}" type="slidenum">
              <a:rPr lang="en-US" smtClean="0"/>
              <a:pPr/>
              <a:t>‹#›</a:t>
            </a:fld>
            <a:endParaRPr lang="en-US"/>
          </a:p>
        </p:txBody>
      </p:sp>
    </p:spTree>
    <p:extLst>
      <p:ext uri="{BB962C8B-B14F-4D97-AF65-F5344CB8AC3E}">
        <p14:creationId xmlns:p14="http://schemas.microsoft.com/office/powerpoint/2010/main" val="2345646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156667-BCEC-4645-9159-97E01492CC71}" type="datetimeFigureOut">
              <a:rPr lang="en-US" smtClean="0"/>
              <a:pPr/>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21DA61-07C7-42C1-B9BE-36604BC28C82}" type="slidenum">
              <a:rPr lang="en-US" smtClean="0"/>
              <a:pPr/>
              <a:t>‹#›</a:t>
            </a:fld>
            <a:endParaRPr lang="en-US"/>
          </a:p>
        </p:txBody>
      </p:sp>
    </p:spTree>
    <p:extLst>
      <p:ext uri="{BB962C8B-B14F-4D97-AF65-F5344CB8AC3E}">
        <p14:creationId xmlns:p14="http://schemas.microsoft.com/office/powerpoint/2010/main" val="1100980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156667-BCEC-4645-9159-97E01492CC71}"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1DA61-07C7-42C1-B9BE-36604BC28C82}" type="slidenum">
              <a:rPr lang="en-US" smtClean="0"/>
              <a:pPr/>
              <a:t>‹#›</a:t>
            </a:fld>
            <a:endParaRPr lang="en-US"/>
          </a:p>
        </p:txBody>
      </p:sp>
    </p:spTree>
    <p:extLst>
      <p:ext uri="{BB962C8B-B14F-4D97-AF65-F5344CB8AC3E}">
        <p14:creationId xmlns:p14="http://schemas.microsoft.com/office/powerpoint/2010/main" val="2984260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B5A25F">
            <a:alpha val="39999"/>
          </a:srgbClr>
        </a:solidFill>
        <a:effectLst/>
      </p:bgPr>
    </p:bg>
    <p:spTree>
      <p:nvGrpSpPr>
        <p:cNvPr id="1" name=""/>
        <p:cNvGrpSpPr/>
        <p:nvPr/>
      </p:nvGrpSpPr>
      <p:grpSpPr>
        <a:xfrm>
          <a:off x="0" y="0"/>
          <a:ext cx="0" cy="0"/>
          <a:chOff x="0" y="0"/>
          <a:chExt cx="0" cy="0"/>
        </a:xfrm>
      </p:grpSpPr>
      <p:pic>
        <p:nvPicPr>
          <p:cNvPr id="4" name="Picture 6" descr="AU_Signature_Vertical-White.eps"/>
          <p:cNvPicPr>
            <a:picLocks noChangeAspect="1"/>
          </p:cNvPicPr>
          <p:nvPr userDrawn="1"/>
        </p:nvPicPr>
        <p:blipFill>
          <a:blip r:embed="rId2">
            <a:clrChange>
              <a:clrFrom>
                <a:srgbClr val="DDD8C2"/>
              </a:clrFrom>
              <a:clrTo>
                <a:srgbClr val="DDD8C2">
                  <a:alpha val="0"/>
                </a:srgbClr>
              </a:clrTo>
            </a:clrChange>
          </a:blip>
          <a:srcRect/>
          <a:stretch>
            <a:fillRect/>
          </a:stretch>
        </p:blipFill>
        <p:spPr bwMode="auto">
          <a:xfrm>
            <a:off x="6778625" y="5864225"/>
            <a:ext cx="1712913" cy="590550"/>
          </a:xfrm>
          <a:prstGeom prst="rect">
            <a:avLst/>
          </a:prstGeom>
          <a:noFill/>
          <a:ln w="9525">
            <a:noFill/>
            <a:miter lim="800000"/>
            <a:headEnd/>
            <a:tailEnd/>
          </a:ln>
        </p:spPr>
      </p:pic>
      <p:sp>
        <p:nvSpPr>
          <p:cNvPr id="2" name="Title 1"/>
          <p:cNvSpPr>
            <a:spLocks noGrp="1"/>
          </p:cNvSpPr>
          <p:nvPr>
            <p:ph type="title"/>
          </p:nvPr>
        </p:nvSpPr>
        <p:spPr>
          <a:xfrm>
            <a:off x="686652" y="686369"/>
            <a:ext cx="7770695" cy="1143000"/>
          </a:xfrm>
        </p:spPr>
        <p:txBody>
          <a:bodyPr/>
          <a:lstStyle>
            <a:lvl1pPr algn="l">
              <a:defRPr sz="3200" b="1"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686652" y="2011932"/>
            <a:ext cx="7770695" cy="3262422"/>
          </a:xfrm>
        </p:spPr>
        <p:txBody>
          <a:bodyPr/>
          <a:lstStyle>
            <a:lvl1pPr>
              <a:defRPr sz="2800" baseline="0"/>
            </a:lvl1pPr>
            <a:lvl2pPr>
              <a:defRPr>
                <a:solidFill>
                  <a:schemeClr val="accent1">
                    <a:lumMod val="75000"/>
                  </a:schemeClr>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a:xfrm>
            <a:off x="687388" y="6089650"/>
            <a:ext cx="2133600" cy="365125"/>
          </a:xfrm>
        </p:spPr>
        <p:txBody>
          <a:bodyPr/>
          <a:lstStyle>
            <a:lvl1pPr>
              <a:defRPr/>
            </a:lvl1pPr>
          </a:lstStyle>
          <a:p>
            <a:fld id="{F014F781-B5EA-4BCE-B729-6C18AAE32D84}" type="datetime1">
              <a:rPr lang="en-US"/>
              <a:pPr/>
              <a:t>12/8/2015</a:t>
            </a:fld>
            <a:endParaRPr lang="en-US"/>
          </a:p>
        </p:txBody>
      </p:sp>
      <p:sp>
        <p:nvSpPr>
          <p:cNvPr id="6" name="Footer Placeholder 4"/>
          <p:cNvSpPr>
            <a:spLocks noGrp="1"/>
          </p:cNvSpPr>
          <p:nvPr>
            <p:ph type="ftr" sz="quarter" idx="11"/>
          </p:nvPr>
        </p:nvSpPr>
        <p:spPr>
          <a:xfrm>
            <a:off x="3373438" y="6088063"/>
            <a:ext cx="2895600" cy="365125"/>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2820988" y="6089650"/>
            <a:ext cx="552450" cy="365125"/>
          </a:xfrm>
        </p:spPr>
        <p:txBody>
          <a:bodyPr/>
          <a:lstStyle>
            <a:lvl1pPr>
              <a:defRPr/>
            </a:lvl1pPr>
          </a:lstStyle>
          <a:p>
            <a:fld id="{96A1FD5B-3936-4936-9E21-B079CA39FA4A}"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156667-BCEC-4645-9159-97E01492CC71}"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1DA61-07C7-42C1-B9BE-36604BC28C82}" type="slidenum">
              <a:rPr lang="en-US" smtClean="0"/>
              <a:pPr/>
              <a:t>‹#›</a:t>
            </a:fld>
            <a:endParaRPr lang="en-US"/>
          </a:p>
        </p:txBody>
      </p:sp>
    </p:spTree>
    <p:extLst>
      <p:ext uri="{BB962C8B-B14F-4D97-AF65-F5344CB8AC3E}">
        <p14:creationId xmlns:p14="http://schemas.microsoft.com/office/powerpoint/2010/main" val="3983607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A8CD08-5F60-4735-ACEA-7905E16C139C}"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4FF3B-A930-48DE-B379-DA8CE7A1948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A8CD08-5F60-4735-ACEA-7905E16C139C}"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4FF3B-A930-48DE-B379-DA8CE7A1948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A8CD08-5F60-4735-ACEA-7905E16C139C}"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4FF3B-A930-48DE-B379-DA8CE7A1948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A8CD08-5F60-4735-ACEA-7905E16C139C}" type="datetimeFigureOut">
              <a:rPr lang="en-US" smtClean="0"/>
              <a:pPr/>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64FF3B-A930-48DE-B379-DA8CE7A1948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A8CD08-5F60-4735-ACEA-7905E16C139C}" type="datetimeFigureOut">
              <a:rPr lang="en-US" smtClean="0"/>
              <a:pPr/>
              <a:t>12/8/2015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64FF3B-A930-48DE-B379-DA8CE7A1948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A8CD08-5F60-4735-ACEA-7905E16C139C}" type="datetimeFigureOut">
              <a:rPr lang="en-US" smtClean="0"/>
              <a:pPr/>
              <a:t>12/8/2015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64FF3B-A930-48DE-B379-DA8CE7A1948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8CD08-5F60-4735-ACEA-7905E16C139C}" type="datetimeFigureOut">
              <a:rPr lang="en-US" smtClean="0"/>
              <a:pPr/>
              <a:t>12/8/2015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64FF3B-A930-48DE-B379-DA8CE7A1948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A8CD08-5F60-4735-ACEA-7905E16C139C}" type="datetimeFigureOut">
              <a:rPr lang="en-US" smtClean="0"/>
              <a:pPr/>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64FF3B-A930-48DE-B379-DA8CE7A1948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A8CD08-5F60-4735-ACEA-7905E16C139C}" type="datetimeFigureOut">
              <a:rPr lang="en-US" smtClean="0"/>
              <a:pPr/>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64FF3B-A930-48DE-B379-DA8CE7A1948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B5A25F">
            <a:alpha val="39999"/>
          </a:srgbClr>
        </a:solidFill>
        <a:effectLst/>
      </p:bgPr>
    </p:bg>
    <p:spTree>
      <p:nvGrpSpPr>
        <p:cNvPr id="1" name=""/>
        <p:cNvGrpSpPr/>
        <p:nvPr/>
      </p:nvGrpSpPr>
      <p:grpSpPr>
        <a:xfrm>
          <a:off x="0" y="0"/>
          <a:ext cx="0" cy="0"/>
          <a:chOff x="0" y="0"/>
          <a:chExt cx="0" cy="0"/>
        </a:xfrm>
      </p:grpSpPr>
      <p:pic>
        <p:nvPicPr>
          <p:cNvPr id="5" name="Picture 6" descr="AU_Signature_Vertical-White.eps"/>
          <p:cNvPicPr>
            <a:picLocks noChangeAspect="1"/>
          </p:cNvPicPr>
          <p:nvPr userDrawn="1"/>
        </p:nvPicPr>
        <p:blipFill>
          <a:blip r:embed="rId2">
            <a:clrChange>
              <a:clrFrom>
                <a:srgbClr val="DDD8C2"/>
              </a:clrFrom>
              <a:clrTo>
                <a:srgbClr val="DDD8C2">
                  <a:alpha val="0"/>
                </a:srgbClr>
              </a:clrTo>
            </a:clrChange>
          </a:blip>
          <a:srcRect/>
          <a:stretch>
            <a:fillRect/>
          </a:stretch>
        </p:blipFill>
        <p:spPr bwMode="auto">
          <a:xfrm>
            <a:off x="6778625" y="5864225"/>
            <a:ext cx="1712913" cy="590550"/>
          </a:xfrm>
          <a:prstGeom prst="rect">
            <a:avLst/>
          </a:prstGeom>
          <a:noFill/>
          <a:ln w="9525">
            <a:noFill/>
            <a:miter lim="800000"/>
            <a:headEnd/>
            <a:tailEnd/>
          </a:ln>
        </p:spPr>
      </p:pic>
      <p:sp>
        <p:nvSpPr>
          <p:cNvPr id="3" name="Content Placeholder 2"/>
          <p:cNvSpPr>
            <a:spLocks noGrp="1"/>
          </p:cNvSpPr>
          <p:nvPr>
            <p:ph sz="half" idx="1"/>
          </p:nvPr>
        </p:nvSpPr>
        <p:spPr>
          <a:xfrm>
            <a:off x="685800" y="2011364"/>
            <a:ext cx="3797872" cy="36603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36072" y="2011362"/>
            <a:ext cx="3821275" cy="3660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1"/>
          <p:cNvSpPr>
            <a:spLocks noGrp="1"/>
          </p:cNvSpPr>
          <p:nvPr>
            <p:ph type="title"/>
          </p:nvPr>
        </p:nvSpPr>
        <p:spPr>
          <a:xfrm>
            <a:off x="685800" y="685800"/>
            <a:ext cx="7771547" cy="1143000"/>
          </a:xfrm>
        </p:spPr>
        <p:txBody>
          <a:bodyPr/>
          <a:lstStyle>
            <a:lvl1pPr algn="l">
              <a:defRPr b="1"/>
            </a:lvl1pPr>
          </a:lstStyle>
          <a:p>
            <a:r>
              <a:rPr lang="en-US" dirty="0" smtClean="0"/>
              <a:t>Click to edit Master title style</a:t>
            </a:r>
            <a:endParaRPr lang="en-US" dirty="0"/>
          </a:p>
        </p:txBody>
      </p:sp>
      <p:sp>
        <p:nvSpPr>
          <p:cNvPr id="6" name="Date Placeholder 4"/>
          <p:cNvSpPr>
            <a:spLocks noGrp="1"/>
          </p:cNvSpPr>
          <p:nvPr>
            <p:ph type="dt" sz="half" idx="10"/>
          </p:nvPr>
        </p:nvSpPr>
        <p:spPr>
          <a:xfrm>
            <a:off x="685800" y="6089650"/>
            <a:ext cx="2133600" cy="365125"/>
          </a:xfrm>
        </p:spPr>
        <p:txBody>
          <a:bodyPr/>
          <a:lstStyle>
            <a:lvl1pPr>
              <a:defRPr/>
            </a:lvl1pPr>
          </a:lstStyle>
          <a:p>
            <a:fld id="{02270669-263D-4B92-B82C-D3556CDDE799}" type="datetime1">
              <a:rPr lang="en-US"/>
              <a:pPr/>
              <a:t>12/8/2015</a:t>
            </a:fld>
            <a:endParaRPr lang="en-US"/>
          </a:p>
        </p:txBody>
      </p:sp>
      <p:sp>
        <p:nvSpPr>
          <p:cNvPr id="7" name="Footer Placeholder 5"/>
          <p:cNvSpPr>
            <a:spLocks noGrp="1"/>
          </p:cNvSpPr>
          <p:nvPr>
            <p:ph type="ftr" sz="quarter" idx="11"/>
          </p:nvPr>
        </p:nvSpPr>
        <p:spPr>
          <a:xfrm>
            <a:off x="3373438" y="6088063"/>
            <a:ext cx="2895600" cy="365125"/>
          </a:xfrm>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2819400" y="6089650"/>
            <a:ext cx="554038" cy="365125"/>
          </a:xfrm>
        </p:spPr>
        <p:txBody>
          <a:bodyPr/>
          <a:lstStyle>
            <a:lvl1pPr>
              <a:defRPr/>
            </a:lvl1pPr>
          </a:lstStyle>
          <a:p>
            <a:fld id="{2FB51D59-5756-449D-8D80-ECF700185EA4}"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A8CD08-5F60-4735-ACEA-7905E16C139C}"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4FF3B-A930-48DE-B379-DA8CE7A1948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A8CD08-5F60-4735-ACEA-7905E16C139C}"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4FF3B-A930-48DE-B379-DA8CE7A1948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A8CD08-5F60-4735-ACEA-7905E16C139C}" type="datetimeFigureOut">
              <a:rPr lang="en-US" smtClean="0"/>
              <a:pPr/>
              <a:t>12/8/2015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64FF3B-A930-48DE-B379-DA8CE7A1948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0A7DE-942C-43D4-A588-6E1CD70A8735}"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E8CEA-208F-4E97-BBE9-71C1A2C3194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flip="none" rotWithShape="1">
          <a:gsLst>
            <a:gs pos="0">
              <a:schemeClr val="bg1"/>
            </a:gs>
            <a:gs pos="100000">
              <a:srgbClr val="F2EDD8"/>
            </a:gs>
          </a:gsLst>
          <a:lin ang="36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71894"/>
            <a:ext cx="8382000" cy="906241"/>
          </a:xfrm>
        </p:spPr>
        <p:txBody>
          <a:bodyPr wrap="square" anchor="b">
            <a:noAutofit/>
          </a:bodyPr>
          <a:lstStyle>
            <a:lvl1pPr algn="l">
              <a:defRPr sz="2800" b="1" i="0" baseline="0">
                <a:latin typeface="Akkurat-Bold"/>
                <a:cs typeface="Akkurat-Bold"/>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382000" cy="3886200"/>
          </a:xfrm>
        </p:spPr>
        <p:txBody>
          <a:bodyPr/>
          <a:lstStyle>
            <a:lvl1pPr marL="457200" indent="-228600">
              <a:buFont typeface="Arial"/>
              <a:buChar char="•"/>
              <a:defRPr sz="2800" baseline="0">
                <a:latin typeface="Akkurat"/>
                <a:cs typeface="Akkurat"/>
              </a:defRPr>
            </a:lvl1pPr>
            <a:lvl2pPr>
              <a:defRPr sz="2200">
                <a:latin typeface="Akkurat"/>
                <a:cs typeface="Akkurat"/>
              </a:defRPr>
            </a:lvl2pPr>
            <a:lvl3pPr>
              <a:defRPr sz="2000">
                <a:latin typeface="Akkurat"/>
                <a:cs typeface="Akkurat"/>
              </a:defRPr>
            </a:lvl3pPr>
            <a:lvl4pPr>
              <a:defRPr>
                <a:latin typeface="Akkurat"/>
                <a:cs typeface="Akkurat"/>
              </a:defRPr>
            </a:lvl4pPr>
            <a:lvl5pPr>
              <a:defRPr>
                <a:latin typeface="Akkurat"/>
                <a:cs typeface="Akkura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359673" y="6248400"/>
            <a:ext cx="3450327" cy="246221"/>
          </a:xfrm>
          <a:prstGeom prst="rect">
            <a:avLst/>
          </a:prstGeom>
          <a:noFill/>
        </p:spPr>
        <p:txBody>
          <a:bodyPr wrap="square" rtlCol="0">
            <a:spAutoFit/>
          </a:bodyPr>
          <a:lstStyle/>
          <a:p>
            <a:r>
              <a:rPr lang="en-US" sz="1000" dirty="0" smtClean="0">
                <a:solidFill>
                  <a:schemeClr val="bg1">
                    <a:lumMod val="50000"/>
                  </a:schemeClr>
                </a:solidFill>
                <a:latin typeface="Akkurat"/>
                <a:cs typeface="Akkurat"/>
              </a:rPr>
              <a:t>Seek</a:t>
            </a:r>
            <a:r>
              <a:rPr lang="en-US" sz="1000" baseline="0" dirty="0" smtClean="0">
                <a:solidFill>
                  <a:schemeClr val="bg1">
                    <a:lumMod val="50000"/>
                  </a:schemeClr>
                </a:solidFill>
                <a:latin typeface="Akkurat"/>
                <a:cs typeface="Akkurat"/>
              </a:rPr>
              <a:t> Knowledge. Affirm Faith. Change the World. </a:t>
            </a:r>
            <a:endParaRPr lang="en-US" sz="1000" dirty="0">
              <a:solidFill>
                <a:schemeClr val="bg1">
                  <a:lumMod val="50000"/>
                </a:schemeClr>
              </a:solidFill>
              <a:latin typeface="Akkurat"/>
              <a:cs typeface="Akkurat"/>
            </a:endParaRPr>
          </a:p>
        </p:txBody>
      </p:sp>
      <p:pic>
        <p:nvPicPr>
          <p:cNvPr id="6" name="Picture 6" descr="AU_Signature_Vertical-White.eps"/>
          <p:cNvPicPr>
            <a:picLocks noChangeAspect="1"/>
          </p:cNvPicPr>
          <p:nvPr userDrawn="1"/>
        </p:nvPicPr>
        <p:blipFill>
          <a:blip r:embed="rId2">
            <a:clrChange>
              <a:clrFrom>
                <a:srgbClr val="DDD8C2"/>
              </a:clrFrom>
              <a:clrTo>
                <a:srgbClr val="DDD8C2">
                  <a:alpha val="0"/>
                </a:srgbClr>
              </a:clrTo>
            </a:clrChange>
          </a:blip>
          <a:srcRect/>
          <a:stretch>
            <a:fillRect/>
          </a:stretch>
        </p:blipFill>
        <p:spPr bwMode="auto">
          <a:xfrm>
            <a:off x="6778625" y="5864225"/>
            <a:ext cx="1712913" cy="5905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only">
    <p:bg>
      <p:bgPr>
        <a:gradFill flip="none" rotWithShape="1">
          <a:gsLst>
            <a:gs pos="0">
              <a:schemeClr val="bg1"/>
            </a:gs>
            <a:gs pos="100000">
              <a:srgbClr val="F2EDD8"/>
            </a:gs>
          </a:gsLst>
          <a:lin ang="3600000" scaled="0"/>
          <a:tileRect/>
        </a:gradFill>
        <a:effectLst/>
      </p:bgPr>
    </p:bg>
    <p:spTree>
      <p:nvGrpSpPr>
        <p:cNvPr id="1" name=""/>
        <p:cNvGrpSpPr/>
        <p:nvPr/>
      </p:nvGrpSpPr>
      <p:grpSpPr>
        <a:xfrm>
          <a:off x="0" y="0"/>
          <a:ext cx="0" cy="0"/>
          <a:chOff x="0" y="0"/>
          <a:chExt cx="0" cy="0"/>
        </a:xfrm>
      </p:grpSpPr>
      <p:sp>
        <p:nvSpPr>
          <p:cNvPr id="4" name="TextBox 3"/>
          <p:cNvSpPr txBox="1"/>
          <p:nvPr userDrawn="1"/>
        </p:nvSpPr>
        <p:spPr>
          <a:xfrm>
            <a:off x="359673" y="6248400"/>
            <a:ext cx="3450327" cy="246221"/>
          </a:xfrm>
          <a:prstGeom prst="rect">
            <a:avLst/>
          </a:prstGeom>
          <a:noFill/>
        </p:spPr>
        <p:txBody>
          <a:bodyPr wrap="square" rtlCol="0">
            <a:spAutoFit/>
          </a:bodyPr>
          <a:lstStyle/>
          <a:p>
            <a:r>
              <a:rPr lang="en-US" sz="1000" dirty="0" smtClean="0">
                <a:solidFill>
                  <a:schemeClr val="bg1">
                    <a:lumMod val="50000"/>
                  </a:schemeClr>
                </a:solidFill>
                <a:latin typeface="Akkurat"/>
                <a:cs typeface="Akkurat"/>
              </a:rPr>
              <a:t>Seek</a:t>
            </a:r>
            <a:r>
              <a:rPr lang="en-US" sz="1000" baseline="0" dirty="0" smtClean="0">
                <a:solidFill>
                  <a:schemeClr val="bg1">
                    <a:lumMod val="50000"/>
                  </a:schemeClr>
                </a:solidFill>
                <a:latin typeface="Akkurat"/>
                <a:cs typeface="Akkurat"/>
              </a:rPr>
              <a:t> Knowledge. Affirm Faith. Change the World. </a:t>
            </a:r>
            <a:endParaRPr lang="en-US" sz="1000" dirty="0">
              <a:solidFill>
                <a:schemeClr val="bg1">
                  <a:lumMod val="50000"/>
                </a:schemeClr>
              </a:solidFill>
              <a:latin typeface="Akkurat"/>
              <a:cs typeface="Akkurat"/>
            </a:endParaRPr>
          </a:p>
        </p:txBody>
      </p:sp>
      <p:pic>
        <p:nvPicPr>
          <p:cNvPr id="6" name="Picture 6" descr="AU_Signature_Vertical-White.eps"/>
          <p:cNvPicPr>
            <a:picLocks noChangeAspect="1"/>
          </p:cNvPicPr>
          <p:nvPr userDrawn="1"/>
        </p:nvPicPr>
        <p:blipFill>
          <a:blip r:embed="rId2">
            <a:clrChange>
              <a:clrFrom>
                <a:srgbClr val="DDD8C2"/>
              </a:clrFrom>
              <a:clrTo>
                <a:srgbClr val="DDD8C2">
                  <a:alpha val="0"/>
                </a:srgbClr>
              </a:clrTo>
            </a:clrChange>
          </a:blip>
          <a:srcRect/>
          <a:stretch>
            <a:fillRect/>
          </a:stretch>
        </p:blipFill>
        <p:spPr bwMode="auto">
          <a:xfrm>
            <a:off x="6778625" y="5864225"/>
            <a:ext cx="1712913" cy="590550"/>
          </a:xfrm>
          <a:prstGeom prst="rect">
            <a:avLst/>
          </a:prstGeom>
          <a:noFill/>
          <a:ln w="9525">
            <a:noFill/>
            <a:miter lim="800000"/>
            <a:headEnd/>
            <a:tailEnd/>
          </a:ln>
        </p:spPr>
      </p:pic>
      <p:sp>
        <p:nvSpPr>
          <p:cNvPr id="10" name="Content Placeholder 2"/>
          <p:cNvSpPr>
            <a:spLocks noGrp="1"/>
          </p:cNvSpPr>
          <p:nvPr>
            <p:ph idx="1"/>
          </p:nvPr>
        </p:nvSpPr>
        <p:spPr>
          <a:xfrm>
            <a:off x="457200" y="609600"/>
            <a:ext cx="8382000" cy="4876800"/>
          </a:xfrm>
        </p:spPr>
        <p:txBody>
          <a:bodyPr/>
          <a:lstStyle>
            <a:lvl1pPr marL="685800" indent="-228600">
              <a:defRPr sz="2800" baseline="0">
                <a:latin typeface="Akkurat"/>
                <a:cs typeface="Akkurat"/>
              </a:defRPr>
            </a:lvl1pPr>
            <a:lvl2pPr>
              <a:buFont typeface="Arial"/>
              <a:buChar char="•"/>
              <a:defRPr sz="2800">
                <a:latin typeface="Akkurat"/>
                <a:cs typeface="Akkurat"/>
              </a:defRPr>
            </a:lvl2pPr>
            <a:lvl3pPr>
              <a:defRPr sz="2000">
                <a:latin typeface="Akkurat"/>
                <a:cs typeface="Akkurat"/>
              </a:defRPr>
            </a:lvl3pPr>
            <a:lvl4pPr>
              <a:defRPr>
                <a:latin typeface="Akkurat"/>
                <a:cs typeface="Akkurat"/>
              </a:defRPr>
            </a:lvl4pPr>
            <a:lvl5pPr>
              <a:defRPr>
                <a:latin typeface="Akkurat"/>
                <a:cs typeface="Akkura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69313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4662" y="301820"/>
            <a:ext cx="8229600" cy="1442621"/>
          </a:xfrm>
        </p:spPr>
        <p:txBody>
          <a:bodyPr wrap="square" anchor="b">
            <a:noAutofit/>
          </a:bodyPr>
          <a:lstStyle>
            <a:lvl1pPr algn="l">
              <a:defRPr sz="2800" b="1" i="0" baseline="0">
                <a:latin typeface="Verdana" pitchFamily="34" charset="0"/>
                <a:cs typeface="Akkura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19608" y="1866506"/>
            <a:ext cx="8686800" cy="3886200"/>
          </a:xfrm>
        </p:spPr>
        <p:txBody>
          <a:bodyPr/>
          <a:lstStyle>
            <a:lvl1pPr marL="685800" indent="-228600">
              <a:defRPr sz="2800" baseline="0">
                <a:latin typeface="Verdana" pitchFamily="34" charset="0"/>
                <a:cs typeface="Akkurat"/>
              </a:defRPr>
            </a:lvl1pPr>
            <a:lvl2pPr>
              <a:defRPr sz="2200">
                <a:latin typeface="Akkurat"/>
                <a:cs typeface="Akkurat"/>
              </a:defRPr>
            </a:lvl2pPr>
            <a:lvl3pPr>
              <a:defRPr sz="2000">
                <a:latin typeface="Akkurat"/>
                <a:cs typeface="Akkurat"/>
              </a:defRPr>
            </a:lvl3pPr>
            <a:lvl4pPr>
              <a:defRPr>
                <a:latin typeface="Akkurat"/>
                <a:cs typeface="Akkurat"/>
              </a:defRPr>
            </a:lvl4pPr>
            <a:lvl5pPr>
              <a:defRPr>
                <a:latin typeface="Akkurat"/>
                <a:cs typeface="Akkura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359673" y="6248400"/>
            <a:ext cx="3450327" cy="246221"/>
          </a:xfrm>
          <a:prstGeom prst="rect">
            <a:avLst/>
          </a:prstGeom>
          <a:noFill/>
        </p:spPr>
        <p:txBody>
          <a:bodyPr wrap="square" rtlCol="0">
            <a:spAutoFit/>
          </a:bodyPr>
          <a:lstStyle/>
          <a:p>
            <a:r>
              <a:rPr lang="en-US" sz="1000" dirty="0" smtClean="0">
                <a:solidFill>
                  <a:schemeClr val="bg1">
                    <a:lumMod val="50000"/>
                  </a:schemeClr>
                </a:solidFill>
                <a:latin typeface="Akkurat"/>
                <a:cs typeface="Akkurat"/>
              </a:rPr>
              <a:t>Seek</a:t>
            </a:r>
            <a:r>
              <a:rPr lang="en-US" sz="1000" baseline="0" dirty="0" smtClean="0">
                <a:solidFill>
                  <a:schemeClr val="bg1">
                    <a:lumMod val="50000"/>
                  </a:schemeClr>
                </a:solidFill>
                <a:latin typeface="Akkurat"/>
                <a:cs typeface="Akkurat"/>
              </a:rPr>
              <a:t> Knowledge. Affirm Faith. Change the World. </a:t>
            </a:r>
            <a:endParaRPr lang="en-US" sz="1000" dirty="0">
              <a:solidFill>
                <a:schemeClr val="bg1">
                  <a:lumMod val="50000"/>
                </a:schemeClr>
              </a:solidFill>
              <a:latin typeface="Akkurat"/>
              <a:cs typeface="Akkurat"/>
            </a:endParaRPr>
          </a:p>
        </p:txBody>
      </p:sp>
      <p:pic>
        <p:nvPicPr>
          <p:cNvPr id="6" name="Picture 6" descr="AU_Signature_Vertical-White.eps"/>
          <p:cNvPicPr>
            <a:picLocks noChangeAspect="1"/>
          </p:cNvPicPr>
          <p:nvPr userDrawn="1"/>
        </p:nvPicPr>
        <p:blipFill>
          <a:blip r:embed="rId2">
            <a:clrChange>
              <a:clrFrom>
                <a:srgbClr val="DDD8C2"/>
              </a:clrFrom>
              <a:clrTo>
                <a:srgbClr val="DDD8C2">
                  <a:alpha val="0"/>
                </a:srgbClr>
              </a:clrTo>
            </a:clrChange>
          </a:blip>
          <a:srcRect/>
          <a:stretch>
            <a:fillRect/>
          </a:stretch>
        </p:blipFill>
        <p:spPr bwMode="auto">
          <a:xfrm>
            <a:off x="6778625" y="5864225"/>
            <a:ext cx="1712913" cy="5905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0A7DE-942C-43D4-A588-6E1CD70A8735}"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E8CEA-208F-4E97-BBE9-71C1A2C3194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0A7DE-942C-43D4-A588-6E1CD70A8735}"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E8CEA-208F-4E97-BBE9-71C1A2C3194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0A7DE-942C-43D4-A588-6E1CD70A8735}" type="datetimeFigureOut">
              <a:rPr lang="en-US" smtClean="0"/>
              <a:pPr/>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E8CEA-208F-4E97-BBE9-71C1A2C3194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B5A25F">
            <a:alpha val="39999"/>
          </a:srgbClr>
        </a:solidFill>
        <a:effectLst/>
      </p:bgPr>
    </p:bg>
    <p:spTree>
      <p:nvGrpSpPr>
        <p:cNvPr id="1" name=""/>
        <p:cNvGrpSpPr/>
        <p:nvPr/>
      </p:nvGrpSpPr>
      <p:grpSpPr>
        <a:xfrm>
          <a:off x="0" y="0"/>
          <a:ext cx="0" cy="0"/>
          <a:chOff x="0" y="0"/>
          <a:chExt cx="0" cy="0"/>
        </a:xfrm>
      </p:grpSpPr>
      <p:pic>
        <p:nvPicPr>
          <p:cNvPr id="7" name="Picture 6" descr="AU_Signature_Vertical-White.eps"/>
          <p:cNvPicPr>
            <a:picLocks noChangeAspect="1"/>
          </p:cNvPicPr>
          <p:nvPr userDrawn="1"/>
        </p:nvPicPr>
        <p:blipFill>
          <a:blip r:embed="rId2">
            <a:clrChange>
              <a:clrFrom>
                <a:srgbClr val="DDD8C2"/>
              </a:clrFrom>
              <a:clrTo>
                <a:srgbClr val="DDD8C2">
                  <a:alpha val="0"/>
                </a:srgbClr>
              </a:clrTo>
            </a:clrChange>
          </a:blip>
          <a:srcRect/>
          <a:stretch>
            <a:fillRect/>
          </a:stretch>
        </p:blipFill>
        <p:spPr bwMode="auto">
          <a:xfrm>
            <a:off x="6778625" y="5864225"/>
            <a:ext cx="1712913" cy="590550"/>
          </a:xfrm>
          <a:prstGeom prst="rect">
            <a:avLst/>
          </a:prstGeom>
          <a:noFill/>
          <a:ln w="9525">
            <a:noFill/>
            <a:miter lim="800000"/>
            <a:headEnd/>
            <a:tailEnd/>
          </a:ln>
        </p:spPr>
      </p:pic>
      <p:sp>
        <p:nvSpPr>
          <p:cNvPr id="3" name="Text Placeholder 2"/>
          <p:cNvSpPr>
            <a:spLocks noGrp="1"/>
          </p:cNvSpPr>
          <p:nvPr>
            <p:ph type="body" idx="1"/>
          </p:nvPr>
        </p:nvSpPr>
        <p:spPr>
          <a:xfrm>
            <a:off x="685800" y="1946275"/>
            <a:ext cx="38115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0" y="2586036"/>
            <a:ext cx="3811588" cy="306825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946275"/>
            <a:ext cx="3812322"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586037"/>
            <a:ext cx="3812323" cy="30682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itle 1"/>
          <p:cNvSpPr>
            <a:spLocks noGrp="1"/>
          </p:cNvSpPr>
          <p:nvPr>
            <p:ph type="title"/>
          </p:nvPr>
        </p:nvSpPr>
        <p:spPr>
          <a:xfrm>
            <a:off x="685800" y="685800"/>
            <a:ext cx="7771547" cy="1143000"/>
          </a:xfrm>
        </p:spPr>
        <p:txBody>
          <a:bodyPr/>
          <a:lstStyle>
            <a:lvl1pPr>
              <a:defRPr/>
            </a:lvl1pPr>
          </a:lstStyle>
          <a:p>
            <a:r>
              <a:rPr lang="en-US" dirty="0" smtClean="0"/>
              <a:t>Click to edit Master title style</a:t>
            </a:r>
            <a:endParaRPr lang="en-US" dirty="0"/>
          </a:p>
        </p:txBody>
      </p:sp>
      <p:sp>
        <p:nvSpPr>
          <p:cNvPr id="8" name="Date Placeholder 6"/>
          <p:cNvSpPr>
            <a:spLocks noGrp="1"/>
          </p:cNvSpPr>
          <p:nvPr>
            <p:ph type="dt" sz="half" idx="10"/>
          </p:nvPr>
        </p:nvSpPr>
        <p:spPr>
          <a:xfrm>
            <a:off x="685800" y="6127750"/>
            <a:ext cx="2133600" cy="365125"/>
          </a:xfrm>
        </p:spPr>
        <p:txBody>
          <a:bodyPr/>
          <a:lstStyle>
            <a:lvl1pPr>
              <a:defRPr/>
            </a:lvl1pPr>
          </a:lstStyle>
          <a:p>
            <a:fld id="{6917E04D-E557-4658-A7CD-72D4CBEA74D4}" type="datetime1">
              <a:rPr lang="en-US"/>
              <a:pPr/>
              <a:t>12/8/2015</a:t>
            </a:fld>
            <a:endParaRPr lang="en-US"/>
          </a:p>
        </p:txBody>
      </p:sp>
      <p:sp>
        <p:nvSpPr>
          <p:cNvPr id="9" name="Footer Placeholder 7"/>
          <p:cNvSpPr>
            <a:spLocks noGrp="1"/>
          </p:cNvSpPr>
          <p:nvPr>
            <p:ph type="ftr" sz="quarter" idx="11"/>
          </p:nvPr>
        </p:nvSpPr>
        <p:spPr>
          <a:xfrm>
            <a:off x="3373438" y="6126163"/>
            <a:ext cx="2895600" cy="365125"/>
          </a:xfrm>
        </p:spPr>
        <p:txBody>
          <a:bodyPr/>
          <a:lstStyle>
            <a:lvl1pPr>
              <a:defRPr/>
            </a:lvl1pPr>
          </a:lstStyle>
          <a:p>
            <a:pPr>
              <a:defRPr/>
            </a:pPr>
            <a:endParaRPr lang="en-US"/>
          </a:p>
        </p:txBody>
      </p:sp>
      <p:sp>
        <p:nvSpPr>
          <p:cNvPr id="10" name="Slide Number Placeholder 8"/>
          <p:cNvSpPr>
            <a:spLocks noGrp="1"/>
          </p:cNvSpPr>
          <p:nvPr>
            <p:ph type="sldNum" sz="quarter" idx="12"/>
          </p:nvPr>
        </p:nvSpPr>
        <p:spPr>
          <a:xfrm>
            <a:off x="2819400" y="6127750"/>
            <a:ext cx="554038" cy="365125"/>
          </a:xfrm>
        </p:spPr>
        <p:txBody>
          <a:bodyPr/>
          <a:lstStyle>
            <a:lvl1pPr>
              <a:defRPr/>
            </a:lvl1pPr>
          </a:lstStyle>
          <a:p>
            <a:fld id="{EA02185F-0410-41EF-BF81-3223352D83F3}"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A0A7DE-942C-43D4-A588-6E1CD70A8735}" type="datetimeFigureOut">
              <a:rPr lang="en-US" smtClean="0"/>
              <a:pPr/>
              <a:t>12/8/2015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DE8CEA-208F-4E97-BBE9-71C1A2C3194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0A7DE-942C-43D4-A588-6E1CD70A8735}" type="datetimeFigureOut">
              <a:rPr lang="en-US" smtClean="0"/>
              <a:pPr/>
              <a:t>12/8/2015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DE8CEA-208F-4E97-BBE9-71C1A2C3194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0A7DE-942C-43D4-A588-6E1CD70A8735}" type="datetimeFigureOut">
              <a:rPr lang="en-US" smtClean="0"/>
              <a:pPr/>
              <a:t>12/8/2015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DE8CEA-208F-4E97-BBE9-71C1A2C3194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0A7DE-942C-43D4-A588-6E1CD70A8735}" type="datetimeFigureOut">
              <a:rPr lang="en-US" smtClean="0"/>
              <a:pPr/>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E8CEA-208F-4E97-BBE9-71C1A2C3194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0A7DE-942C-43D4-A588-6E1CD70A8735}" type="datetimeFigureOut">
              <a:rPr lang="en-US" smtClean="0"/>
              <a:pPr/>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E8CEA-208F-4E97-BBE9-71C1A2C3194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0A7DE-942C-43D4-A588-6E1CD70A8735}"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E8CEA-208F-4E97-BBE9-71C1A2C3194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0A7DE-942C-43D4-A588-6E1CD70A8735}"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E8CEA-208F-4E97-BBE9-71C1A2C3194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0A7DE-942C-43D4-A588-6E1CD70A8735}"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DE8CEA-208F-4E97-BBE9-71C1A2C319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339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flip="none" rotWithShape="1">
          <a:gsLst>
            <a:gs pos="0">
              <a:schemeClr val="bg1"/>
            </a:gs>
            <a:gs pos="100000">
              <a:srgbClr val="F2EDD8"/>
            </a:gs>
          </a:gsLst>
          <a:lin ang="36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71894"/>
            <a:ext cx="8382000" cy="906241"/>
          </a:xfrm>
        </p:spPr>
        <p:txBody>
          <a:bodyPr wrap="square" anchor="b">
            <a:noAutofit/>
          </a:bodyPr>
          <a:lstStyle>
            <a:lvl1pPr algn="l">
              <a:defRPr sz="2800" b="1" i="0" baseline="0">
                <a:latin typeface="Verdana"/>
                <a:cs typeface="Verdana"/>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382000" cy="3886200"/>
          </a:xfrm>
        </p:spPr>
        <p:txBody>
          <a:bodyPr/>
          <a:lstStyle>
            <a:lvl1pPr marL="457200" indent="-228600">
              <a:buFont typeface="Arial"/>
              <a:buChar char="•"/>
              <a:defRPr sz="2800" baseline="0">
                <a:solidFill>
                  <a:schemeClr val="tx1"/>
                </a:solidFill>
                <a:latin typeface="Verdana"/>
                <a:cs typeface="Verdana"/>
              </a:defRPr>
            </a:lvl1pPr>
            <a:lvl2pPr marL="914400" indent="-228600">
              <a:defRPr sz="2200">
                <a:solidFill>
                  <a:schemeClr val="accent1">
                    <a:lumMod val="75000"/>
                  </a:schemeClr>
                </a:solidFill>
                <a:latin typeface="Verdana"/>
                <a:cs typeface="Verdana"/>
              </a:defRPr>
            </a:lvl2pPr>
            <a:lvl3pPr marL="1371600">
              <a:defRPr sz="2000" baseline="0">
                <a:solidFill>
                  <a:schemeClr val="accent1">
                    <a:lumMod val="50000"/>
                  </a:schemeClr>
                </a:solidFill>
                <a:latin typeface="Verdana"/>
                <a:cs typeface="Verdana"/>
              </a:defRPr>
            </a:lvl3pPr>
            <a:lvl4pPr marL="1828800" indent="-342900">
              <a:buFont typeface="Arial"/>
              <a:buChar char="•"/>
              <a:defRPr baseline="0">
                <a:solidFill>
                  <a:schemeClr val="accent3"/>
                </a:solidFill>
                <a:latin typeface="Verdana"/>
                <a:cs typeface="Verdana"/>
              </a:defRPr>
            </a:lvl4pPr>
            <a:lvl5pPr marL="1828800" indent="0">
              <a:buNone/>
              <a:defRPr>
                <a:solidFill>
                  <a:schemeClr val="tx1"/>
                </a:solidFill>
                <a:latin typeface="Verdana"/>
                <a:cs typeface="Verdan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TextBox 3"/>
          <p:cNvSpPr txBox="1"/>
          <p:nvPr userDrawn="1"/>
        </p:nvSpPr>
        <p:spPr>
          <a:xfrm>
            <a:off x="359673" y="6248400"/>
            <a:ext cx="3450327" cy="246221"/>
          </a:xfrm>
          <a:prstGeom prst="rect">
            <a:avLst/>
          </a:prstGeom>
          <a:noFill/>
        </p:spPr>
        <p:txBody>
          <a:bodyPr wrap="square" rtlCol="0">
            <a:spAutoFit/>
          </a:bodyPr>
          <a:lstStyle/>
          <a:p>
            <a:r>
              <a:rPr lang="en-US" sz="1000" dirty="0" smtClean="0">
                <a:solidFill>
                  <a:prstClr val="white">
                    <a:lumMod val="50000"/>
                  </a:prstClr>
                </a:solidFill>
                <a:latin typeface="Akkurat"/>
                <a:cs typeface="Akkurat"/>
              </a:rPr>
              <a:t>Seek Knowledge. Affirm Faith. Change the World. </a:t>
            </a:r>
            <a:endParaRPr lang="en-US" sz="1000" dirty="0">
              <a:solidFill>
                <a:prstClr val="white">
                  <a:lumMod val="50000"/>
                </a:prstClr>
              </a:solidFill>
              <a:latin typeface="Akkurat"/>
              <a:cs typeface="Akkurat"/>
            </a:endParaRPr>
          </a:p>
        </p:txBody>
      </p:sp>
      <p:pic>
        <p:nvPicPr>
          <p:cNvPr id="6" name="Picture 6" descr="AU_Signature_Vertical-White.eps"/>
          <p:cNvPicPr>
            <a:picLocks noChangeAspect="1"/>
          </p:cNvPicPr>
          <p:nvPr userDrawn="1"/>
        </p:nvPicPr>
        <p:blipFill>
          <a:blip r:embed="rId2">
            <a:clrChange>
              <a:clrFrom>
                <a:srgbClr val="DDD8C2"/>
              </a:clrFrom>
              <a:clrTo>
                <a:srgbClr val="DDD8C2">
                  <a:alpha val="0"/>
                </a:srgbClr>
              </a:clrTo>
            </a:clrChange>
          </a:blip>
          <a:srcRect/>
          <a:stretch>
            <a:fillRect/>
          </a:stretch>
        </p:blipFill>
        <p:spPr bwMode="auto">
          <a:xfrm>
            <a:off x="6778625" y="5864225"/>
            <a:ext cx="1712913" cy="590550"/>
          </a:xfrm>
          <a:prstGeom prst="rect">
            <a:avLst/>
          </a:prstGeom>
          <a:noFill/>
          <a:ln w="9525">
            <a:noFill/>
            <a:miter lim="800000"/>
            <a:headEnd/>
            <a:tailEnd/>
          </a:ln>
        </p:spPr>
      </p:pic>
    </p:spTree>
    <p:extLst>
      <p:ext uri="{BB962C8B-B14F-4D97-AF65-F5344CB8AC3E}">
        <p14:creationId xmlns:p14="http://schemas.microsoft.com/office/powerpoint/2010/main" val="2839293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only">
    <p:bg>
      <p:bgPr>
        <a:gradFill flip="none" rotWithShape="1">
          <a:gsLst>
            <a:gs pos="0">
              <a:schemeClr val="bg1"/>
            </a:gs>
            <a:gs pos="100000">
              <a:srgbClr val="F2EDD8"/>
            </a:gs>
          </a:gsLst>
          <a:lin ang="3600000" scaled="0"/>
          <a:tileRect/>
        </a:gradFill>
        <a:effectLst/>
      </p:bgPr>
    </p:bg>
    <p:spTree>
      <p:nvGrpSpPr>
        <p:cNvPr id="1" name=""/>
        <p:cNvGrpSpPr/>
        <p:nvPr/>
      </p:nvGrpSpPr>
      <p:grpSpPr>
        <a:xfrm>
          <a:off x="0" y="0"/>
          <a:ext cx="0" cy="0"/>
          <a:chOff x="0" y="0"/>
          <a:chExt cx="0" cy="0"/>
        </a:xfrm>
      </p:grpSpPr>
      <p:sp>
        <p:nvSpPr>
          <p:cNvPr id="4" name="TextBox 3"/>
          <p:cNvSpPr txBox="1"/>
          <p:nvPr userDrawn="1"/>
        </p:nvSpPr>
        <p:spPr>
          <a:xfrm>
            <a:off x="359673" y="6248400"/>
            <a:ext cx="3450327" cy="246221"/>
          </a:xfrm>
          <a:prstGeom prst="rect">
            <a:avLst/>
          </a:prstGeom>
          <a:noFill/>
        </p:spPr>
        <p:txBody>
          <a:bodyPr wrap="square" rtlCol="0">
            <a:spAutoFit/>
          </a:bodyPr>
          <a:lstStyle/>
          <a:p>
            <a:r>
              <a:rPr lang="en-US" sz="1000" dirty="0" smtClean="0">
                <a:solidFill>
                  <a:prstClr val="white">
                    <a:lumMod val="50000"/>
                  </a:prstClr>
                </a:solidFill>
                <a:latin typeface="Akkurat"/>
                <a:cs typeface="Akkurat"/>
              </a:rPr>
              <a:t>Seek Knowledge. Affirm Faith. Change the World. </a:t>
            </a:r>
            <a:endParaRPr lang="en-US" sz="1000" dirty="0">
              <a:solidFill>
                <a:prstClr val="white">
                  <a:lumMod val="50000"/>
                </a:prstClr>
              </a:solidFill>
              <a:latin typeface="Akkurat"/>
              <a:cs typeface="Akkurat"/>
            </a:endParaRPr>
          </a:p>
        </p:txBody>
      </p:sp>
      <p:pic>
        <p:nvPicPr>
          <p:cNvPr id="6" name="Picture 6" descr="AU_Signature_Vertical-White.eps"/>
          <p:cNvPicPr>
            <a:picLocks noChangeAspect="1"/>
          </p:cNvPicPr>
          <p:nvPr userDrawn="1"/>
        </p:nvPicPr>
        <p:blipFill>
          <a:blip r:embed="rId2">
            <a:clrChange>
              <a:clrFrom>
                <a:srgbClr val="DDD8C2"/>
              </a:clrFrom>
              <a:clrTo>
                <a:srgbClr val="DDD8C2">
                  <a:alpha val="0"/>
                </a:srgbClr>
              </a:clrTo>
            </a:clrChange>
          </a:blip>
          <a:srcRect/>
          <a:stretch>
            <a:fillRect/>
          </a:stretch>
        </p:blipFill>
        <p:spPr bwMode="auto">
          <a:xfrm>
            <a:off x="6778625" y="5864225"/>
            <a:ext cx="1712913" cy="590550"/>
          </a:xfrm>
          <a:prstGeom prst="rect">
            <a:avLst/>
          </a:prstGeom>
          <a:noFill/>
          <a:ln w="9525">
            <a:noFill/>
            <a:miter lim="800000"/>
            <a:headEnd/>
            <a:tailEnd/>
          </a:ln>
        </p:spPr>
      </p:pic>
      <p:sp>
        <p:nvSpPr>
          <p:cNvPr id="10" name="Content Placeholder 2"/>
          <p:cNvSpPr>
            <a:spLocks noGrp="1"/>
          </p:cNvSpPr>
          <p:nvPr>
            <p:ph idx="1"/>
          </p:nvPr>
        </p:nvSpPr>
        <p:spPr>
          <a:xfrm>
            <a:off x="457200" y="609600"/>
            <a:ext cx="8382000" cy="4876800"/>
          </a:xfrm>
        </p:spPr>
        <p:txBody>
          <a:bodyPr/>
          <a:lstStyle>
            <a:lvl1pPr marL="685800" indent="-228600">
              <a:defRPr sz="2800" baseline="0">
                <a:latin typeface="Akkurat"/>
                <a:cs typeface="Akkurat"/>
              </a:defRPr>
            </a:lvl1pPr>
            <a:lvl2pPr>
              <a:buFont typeface="Arial"/>
              <a:buChar char="•"/>
              <a:defRPr sz="2800">
                <a:latin typeface="Akkurat"/>
                <a:cs typeface="Akkurat"/>
              </a:defRPr>
            </a:lvl2pPr>
            <a:lvl3pPr>
              <a:defRPr sz="2000">
                <a:latin typeface="Akkurat"/>
                <a:cs typeface="Akkurat"/>
              </a:defRPr>
            </a:lvl3pPr>
            <a:lvl4pPr>
              <a:defRPr>
                <a:latin typeface="Akkurat"/>
                <a:cs typeface="Akkurat"/>
              </a:defRPr>
            </a:lvl4pPr>
            <a:lvl5pPr>
              <a:defRPr>
                <a:latin typeface="Akkurat"/>
                <a:cs typeface="Akkura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7073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3" name="Picture 6" descr="AU_Signature_Horizontal-Blue-Tag.eps"/>
          <p:cNvPicPr>
            <a:picLocks noChangeAspect="1"/>
          </p:cNvPicPr>
          <p:nvPr userDrawn="1"/>
        </p:nvPicPr>
        <p:blipFill>
          <a:blip r:embed="rId2"/>
          <a:srcRect/>
          <a:stretch>
            <a:fillRect/>
          </a:stretch>
        </p:blipFill>
        <p:spPr bwMode="auto">
          <a:xfrm>
            <a:off x="2749550" y="4621213"/>
            <a:ext cx="3892550" cy="657225"/>
          </a:xfrm>
          <a:prstGeom prst="rect">
            <a:avLst/>
          </a:prstGeom>
          <a:noFill/>
          <a:ln w="9525">
            <a:noFill/>
            <a:miter lim="800000"/>
            <a:headEnd/>
            <a:tailEnd/>
          </a:ln>
        </p:spPr>
      </p:pic>
      <p:sp>
        <p:nvSpPr>
          <p:cNvPr id="2" name="Title 1"/>
          <p:cNvSpPr>
            <a:spLocks noGrp="1"/>
          </p:cNvSpPr>
          <p:nvPr>
            <p:ph type="title"/>
          </p:nvPr>
        </p:nvSpPr>
        <p:spPr>
          <a:xfrm>
            <a:off x="690019" y="1825625"/>
            <a:ext cx="7767328" cy="1143000"/>
          </a:xfrm>
          <a:effectLst/>
        </p:spPr>
        <p:txBody>
          <a:bodyPr anchor="t"/>
          <a:lstStyle/>
          <a:p>
            <a:r>
              <a:rPr lang="en-US" dirty="0"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4662" y="301820"/>
            <a:ext cx="8229600" cy="1442621"/>
          </a:xfrm>
        </p:spPr>
        <p:txBody>
          <a:bodyPr wrap="square" anchor="b">
            <a:noAutofit/>
          </a:bodyPr>
          <a:lstStyle>
            <a:lvl1pPr algn="l">
              <a:defRPr sz="2800" b="1" i="0" baseline="0">
                <a:latin typeface="Verdana" pitchFamily="34" charset="0"/>
                <a:cs typeface="Akkura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19608" y="1866506"/>
            <a:ext cx="8686800" cy="3886200"/>
          </a:xfrm>
        </p:spPr>
        <p:txBody>
          <a:bodyPr/>
          <a:lstStyle>
            <a:lvl1pPr marL="685800" indent="-228600">
              <a:defRPr sz="2800" baseline="0">
                <a:latin typeface="Verdana" pitchFamily="34" charset="0"/>
                <a:cs typeface="Akkurat"/>
              </a:defRPr>
            </a:lvl1pPr>
            <a:lvl2pPr>
              <a:defRPr sz="2200">
                <a:latin typeface="Akkurat"/>
                <a:cs typeface="Akkurat"/>
              </a:defRPr>
            </a:lvl2pPr>
            <a:lvl3pPr>
              <a:defRPr sz="2000">
                <a:latin typeface="Akkurat"/>
                <a:cs typeface="Akkurat"/>
              </a:defRPr>
            </a:lvl3pPr>
            <a:lvl4pPr>
              <a:defRPr>
                <a:latin typeface="Akkurat"/>
                <a:cs typeface="Akkurat"/>
              </a:defRPr>
            </a:lvl4pPr>
            <a:lvl5pPr>
              <a:defRPr>
                <a:latin typeface="Akkurat"/>
                <a:cs typeface="Akkura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359673" y="6248400"/>
            <a:ext cx="3450327" cy="246221"/>
          </a:xfrm>
          <a:prstGeom prst="rect">
            <a:avLst/>
          </a:prstGeom>
          <a:noFill/>
        </p:spPr>
        <p:txBody>
          <a:bodyPr wrap="square" rtlCol="0">
            <a:spAutoFit/>
          </a:bodyPr>
          <a:lstStyle/>
          <a:p>
            <a:r>
              <a:rPr lang="en-US" sz="1000" dirty="0" smtClean="0">
                <a:solidFill>
                  <a:prstClr val="white">
                    <a:lumMod val="50000"/>
                  </a:prstClr>
                </a:solidFill>
                <a:latin typeface="Akkurat"/>
                <a:cs typeface="Akkurat"/>
              </a:rPr>
              <a:t>Seek Knowledge. Affirm Faith. Change the World. </a:t>
            </a:r>
            <a:endParaRPr lang="en-US" sz="1000" dirty="0">
              <a:solidFill>
                <a:prstClr val="white">
                  <a:lumMod val="50000"/>
                </a:prstClr>
              </a:solidFill>
              <a:latin typeface="Akkurat"/>
              <a:cs typeface="Akkurat"/>
            </a:endParaRPr>
          </a:p>
        </p:txBody>
      </p:sp>
      <p:pic>
        <p:nvPicPr>
          <p:cNvPr id="6" name="Picture 6" descr="AU_Signature_Vertical-White.eps"/>
          <p:cNvPicPr>
            <a:picLocks noChangeAspect="1"/>
          </p:cNvPicPr>
          <p:nvPr userDrawn="1"/>
        </p:nvPicPr>
        <p:blipFill>
          <a:blip r:embed="rId2">
            <a:clrChange>
              <a:clrFrom>
                <a:srgbClr val="DDD8C2"/>
              </a:clrFrom>
              <a:clrTo>
                <a:srgbClr val="DDD8C2">
                  <a:alpha val="0"/>
                </a:srgbClr>
              </a:clrTo>
            </a:clrChange>
          </a:blip>
          <a:srcRect/>
          <a:stretch>
            <a:fillRect/>
          </a:stretch>
        </p:blipFill>
        <p:spPr bwMode="auto">
          <a:xfrm>
            <a:off x="6778625" y="5864225"/>
            <a:ext cx="1712913" cy="590550"/>
          </a:xfrm>
          <a:prstGeom prst="rect">
            <a:avLst/>
          </a:prstGeom>
          <a:noFill/>
          <a:ln w="9525">
            <a:noFill/>
            <a:miter lim="800000"/>
            <a:headEnd/>
            <a:tailEnd/>
          </a:ln>
        </p:spPr>
      </p:pic>
    </p:spTree>
    <p:extLst>
      <p:ext uri="{BB962C8B-B14F-4D97-AF65-F5344CB8AC3E}">
        <p14:creationId xmlns:p14="http://schemas.microsoft.com/office/powerpoint/2010/main" val="1550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0A7DE-942C-43D4-A588-6E1CD70A8735}"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DE8CEA-208F-4E97-BBE9-71C1A2C319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5705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0A7DE-942C-43D4-A588-6E1CD70A8735}"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DE8CEA-208F-4E97-BBE9-71C1A2C319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861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0A7DE-942C-43D4-A588-6E1CD70A8735}" type="datetimeFigureOut">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DE8CEA-208F-4E97-BBE9-71C1A2C319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45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63A0A7DE-942C-43D4-A588-6E1CD70A8735}" type="datetimeFigureOut">
              <a:rPr lang="en-US" smtClean="0">
                <a:solidFill>
                  <a:prstClr val="black">
                    <a:tint val="75000"/>
                  </a:prstClr>
                </a:solidFill>
              </a:rPr>
              <a:pPr/>
              <a:t>12/8/2015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DE8CEA-208F-4E97-BBE9-71C1A2C319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907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0A7DE-942C-43D4-A588-6E1CD70A8735}" type="datetimeFigureOut">
              <a:rPr lang="en-US" smtClean="0">
                <a:solidFill>
                  <a:prstClr val="black">
                    <a:tint val="75000"/>
                  </a:prstClr>
                </a:solidFill>
              </a:rPr>
              <a:pPr/>
              <a:t>12/8/2015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FDE8CEA-208F-4E97-BBE9-71C1A2C319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311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0A7DE-942C-43D4-A588-6E1CD70A8735}" type="datetimeFigureOut">
              <a:rPr lang="en-US" smtClean="0">
                <a:solidFill>
                  <a:prstClr val="black">
                    <a:tint val="75000"/>
                  </a:prstClr>
                </a:solidFill>
              </a:rPr>
              <a:pPr/>
              <a:t>12/8/2015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DE8CEA-208F-4E97-BBE9-71C1A2C319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6642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0A7DE-942C-43D4-A588-6E1CD70A8735}" type="datetimeFigureOut">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DE8CEA-208F-4E97-BBE9-71C1A2C319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725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0A7DE-942C-43D4-A588-6E1CD70A8735}" type="datetimeFigureOut">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DE8CEA-208F-4E97-BBE9-71C1A2C319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723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0A7DE-942C-43D4-A588-6E1CD70A8735}"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DE8CEA-208F-4E97-BBE9-71C1A2C319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80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5.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6.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theme" Target="../theme/theme7.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87388" y="685800"/>
            <a:ext cx="7769225"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87388" y="2011363"/>
            <a:ext cx="776922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1189038" y="6126163"/>
            <a:ext cx="21336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Verdana" charset="0"/>
              </a:defRPr>
            </a:lvl1pPr>
          </a:lstStyle>
          <a:p>
            <a:fld id="{DEC14CBC-EE40-402B-99B5-142ED0916BA7}" type="datetime1">
              <a:rPr lang="en-US"/>
              <a:pPr/>
              <a:t>12/8/2015</a:t>
            </a:fld>
            <a:endParaRPr lang="en-US"/>
          </a:p>
        </p:txBody>
      </p:sp>
      <p:sp>
        <p:nvSpPr>
          <p:cNvPr id="5" name="Footer Placeholder 4"/>
          <p:cNvSpPr>
            <a:spLocks noGrp="1"/>
          </p:cNvSpPr>
          <p:nvPr>
            <p:ph type="ftr" sz="quarter" idx="3"/>
          </p:nvPr>
        </p:nvSpPr>
        <p:spPr>
          <a:xfrm>
            <a:off x="3876675" y="6124575"/>
            <a:ext cx="2895600" cy="365125"/>
          </a:xfrm>
          <a:prstGeom prst="rect">
            <a:avLst/>
          </a:prstGeom>
        </p:spPr>
        <p:txBody>
          <a:bodyPr vert="horz" wrap="square" lIns="91440" tIns="45720" rIns="91440" bIns="45720" numCol="1" anchor="ctr" anchorCtr="0" compatLnSpc="1">
            <a:prstTxWarp prst="textNoShape">
              <a:avLst/>
            </a:prstTxWarp>
          </a:bodyPr>
          <a:lstStyle>
            <a:lvl1pPr algn="l">
              <a:defRPr sz="1000">
                <a:solidFill>
                  <a:srgbClr val="898989"/>
                </a:solidFill>
                <a:latin typeface="Verdana" charset="0"/>
                <a:ea typeface="Verdana" charset="0"/>
                <a:cs typeface="Verdana" charset="0"/>
              </a:defRPr>
            </a:lvl1pPr>
          </a:lstStyle>
          <a:p>
            <a:pPr>
              <a:defRPr/>
            </a:pPr>
            <a:endParaRPr lang="en-US"/>
          </a:p>
        </p:txBody>
      </p:sp>
      <p:sp>
        <p:nvSpPr>
          <p:cNvPr id="6" name="Slide Number Placeholder 5"/>
          <p:cNvSpPr>
            <a:spLocks noGrp="1"/>
          </p:cNvSpPr>
          <p:nvPr>
            <p:ph type="sldNum" sz="quarter" idx="4"/>
          </p:nvPr>
        </p:nvSpPr>
        <p:spPr>
          <a:xfrm>
            <a:off x="3322638" y="6126163"/>
            <a:ext cx="554037"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Verdana" charset="0"/>
              </a:defRPr>
            </a:lvl1pPr>
          </a:lstStyle>
          <a:p>
            <a:fld id="{FA780CD9-2DF8-4CCE-8301-429702CC7C5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 id="2147484087" r:id="rId13"/>
    <p:sldLayoutId id="2147484088" r:id="rId14"/>
    <p:sldLayoutId id="2147484168" r:id="rId15"/>
    <p:sldLayoutId id="2147484110" r:id="rId16"/>
    <p:sldLayoutId id="2147484089" r:id="rId17"/>
    <p:sldLayoutId id="2147484090" r:id="rId18"/>
    <p:sldLayoutId id="2147484091" r:id="rId19"/>
    <p:sldLayoutId id="2147484092" r:id="rId20"/>
    <p:sldLayoutId id="2147484093" r:id="rId21"/>
    <p:sldLayoutId id="2147484094" r:id="rId22"/>
    <p:sldLayoutId id="2147484095" r:id="rId23"/>
    <p:sldLayoutId id="2147484096" r:id="rId24"/>
    <p:sldLayoutId id="2147484126" r:id="rId25"/>
    <p:sldLayoutId id="2147484127" r:id="rId26"/>
    <p:sldLayoutId id="2147484128" r:id="rId27"/>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txStyles>
    <p:titleStyle>
      <a:lvl1pPr algn="ctr" defTabSz="457200" rtl="0" eaLnBrk="0" fontAlgn="base" hangingPunct="0">
        <a:spcBef>
          <a:spcPct val="0"/>
        </a:spcBef>
        <a:spcAft>
          <a:spcPct val="0"/>
        </a:spcAft>
        <a:defRPr sz="4000" b="1" kern="1200">
          <a:solidFill>
            <a:schemeClr val="tx1"/>
          </a:solidFill>
          <a:latin typeface="Verdana"/>
          <a:ea typeface="ＭＳ Ｐゴシック" pitchFamily="-84" charset="-128"/>
          <a:cs typeface="Verdana"/>
        </a:defRPr>
      </a:lvl1pPr>
      <a:lvl2pPr algn="ctr" defTabSz="457200" rtl="0" eaLnBrk="0" fontAlgn="base" hangingPunct="0">
        <a:spcBef>
          <a:spcPct val="0"/>
        </a:spcBef>
        <a:spcAft>
          <a:spcPct val="0"/>
        </a:spcAft>
        <a:defRPr sz="4000" b="1">
          <a:solidFill>
            <a:schemeClr val="tx1"/>
          </a:solidFill>
          <a:latin typeface="Verdana" pitchFamily="-96" charset="0"/>
          <a:ea typeface="ＭＳ Ｐゴシック" pitchFamily="-84" charset="-128"/>
        </a:defRPr>
      </a:lvl2pPr>
      <a:lvl3pPr algn="ctr" defTabSz="457200" rtl="0" eaLnBrk="0" fontAlgn="base" hangingPunct="0">
        <a:spcBef>
          <a:spcPct val="0"/>
        </a:spcBef>
        <a:spcAft>
          <a:spcPct val="0"/>
        </a:spcAft>
        <a:defRPr sz="4000" b="1">
          <a:solidFill>
            <a:schemeClr val="tx1"/>
          </a:solidFill>
          <a:latin typeface="Verdana" pitchFamily="-96" charset="0"/>
          <a:ea typeface="ＭＳ Ｐゴシック" pitchFamily="-84" charset="-128"/>
        </a:defRPr>
      </a:lvl3pPr>
      <a:lvl4pPr algn="ctr" defTabSz="457200" rtl="0" eaLnBrk="0" fontAlgn="base" hangingPunct="0">
        <a:spcBef>
          <a:spcPct val="0"/>
        </a:spcBef>
        <a:spcAft>
          <a:spcPct val="0"/>
        </a:spcAft>
        <a:defRPr sz="4000" b="1">
          <a:solidFill>
            <a:schemeClr val="tx1"/>
          </a:solidFill>
          <a:latin typeface="Verdana" pitchFamily="-96" charset="0"/>
          <a:ea typeface="ＭＳ Ｐゴシック" pitchFamily="-84" charset="-128"/>
        </a:defRPr>
      </a:lvl4pPr>
      <a:lvl5pPr algn="ctr" defTabSz="457200" rtl="0" eaLnBrk="0" fontAlgn="base" hangingPunct="0">
        <a:spcBef>
          <a:spcPct val="0"/>
        </a:spcBef>
        <a:spcAft>
          <a:spcPct val="0"/>
        </a:spcAft>
        <a:defRPr sz="4000" b="1">
          <a:solidFill>
            <a:schemeClr val="tx1"/>
          </a:solidFill>
          <a:latin typeface="Verdana" pitchFamily="-96" charset="0"/>
          <a:ea typeface="ＭＳ Ｐゴシック" pitchFamily="-84" charset="-128"/>
        </a:defRPr>
      </a:lvl5pPr>
      <a:lvl6pPr marL="457200" algn="ctr" defTabSz="457200" rtl="0" fontAlgn="base">
        <a:spcBef>
          <a:spcPct val="0"/>
        </a:spcBef>
        <a:spcAft>
          <a:spcPct val="0"/>
        </a:spcAft>
        <a:defRPr sz="4000" b="1">
          <a:solidFill>
            <a:schemeClr val="tx1"/>
          </a:solidFill>
          <a:latin typeface="Georgia" pitchFamily="-84" charset="0"/>
          <a:ea typeface="ＭＳ Ｐゴシック" pitchFamily="-84" charset="-128"/>
        </a:defRPr>
      </a:lvl6pPr>
      <a:lvl7pPr marL="914400" algn="ctr" defTabSz="457200" rtl="0" fontAlgn="base">
        <a:spcBef>
          <a:spcPct val="0"/>
        </a:spcBef>
        <a:spcAft>
          <a:spcPct val="0"/>
        </a:spcAft>
        <a:defRPr sz="4000" b="1">
          <a:solidFill>
            <a:schemeClr val="tx1"/>
          </a:solidFill>
          <a:latin typeface="Georgia" pitchFamily="-84" charset="0"/>
          <a:ea typeface="ＭＳ Ｐゴシック" pitchFamily="-84" charset="-128"/>
        </a:defRPr>
      </a:lvl7pPr>
      <a:lvl8pPr marL="1371600" algn="ctr" defTabSz="457200" rtl="0" fontAlgn="base">
        <a:spcBef>
          <a:spcPct val="0"/>
        </a:spcBef>
        <a:spcAft>
          <a:spcPct val="0"/>
        </a:spcAft>
        <a:defRPr sz="4000" b="1">
          <a:solidFill>
            <a:schemeClr val="tx1"/>
          </a:solidFill>
          <a:latin typeface="Georgia" pitchFamily="-84" charset="0"/>
          <a:ea typeface="ＭＳ Ｐゴシック" pitchFamily="-84" charset="-128"/>
        </a:defRPr>
      </a:lvl8pPr>
      <a:lvl9pPr marL="1828800" algn="ctr" defTabSz="457200" rtl="0" fontAlgn="base">
        <a:spcBef>
          <a:spcPct val="0"/>
        </a:spcBef>
        <a:spcAft>
          <a:spcPct val="0"/>
        </a:spcAft>
        <a:defRPr sz="4000" b="1">
          <a:solidFill>
            <a:schemeClr val="tx1"/>
          </a:solidFill>
          <a:latin typeface="Georgia" pitchFamily="-84" charset="0"/>
          <a:ea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lang="en-US" sz="3200" kern="1200" dirty="0" smtClean="0">
          <a:solidFill>
            <a:schemeClr val="tx1"/>
          </a:solidFill>
          <a:latin typeface="Verdana"/>
          <a:ea typeface="ＭＳ Ｐゴシック" pitchFamily="-84" charset="-128"/>
          <a:cs typeface="Verdana"/>
        </a:defRPr>
      </a:lvl1pPr>
      <a:lvl2pPr marL="742950" indent="-285750" algn="l" defTabSz="457200" rtl="0" eaLnBrk="0" fontAlgn="base" hangingPunct="0">
        <a:spcBef>
          <a:spcPct val="20000"/>
        </a:spcBef>
        <a:spcAft>
          <a:spcPct val="0"/>
        </a:spcAft>
        <a:buFont typeface="Arial" charset="0"/>
        <a:buChar char="–"/>
        <a:defRPr lang="en-US" sz="2800" kern="1200" dirty="0" smtClean="0">
          <a:solidFill>
            <a:schemeClr val="tx1"/>
          </a:solidFill>
          <a:latin typeface="Verdana"/>
          <a:ea typeface="ＭＳ Ｐゴシック" pitchFamily="-84" charset="-128"/>
          <a:cs typeface="Verdana"/>
        </a:defRPr>
      </a:lvl2pPr>
      <a:lvl3pPr marL="1143000" indent="-228600" algn="l" defTabSz="457200" rtl="0" eaLnBrk="0" fontAlgn="base" hangingPunct="0">
        <a:spcBef>
          <a:spcPct val="20000"/>
        </a:spcBef>
        <a:spcAft>
          <a:spcPct val="0"/>
        </a:spcAft>
        <a:buFont typeface="Arial" charset="0"/>
        <a:buChar char="•"/>
        <a:defRPr lang="en-US" sz="2400" kern="1200" dirty="0" smtClean="0">
          <a:solidFill>
            <a:schemeClr val="tx1"/>
          </a:solidFill>
          <a:latin typeface="Verdana"/>
          <a:ea typeface="ＭＳ Ｐゴシック" pitchFamily="-84" charset="-128"/>
          <a:cs typeface="Verdana"/>
        </a:defRPr>
      </a:lvl3pPr>
      <a:lvl4pPr marL="1600200" indent="-228600" algn="l" defTabSz="457200" rtl="0" eaLnBrk="0" fontAlgn="base" hangingPunct="0">
        <a:spcBef>
          <a:spcPct val="20000"/>
        </a:spcBef>
        <a:spcAft>
          <a:spcPct val="0"/>
        </a:spcAft>
        <a:buFont typeface="Arial" charset="0"/>
        <a:buChar char="–"/>
        <a:defRPr lang="en-US" sz="2000" kern="1200" dirty="0" smtClean="0">
          <a:solidFill>
            <a:schemeClr val="tx1"/>
          </a:solidFill>
          <a:latin typeface="Verdana"/>
          <a:ea typeface="ＭＳ Ｐゴシック" pitchFamily="-84" charset="-128"/>
          <a:cs typeface="Verdana"/>
        </a:defRPr>
      </a:lvl4pPr>
      <a:lvl5pPr marL="2057400" indent="-228600" algn="l" defTabSz="457200" rtl="0" eaLnBrk="0" fontAlgn="base" hangingPunct="0">
        <a:spcBef>
          <a:spcPct val="20000"/>
        </a:spcBef>
        <a:spcAft>
          <a:spcPct val="0"/>
        </a:spcAft>
        <a:buFont typeface="Arial" charset="0"/>
        <a:buChar char="»"/>
        <a:defRPr lang="en-US" sz="2000" kern="1200" dirty="0" smtClean="0">
          <a:solidFill>
            <a:schemeClr val="tx1"/>
          </a:solidFill>
          <a:latin typeface="Verdana"/>
          <a:ea typeface="ＭＳ Ｐゴシック" pitchFamily="-84" charset="-128"/>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B88E96-10A7-47BA-A4CA-664E23CC1BF5}" type="datetimeFigureOut">
              <a:rPr lang="en-US" smtClean="0"/>
              <a:pPr/>
              <a:t>12/8/2015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1890B-407B-4573-AF5D-B3C5CBBC0513}" type="slidenum">
              <a:rPr lang="en-US" smtClean="0"/>
              <a:pPr/>
              <a:t>‹#›</a:t>
            </a:fld>
            <a:endParaRPr lang="en-US"/>
          </a:p>
        </p:txBody>
      </p:sp>
    </p:spTree>
    <p:extLst>
      <p:ext uri="{BB962C8B-B14F-4D97-AF65-F5344CB8AC3E}">
        <p14:creationId xmlns:p14="http://schemas.microsoft.com/office/powerpoint/2010/main" val="609826948"/>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F9D7AF-2DC7-47E3-BB17-EB6185A0B197}" type="datetimeFigureOut">
              <a:rPr lang="en-US" smtClean="0"/>
              <a:t>12/8/2015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0D183-9891-4EDC-8212-CD4A85F7DA10}" type="slidenum">
              <a:rPr lang="en-US" smtClean="0"/>
              <a:t>‹#›</a:t>
            </a:fld>
            <a:endParaRPr lang="en-US"/>
          </a:p>
        </p:txBody>
      </p:sp>
    </p:spTree>
    <p:extLst>
      <p:ext uri="{BB962C8B-B14F-4D97-AF65-F5344CB8AC3E}">
        <p14:creationId xmlns:p14="http://schemas.microsoft.com/office/powerpoint/2010/main" val="1371924569"/>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156667-BCEC-4645-9159-97E01492CC71}" type="datetimeFigureOut">
              <a:rPr lang="en-US" smtClean="0"/>
              <a:pPr/>
              <a:t>12/8/2015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21DA61-07C7-42C1-B9BE-36604BC28C82}" type="slidenum">
              <a:rPr lang="en-US" smtClean="0"/>
              <a:pPr/>
              <a:t>‹#›</a:t>
            </a:fld>
            <a:endParaRPr lang="en-US"/>
          </a:p>
        </p:txBody>
      </p:sp>
    </p:spTree>
    <p:extLst>
      <p:ext uri="{BB962C8B-B14F-4D97-AF65-F5344CB8AC3E}">
        <p14:creationId xmlns:p14="http://schemas.microsoft.com/office/powerpoint/2010/main" val="212267526"/>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A8CD08-5F60-4735-ACEA-7905E16C139C}" type="datetimeFigureOut">
              <a:rPr lang="en-US" smtClean="0"/>
              <a:pPr/>
              <a:t>12/8/2015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64FF3B-A930-48DE-B379-DA8CE7A1948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0A7DE-942C-43D4-A588-6E1CD70A8735}" type="datetimeFigureOut">
              <a:rPr lang="en-US" smtClean="0"/>
              <a:pPr/>
              <a:t>12/8/2015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DE8CEA-208F-4E97-BBE9-71C1A2C3194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98" r:id="rId1"/>
    <p:sldLayoutId id="2147484109" r:id="rId2"/>
    <p:sldLayoutId id="2147484125" r:id="rId3"/>
    <p:sldLayoutId id="2147484124"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 id="2147484108" r:id="rId14"/>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0A7DE-942C-43D4-A588-6E1CD70A8735}"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DE8CEA-208F-4E97-BBE9-71C1A2C319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040633"/>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 id="2147484142" r:id="rId13"/>
    <p:sldLayoutId id="2147484143" r:id="rId14"/>
    <p:sldLayoutId id="2147484181" r:id="rId15"/>
    <p:sldLayoutId id="2147484182" r:id="rId16"/>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4.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4.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8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4.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8.xml.rels><?xml version="1.0" encoding="UTF-8" standalone="yes"?>
<Relationships xmlns="http://schemas.openxmlformats.org/package/2006/relationships"><Relationship Id="rId2" Type="http://schemas.openxmlformats.org/officeDocument/2006/relationships/image" Target="../media/image33.TIF"/><Relationship Id="rId1" Type="http://schemas.openxmlformats.org/officeDocument/2006/relationships/slideLayout" Target="../slideLayouts/slideLayout94.xml"/></Relationships>
</file>

<file path=ppt/slides/_rels/slide39.xml.rels><?xml version="1.0" encoding="UTF-8" standalone="yes"?>
<Relationships xmlns="http://schemas.openxmlformats.org/package/2006/relationships"><Relationship Id="rId2" Type="http://schemas.openxmlformats.org/officeDocument/2006/relationships/image" Target="../media/image33.TIF"/><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8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4.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4.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229600" cy="1143000"/>
          </a:xfrm>
        </p:spPr>
        <p:txBody>
          <a:bodyPr>
            <a:normAutofit/>
          </a:bodyPr>
          <a:lstStyle/>
          <a:p>
            <a:pPr lvl="0" indent="4763" algn="l">
              <a:spcBef>
                <a:spcPct val="20000"/>
              </a:spcBef>
            </a:pPr>
            <a:r>
              <a:rPr lang="en-US" sz="2400" b="1" i="1" dirty="0">
                <a:solidFill>
                  <a:prstClr val="black"/>
                </a:solidFill>
                <a:latin typeface="Verdana"/>
                <a:ea typeface="+mn-ea"/>
                <a:cs typeface="Verdana"/>
              </a:rPr>
              <a:t>Illustration: </a:t>
            </a:r>
            <a:r>
              <a:rPr lang="en-US" sz="2400" b="1" dirty="0" smtClean="0">
                <a:solidFill>
                  <a:prstClr val="black"/>
                </a:solidFill>
                <a:latin typeface="Verdana"/>
                <a:ea typeface="+mn-ea"/>
                <a:cs typeface="Verdana"/>
              </a:rPr>
              <a:t/>
            </a:r>
            <a:br>
              <a:rPr lang="en-US" sz="2400" b="1" dirty="0" smtClean="0">
                <a:solidFill>
                  <a:prstClr val="black"/>
                </a:solidFill>
                <a:latin typeface="Verdana"/>
                <a:ea typeface="+mn-ea"/>
                <a:cs typeface="Verdana"/>
              </a:rPr>
            </a:br>
            <a:r>
              <a:rPr lang="en-US" sz="2400" b="1" dirty="0" smtClean="0">
                <a:solidFill>
                  <a:prstClr val="black"/>
                </a:solidFill>
                <a:latin typeface="Verdana"/>
                <a:ea typeface="+mn-ea"/>
                <a:cs typeface="Verdana"/>
              </a:rPr>
              <a:t>Core </a:t>
            </a:r>
            <a:r>
              <a:rPr lang="en-US" sz="2400" b="1" dirty="0">
                <a:solidFill>
                  <a:prstClr val="black"/>
                </a:solidFill>
                <a:latin typeface="Verdana"/>
                <a:ea typeface="+mn-ea"/>
                <a:cs typeface="Verdana"/>
              </a:rPr>
              <a:t>values of GC presidents I have </a:t>
            </a:r>
            <a:r>
              <a:rPr lang="en-US" sz="2400" b="1" dirty="0" smtClean="0">
                <a:solidFill>
                  <a:prstClr val="black"/>
                </a:solidFill>
                <a:latin typeface="Verdana"/>
                <a:ea typeface="+mn-ea"/>
                <a:cs typeface="Verdana"/>
              </a:rPr>
              <a:t>known</a:t>
            </a:r>
            <a:endParaRPr lang="en-US" sz="4800" b="1" dirty="0"/>
          </a:p>
        </p:txBody>
      </p:sp>
      <p:sp>
        <p:nvSpPr>
          <p:cNvPr id="3" name="Text Placeholder 2"/>
          <p:cNvSpPr>
            <a:spLocks noGrp="1"/>
          </p:cNvSpPr>
          <p:nvPr>
            <p:ph type="body" idx="1"/>
          </p:nvPr>
        </p:nvSpPr>
        <p:spPr>
          <a:xfrm>
            <a:off x="457200" y="1809433"/>
            <a:ext cx="4040188" cy="639762"/>
          </a:xfrm>
        </p:spPr>
        <p:txBody>
          <a:bodyPr>
            <a:normAutofit fontScale="77500" lnSpcReduction="20000"/>
          </a:bodyPr>
          <a:lstStyle/>
          <a:p>
            <a:pPr algn="ctr"/>
            <a:r>
              <a:rPr lang="en-US" dirty="0" smtClean="0"/>
              <a:t>Neal C. Wilson: The administrator</a:t>
            </a:r>
          </a:p>
          <a:p>
            <a:pPr algn="ctr"/>
            <a:r>
              <a:rPr lang="en-US" dirty="0" smtClean="0"/>
              <a:t>(1979-1990)</a:t>
            </a:r>
            <a:endParaRPr lang="en-US" dirty="0"/>
          </a:p>
        </p:txBody>
      </p:sp>
      <p:sp>
        <p:nvSpPr>
          <p:cNvPr id="5" name="Text Placeholder 4"/>
          <p:cNvSpPr>
            <a:spLocks noGrp="1"/>
          </p:cNvSpPr>
          <p:nvPr>
            <p:ph type="body" sz="quarter" idx="3"/>
          </p:nvPr>
        </p:nvSpPr>
        <p:spPr>
          <a:xfrm>
            <a:off x="4419600" y="1809433"/>
            <a:ext cx="4494211" cy="639762"/>
          </a:xfrm>
        </p:spPr>
        <p:txBody>
          <a:bodyPr>
            <a:normAutofit fontScale="77500" lnSpcReduction="20000"/>
          </a:bodyPr>
          <a:lstStyle/>
          <a:p>
            <a:pPr algn="ctr"/>
            <a:r>
              <a:rPr lang="en-US" dirty="0" smtClean="0"/>
              <a:t>Robert S. </a:t>
            </a:r>
            <a:r>
              <a:rPr lang="en-US" dirty="0" err="1" smtClean="0"/>
              <a:t>Folkenberg</a:t>
            </a:r>
            <a:r>
              <a:rPr lang="en-US" dirty="0" smtClean="0"/>
              <a:t>: The communicator</a:t>
            </a:r>
          </a:p>
          <a:p>
            <a:pPr algn="ctr"/>
            <a:r>
              <a:rPr lang="en-US" dirty="0" smtClean="0"/>
              <a:t>(1990-1999)</a:t>
            </a:r>
            <a:endParaRPr lang="en-US" dirty="0"/>
          </a:p>
        </p:txBody>
      </p:sp>
      <p:pic>
        <p:nvPicPr>
          <p:cNvPr id="13" name="Content Placeholder 12"/>
          <p:cNvPicPr>
            <a:picLocks noGrp="1" noChangeAspect="1"/>
          </p:cNvPicPr>
          <p:nvPr>
            <p:ph sz="half" idx="2"/>
          </p:nvPr>
        </p:nvPicPr>
        <p:blipFill>
          <a:blip r:embed="rId2"/>
          <a:stretch>
            <a:fillRect/>
          </a:stretch>
        </p:blipFill>
        <p:spPr>
          <a:xfrm>
            <a:off x="1066800" y="2484120"/>
            <a:ext cx="2819400" cy="3383280"/>
          </a:xfrm>
          <a:prstGeom prst="rect">
            <a:avLst/>
          </a:prstGeom>
        </p:spPr>
      </p:pic>
      <p:pic>
        <p:nvPicPr>
          <p:cNvPr id="15" name="Content Placeholder 14"/>
          <p:cNvPicPr>
            <a:picLocks noGrp="1" noChangeAspect="1"/>
          </p:cNvPicPr>
          <p:nvPr>
            <p:ph sz="quarter" idx="4"/>
          </p:nvPr>
        </p:nvPicPr>
        <p:blipFill>
          <a:blip r:embed="rId3"/>
          <a:stretch>
            <a:fillRect/>
          </a:stretch>
        </p:blipFill>
        <p:spPr>
          <a:xfrm>
            <a:off x="5181600" y="2484120"/>
            <a:ext cx="2819400" cy="3383280"/>
          </a:xfrm>
          <a:prstGeom prst="rect">
            <a:avLst/>
          </a:prstGeom>
        </p:spPr>
      </p:pic>
    </p:spTree>
    <p:extLst>
      <p:ext uri="{BB962C8B-B14F-4D97-AF65-F5344CB8AC3E}">
        <p14:creationId xmlns:p14="http://schemas.microsoft.com/office/powerpoint/2010/main" val="95962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229600" cy="1143000"/>
          </a:xfrm>
        </p:spPr>
        <p:txBody>
          <a:bodyPr>
            <a:normAutofit/>
          </a:bodyPr>
          <a:lstStyle/>
          <a:p>
            <a:pPr lvl="0" indent="4763" algn="l">
              <a:spcBef>
                <a:spcPct val="20000"/>
              </a:spcBef>
            </a:pPr>
            <a:r>
              <a:rPr lang="en-US" sz="2400" b="1" i="1" dirty="0">
                <a:solidFill>
                  <a:prstClr val="black"/>
                </a:solidFill>
                <a:latin typeface="Verdana"/>
                <a:ea typeface="+mn-ea"/>
                <a:cs typeface="Verdana"/>
              </a:rPr>
              <a:t>Illustration: </a:t>
            </a:r>
            <a:r>
              <a:rPr lang="en-US" sz="2400" b="1" dirty="0" smtClean="0">
                <a:solidFill>
                  <a:prstClr val="black"/>
                </a:solidFill>
                <a:latin typeface="Verdana"/>
                <a:ea typeface="+mn-ea"/>
                <a:cs typeface="Verdana"/>
              </a:rPr>
              <a:t/>
            </a:r>
            <a:br>
              <a:rPr lang="en-US" sz="2400" b="1" dirty="0" smtClean="0">
                <a:solidFill>
                  <a:prstClr val="black"/>
                </a:solidFill>
                <a:latin typeface="Verdana"/>
                <a:ea typeface="+mn-ea"/>
                <a:cs typeface="Verdana"/>
              </a:rPr>
            </a:br>
            <a:r>
              <a:rPr lang="en-US" sz="2400" b="1" dirty="0" smtClean="0">
                <a:solidFill>
                  <a:prstClr val="black"/>
                </a:solidFill>
                <a:latin typeface="Verdana"/>
                <a:ea typeface="+mn-ea"/>
                <a:cs typeface="Verdana"/>
              </a:rPr>
              <a:t>Core </a:t>
            </a:r>
            <a:r>
              <a:rPr lang="en-US" sz="2400" b="1" dirty="0">
                <a:solidFill>
                  <a:prstClr val="black"/>
                </a:solidFill>
                <a:latin typeface="Verdana"/>
                <a:ea typeface="+mn-ea"/>
                <a:cs typeface="Verdana"/>
              </a:rPr>
              <a:t>values of GC presidents I have </a:t>
            </a:r>
            <a:r>
              <a:rPr lang="en-US" sz="2400" b="1" dirty="0" smtClean="0">
                <a:solidFill>
                  <a:prstClr val="black"/>
                </a:solidFill>
                <a:latin typeface="Verdana"/>
                <a:ea typeface="+mn-ea"/>
                <a:cs typeface="Verdana"/>
              </a:rPr>
              <a:t>known</a:t>
            </a:r>
            <a:endParaRPr lang="en-US" sz="4800" b="1" dirty="0"/>
          </a:p>
        </p:txBody>
      </p:sp>
      <p:sp>
        <p:nvSpPr>
          <p:cNvPr id="3" name="Text Placeholder 2"/>
          <p:cNvSpPr>
            <a:spLocks noGrp="1"/>
          </p:cNvSpPr>
          <p:nvPr>
            <p:ph type="body" idx="1"/>
          </p:nvPr>
        </p:nvSpPr>
        <p:spPr>
          <a:xfrm>
            <a:off x="457200" y="1809750"/>
            <a:ext cx="4040188" cy="639762"/>
          </a:xfrm>
        </p:spPr>
        <p:txBody>
          <a:bodyPr>
            <a:normAutofit fontScale="77500" lnSpcReduction="20000"/>
          </a:bodyPr>
          <a:lstStyle/>
          <a:p>
            <a:pPr algn="ctr"/>
            <a:r>
              <a:rPr lang="en-US" dirty="0" smtClean="0"/>
              <a:t>Jan Paulsen: The mission-theologian</a:t>
            </a:r>
          </a:p>
          <a:p>
            <a:pPr algn="ctr"/>
            <a:r>
              <a:rPr lang="en-US" dirty="0" smtClean="0"/>
              <a:t>(1999-2010)</a:t>
            </a:r>
            <a:endParaRPr lang="en-US" dirty="0"/>
          </a:p>
        </p:txBody>
      </p:sp>
      <p:sp>
        <p:nvSpPr>
          <p:cNvPr id="5" name="Text Placeholder 4"/>
          <p:cNvSpPr>
            <a:spLocks noGrp="1"/>
          </p:cNvSpPr>
          <p:nvPr>
            <p:ph type="body" sz="quarter" idx="3"/>
          </p:nvPr>
        </p:nvSpPr>
        <p:spPr>
          <a:xfrm>
            <a:off x="4419600" y="1809750"/>
            <a:ext cx="4494211" cy="639762"/>
          </a:xfrm>
        </p:spPr>
        <p:txBody>
          <a:bodyPr>
            <a:normAutofit fontScale="77500" lnSpcReduction="20000"/>
          </a:bodyPr>
          <a:lstStyle/>
          <a:p>
            <a:pPr algn="ctr"/>
            <a:r>
              <a:rPr lang="en-US" dirty="0" smtClean="0"/>
              <a:t>Ted N.C. Wilson: The reformer</a:t>
            </a:r>
          </a:p>
          <a:p>
            <a:pPr algn="ctr"/>
            <a:r>
              <a:rPr lang="en-US" dirty="0" smtClean="0"/>
              <a:t>(2010-      )</a:t>
            </a:r>
            <a:endParaRPr lang="en-US" dirty="0"/>
          </a:p>
        </p:txBody>
      </p:sp>
      <p:sp>
        <p:nvSpPr>
          <p:cNvPr id="4" name="Content Placeholder 3"/>
          <p:cNvSpPr>
            <a:spLocks noGrp="1"/>
          </p:cNvSpPr>
          <p:nvPr>
            <p:ph sz="half" idx="2"/>
          </p:nvPr>
        </p:nvSpPr>
        <p:spPr>
          <a:xfrm>
            <a:off x="457200" y="2449512"/>
            <a:ext cx="4040188" cy="3951288"/>
          </a:xfrm>
        </p:spPr>
        <p:txBody>
          <a:bodyPr/>
          <a:lstStyle/>
          <a:p>
            <a:endParaRPr lang="en-US"/>
          </a:p>
        </p:txBody>
      </p:sp>
      <p:pic>
        <p:nvPicPr>
          <p:cNvPr id="6" name="Picture 5"/>
          <p:cNvPicPr>
            <a:picLocks noChangeAspect="1"/>
          </p:cNvPicPr>
          <p:nvPr/>
        </p:nvPicPr>
        <p:blipFill>
          <a:blip r:embed="rId2"/>
          <a:stretch>
            <a:fillRect/>
          </a:stretch>
        </p:blipFill>
        <p:spPr>
          <a:xfrm>
            <a:off x="1066800" y="2484437"/>
            <a:ext cx="2819400" cy="3383280"/>
          </a:xfrm>
          <a:prstGeom prst="rect">
            <a:avLst/>
          </a:prstGeom>
        </p:spPr>
      </p:pic>
      <p:pic>
        <p:nvPicPr>
          <p:cNvPr id="8" name="Content Placeholder 7"/>
          <p:cNvPicPr>
            <a:picLocks noGrp="1" noChangeAspect="1"/>
          </p:cNvPicPr>
          <p:nvPr>
            <p:ph sz="quarter" idx="4"/>
          </p:nvPr>
        </p:nvPicPr>
        <p:blipFill>
          <a:blip r:embed="rId3"/>
          <a:stretch>
            <a:fillRect/>
          </a:stretch>
        </p:blipFill>
        <p:spPr>
          <a:xfrm>
            <a:off x="5257800" y="2484437"/>
            <a:ext cx="2819400" cy="3383280"/>
          </a:xfrm>
          <a:prstGeom prst="rect">
            <a:avLst/>
          </a:prstGeom>
        </p:spPr>
      </p:pic>
    </p:spTree>
    <p:extLst>
      <p:ext uri="{BB962C8B-B14F-4D97-AF65-F5344CB8AC3E}">
        <p14:creationId xmlns:p14="http://schemas.microsoft.com/office/powerpoint/2010/main" val="98546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894"/>
            <a:ext cx="7239000" cy="906241"/>
          </a:xfrm>
        </p:spPr>
        <p:txBody>
          <a:bodyPr/>
          <a:lstStyle/>
          <a:p>
            <a:r>
              <a:rPr lang="en-US" sz="2400" dirty="0" smtClean="0"/>
              <a:t>How are a leader’s core values formed? It is a lifelong process.</a:t>
            </a:r>
            <a:endParaRPr lang="en-US" sz="2400" dirty="0">
              <a:solidFill>
                <a:schemeClr val="bg1">
                  <a:lumMod val="65000"/>
                </a:schemeClr>
              </a:solidFill>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457200" y="1600200"/>
            <a:ext cx="8382000" cy="4114800"/>
          </a:xfrm>
        </p:spPr>
        <p:txBody>
          <a:bodyPr>
            <a:normAutofit/>
          </a:bodyPr>
          <a:lstStyle/>
          <a:p>
            <a:r>
              <a:rPr lang="en-US" sz="2400" dirty="0" smtClean="0"/>
              <a:t>Home and upbringing</a:t>
            </a:r>
          </a:p>
          <a:p>
            <a:r>
              <a:rPr lang="en-US" sz="2400" dirty="0" smtClean="0"/>
              <a:t>Schooling and education</a:t>
            </a:r>
          </a:p>
          <a:p>
            <a:r>
              <a:rPr lang="en-US" sz="2400" dirty="0" smtClean="0"/>
              <a:t>Work and colleagues</a:t>
            </a:r>
          </a:p>
          <a:p>
            <a:r>
              <a:rPr lang="en-US" sz="2400" dirty="0" smtClean="0"/>
              <a:t>Personal response to life’s challenges and opportunities.</a:t>
            </a:r>
            <a:endParaRPr lang="en-US" sz="2400" dirty="0"/>
          </a:p>
          <a:p>
            <a:pPr marL="685800" lvl="1" indent="0">
              <a:buNone/>
            </a:pPr>
            <a:endParaRPr lang="en-US" dirty="0"/>
          </a:p>
        </p:txBody>
      </p:sp>
    </p:spTree>
    <p:extLst>
      <p:ext uri="{BB962C8B-B14F-4D97-AF65-F5344CB8AC3E}">
        <p14:creationId xmlns:p14="http://schemas.microsoft.com/office/powerpoint/2010/main" val="1577658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pPr lvl="0" indent="4763" algn="l">
              <a:spcBef>
                <a:spcPct val="20000"/>
              </a:spcBef>
            </a:pPr>
            <a:r>
              <a:rPr lang="en-US" sz="2400" b="1" i="1" dirty="0">
                <a:solidFill>
                  <a:prstClr val="black"/>
                </a:solidFill>
                <a:latin typeface="Verdana"/>
                <a:ea typeface="+mn-ea"/>
                <a:cs typeface="Verdana"/>
              </a:rPr>
              <a:t>Illustration: </a:t>
            </a:r>
            <a:r>
              <a:rPr lang="en-US" sz="2400" b="1" dirty="0" smtClean="0">
                <a:solidFill>
                  <a:prstClr val="black"/>
                </a:solidFill>
                <a:latin typeface="Verdana"/>
                <a:ea typeface="+mn-ea"/>
                <a:cs typeface="Verdana"/>
              </a:rPr>
              <a:t/>
            </a:r>
            <a:br>
              <a:rPr lang="en-US" sz="2400" b="1" dirty="0" smtClean="0">
                <a:solidFill>
                  <a:prstClr val="black"/>
                </a:solidFill>
                <a:latin typeface="Verdana"/>
                <a:ea typeface="+mn-ea"/>
                <a:cs typeface="Verdana"/>
              </a:rPr>
            </a:br>
            <a:r>
              <a:rPr lang="en-US" sz="2400" b="1" dirty="0" smtClean="0">
                <a:solidFill>
                  <a:prstClr val="black"/>
                </a:solidFill>
                <a:latin typeface="Verdana"/>
                <a:ea typeface="+mn-ea"/>
                <a:cs typeface="Verdana"/>
              </a:rPr>
              <a:t>Winston S. Churchill (1874-1965)</a:t>
            </a:r>
            <a:endParaRPr lang="en-US" sz="4800" b="1" dirty="0"/>
          </a:p>
        </p:txBody>
      </p:sp>
      <p:pic>
        <p:nvPicPr>
          <p:cNvPr id="10" name="Content Placeholder 9"/>
          <p:cNvPicPr>
            <a:picLocks noGrp="1" noChangeAspect="1"/>
          </p:cNvPicPr>
          <p:nvPr>
            <p:ph sz="quarter" idx="4"/>
          </p:nvPr>
        </p:nvPicPr>
        <p:blipFill>
          <a:blip r:embed="rId2"/>
          <a:stretch>
            <a:fillRect/>
          </a:stretch>
        </p:blipFill>
        <p:spPr>
          <a:xfrm>
            <a:off x="5321415" y="1645920"/>
            <a:ext cx="3212985" cy="3951288"/>
          </a:xfrm>
          <a:prstGeom prst="rect">
            <a:avLst/>
          </a:prstGeom>
        </p:spPr>
      </p:pic>
      <p:sp>
        <p:nvSpPr>
          <p:cNvPr id="11" name="Content Placeholder 10"/>
          <p:cNvSpPr>
            <a:spLocks noGrp="1"/>
          </p:cNvSpPr>
          <p:nvPr>
            <p:ph sz="half" idx="2"/>
          </p:nvPr>
        </p:nvSpPr>
        <p:spPr>
          <a:xfrm>
            <a:off x="501590" y="1524000"/>
            <a:ext cx="4592814" cy="4343400"/>
          </a:xfrm>
        </p:spPr>
        <p:txBody>
          <a:bodyPr>
            <a:noAutofit/>
          </a:bodyPr>
          <a:lstStyle/>
          <a:p>
            <a:pPr marL="0" indent="0">
              <a:buNone/>
            </a:pPr>
            <a:r>
              <a:rPr lang="en-US" sz="2000" dirty="0">
                <a:latin typeface="Verdana" panose="020B0604030504040204" pitchFamily="34" charset="0"/>
                <a:ea typeface="Verdana" panose="020B0604030504040204" pitchFamily="34" charset="0"/>
                <a:cs typeface="Verdana" panose="020B0604030504040204" pitchFamily="34" charset="0"/>
              </a:rPr>
              <a:t>The second son of an earl, father English, mother American, military education, soldier and adventurer, brave and foolhardy, romantic, politician, period of depression, writer, government service, Lord of Admiralty, prime minister, war leader, peace time leader (did he ever learn when to quit?). What were his core values? Preserving and protecting human freedom and dignity—western civilization!</a:t>
            </a:r>
          </a:p>
        </p:txBody>
      </p:sp>
    </p:spTree>
    <p:extLst>
      <p:ext uri="{BB962C8B-B14F-4D97-AF65-F5344CB8AC3E}">
        <p14:creationId xmlns:p14="http://schemas.microsoft.com/office/powerpoint/2010/main" val="48680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pPr lvl="0" indent="4763" algn="l">
              <a:spcBef>
                <a:spcPct val="20000"/>
              </a:spcBef>
            </a:pPr>
            <a:r>
              <a:rPr lang="en-US" sz="2400" b="1" i="1" dirty="0">
                <a:solidFill>
                  <a:prstClr val="black"/>
                </a:solidFill>
                <a:latin typeface="Verdana"/>
                <a:ea typeface="+mn-ea"/>
                <a:cs typeface="Verdana"/>
              </a:rPr>
              <a:t>Illustration: </a:t>
            </a:r>
            <a:r>
              <a:rPr lang="en-US" sz="2400" b="1" dirty="0">
                <a:solidFill>
                  <a:prstClr val="black"/>
                </a:solidFill>
                <a:latin typeface="Verdana"/>
                <a:ea typeface="+mn-ea"/>
                <a:cs typeface="Verdana"/>
              </a:rPr>
              <a:t/>
            </a:r>
            <a:br>
              <a:rPr lang="en-US" sz="2400" b="1" dirty="0">
                <a:solidFill>
                  <a:prstClr val="black"/>
                </a:solidFill>
                <a:latin typeface="Verdana"/>
                <a:ea typeface="+mn-ea"/>
                <a:cs typeface="Verdana"/>
              </a:rPr>
            </a:br>
            <a:r>
              <a:rPr lang="en-US" sz="2400" b="1" dirty="0">
                <a:solidFill>
                  <a:prstClr val="black"/>
                </a:solidFill>
                <a:latin typeface="Verdana"/>
                <a:ea typeface="+mn-ea"/>
                <a:cs typeface="Verdana"/>
              </a:rPr>
              <a:t>Aung San Sue </a:t>
            </a:r>
            <a:r>
              <a:rPr lang="en-US" sz="2400" b="1" dirty="0" smtClean="0">
                <a:solidFill>
                  <a:prstClr val="black"/>
                </a:solidFill>
                <a:latin typeface="Verdana"/>
                <a:ea typeface="+mn-ea"/>
                <a:cs typeface="Verdana"/>
              </a:rPr>
              <a:t>Kyi (1945-      )</a:t>
            </a:r>
            <a:endParaRPr lang="en-US" sz="4800" b="1" dirty="0"/>
          </a:p>
        </p:txBody>
      </p:sp>
      <p:sp>
        <p:nvSpPr>
          <p:cNvPr id="11" name="Content Placeholder 10"/>
          <p:cNvSpPr>
            <a:spLocks noGrp="1"/>
          </p:cNvSpPr>
          <p:nvPr>
            <p:ph sz="half" idx="2"/>
          </p:nvPr>
        </p:nvSpPr>
        <p:spPr>
          <a:xfrm>
            <a:off x="501590" y="1524000"/>
            <a:ext cx="4451410" cy="4343400"/>
          </a:xfrm>
        </p:spPr>
        <p:txBody>
          <a:bodyPr>
            <a:noAutofit/>
          </a:bodyPr>
          <a:lstStyle/>
          <a:p>
            <a:pPr marL="0" indent="0">
              <a:buNone/>
            </a:pPr>
            <a:r>
              <a:rPr lang="en-US" sz="2000" dirty="0">
                <a:latin typeface="Verdana" panose="020B0604030504040204" pitchFamily="34" charset="0"/>
                <a:ea typeface="Verdana" panose="020B0604030504040204" pitchFamily="34" charset="0"/>
                <a:cs typeface="Verdana" panose="020B0604030504040204" pitchFamily="34" charset="0"/>
              </a:rPr>
              <a:t>Born in Burma (Myanmar) into a prominent family, educated in India, Oxford and London, formed a strong desire to introduce democratic principles into her country. For this she was kept under house arrest by the military for more than 15 years. During these years in isolation her English-born husband Michael died from cancer and two sons Alexander and Kim grew up far away. </a:t>
            </a:r>
          </a:p>
        </p:txBody>
      </p:sp>
      <p:pic>
        <p:nvPicPr>
          <p:cNvPr id="6" name="Content Placeholder 5"/>
          <p:cNvPicPr>
            <a:picLocks noGrp="1" noChangeAspect="1"/>
          </p:cNvPicPr>
          <p:nvPr>
            <p:ph sz="quarter" idx="4"/>
          </p:nvPr>
        </p:nvPicPr>
        <p:blipFill>
          <a:blip r:embed="rId2"/>
          <a:stretch>
            <a:fillRect/>
          </a:stretch>
        </p:blipFill>
        <p:spPr>
          <a:xfrm>
            <a:off x="5592644" y="1645920"/>
            <a:ext cx="2981734" cy="4352340"/>
          </a:xfrm>
          <a:prstGeom prst="rect">
            <a:avLst/>
          </a:prstGeom>
        </p:spPr>
      </p:pic>
    </p:spTree>
    <p:extLst>
      <p:ext uri="{BB962C8B-B14F-4D97-AF65-F5344CB8AC3E}">
        <p14:creationId xmlns:p14="http://schemas.microsoft.com/office/powerpoint/2010/main" val="87778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pPr lvl="0" indent="4763" algn="l">
              <a:spcBef>
                <a:spcPct val="20000"/>
              </a:spcBef>
            </a:pPr>
            <a:r>
              <a:rPr lang="en-US" sz="2400" b="1" i="1" dirty="0">
                <a:solidFill>
                  <a:prstClr val="black"/>
                </a:solidFill>
                <a:latin typeface="Verdana"/>
                <a:ea typeface="+mn-ea"/>
                <a:cs typeface="Verdana"/>
              </a:rPr>
              <a:t>Illustration: </a:t>
            </a:r>
            <a:r>
              <a:rPr lang="en-US" sz="2400" b="1" dirty="0">
                <a:solidFill>
                  <a:prstClr val="black"/>
                </a:solidFill>
                <a:latin typeface="Verdana"/>
                <a:ea typeface="+mn-ea"/>
                <a:cs typeface="Verdana"/>
              </a:rPr>
              <a:t/>
            </a:r>
            <a:br>
              <a:rPr lang="en-US" sz="2400" b="1" dirty="0">
                <a:solidFill>
                  <a:prstClr val="black"/>
                </a:solidFill>
                <a:latin typeface="Verdana"/>
                <a:ea typeface="+mn-ea"/>
                <a:cs typeface="Verdana"/>
              </a:rPr>
            </a:br>
            <a:r>
              <a:rPr lang="en-US" sz="2400" b="1" dirty="0">
                <a:solidFill>
                  <a:prstClr val="black"/>
                </a:solidFill>
                <a:latin typeface="Verdana"/>
                <a:ea typeface="+mn-ea"/>
                <a:cs typeface="Verdana"/>
              </a:rPr>
              <a:t>Aung San Sue </a:t>
            </a:r>
            <a:r>
              <a:rPr lang="en-US" sz="2400" b="1" dirty="0" smtClean="0">
                <a:solidFill>
                  <a:prstClr val="black"/>
                </a:solidFill>
                <a:latin typeface="Verdana"/>
                <a:ea typeface="+mn-ea"/>
                <a:cs typeface="Verdana"/>
              </a:rPr>
              <a:t>Kyi (1945-      )</a:t>
            </a:r>
            <a:endParaRPr lang="en-US" sz="4800" b="1" dirty="0"/>
          </a:p>
        </p:txBody>
      </p:sp>
      <p:sp>
        <p:nvSpPr>
          <p:cNvPr id="11" name="Content Placeholder 10"/>
          <p:cNvSpPr>
            <a:spLocks noGrp="1"/>
          </p:cNvSpPr>
          <p:nvPr>
            <p:ph sz="half" idx="2"/>
          </p:nvPr>
        </p:nvSpPr>
        <p:spPr>
          <a:xfrm>
            <a:off x="501590" y="1524000"/>
            <a:ext cx="4592814" cy="4343400"/>
          </a:xfrm>
        </p:spPr>
        <p:txBody>
          <a:bodyPr>
            <a:noAutofit/>
          </a:bodyPr>
          <a:lstStyle/>
          <a:p>
            <a:pPr marL="0" indent="0">
              <a:buNone/>
            </a:pPr>
            <a:r>
              <a:rPr lang="en-US" sz="2000" dirty="0" smtClean="0">
                <a:latin typeface="Verdana" panose="020B0604030504040204" pitchFamily="34" charset="0"/>
                <a:ea typeface="Verdana" panose="020B0604030504040204" pitchFamily="34" charset="0"/>
                <a:cs typeface="Verdana" panose="020B0604030504040204" pitchFamily="34" charset="0"/>
              </a:rPr>
              <a:t>She </a:t>
            </a:r>
            <a:r>
              <a:rPr lang="en-US" sz="2000" dirty="0">
                <a:latin typeface="Verdana" panose="020B0604030504040204" pitchFamily="34" charset="0"/>
                <a:ea typeface="Verdana" panose="020B0604030504040204" pitchFamily="34" charset="0"/>
                <a:cs typeface="Verdana" panose="020B0604030504040204" pitchFamily="34" charset="0"/>
              </a:rPr>
              <a:t>received multiple international honors for her leadership, including the Nobel Prize which she was unable to accept until the end of her house arrest. Her National League for Democracy won a major victory (Nov, 2015), but Sue Kyi is prevented from serving as head of government because her two sons are foreign nationals. Her core values: Freedom and democracy for Myanmar.</a:t>
            </a:r>
          </a:p>
        </p:txBody>
      </p:sp>
      <p:pic>
        <p:nvPicPr>
          <p:cNvPr id="6" name="Content Placeholder 5"/>
          <p:cNvPicPr>
            <a:picLocks noGrp="1" noChangeAspect="1"/>
          </p:cNvPicPr>
          <p:nvPr>
            <p:ph sz="quarter" idx="4"/>
          </p:nvPr>
        </p:nvPicPr>
        <p:blipFill>
          <a:blip r:embed="rId2"/>
          <a:stretch>
            <a:fillRect/>
          </a:stretch>
        </p:blipFill>
        <p:spPr>
          <a:xfrm>
            <a:off x="5592644" y="1645920"/>
            <a:ext cx="2981734" cy="4352340"/>
          </a:xfrm>
          <a:prstGeom prst="rect">
            <a:avLst/>
          </a:prstGeom>
        </p:spPr>
      </p:pic>
    </p:spTree>
    <p:extLst>
      <p:ext uri="{BB962C8B-B14F-4D97-AF65-F5344CB8AC3E}">
        <p14:creationId xmlns:p14="http://schemas.microsoft.com/office/powerpoint/2010/main" val="157879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4021" y="4114800"/>
            <a:ext cx="5120579" cy="1470025"/>
          </a:xfrm>
        </p:spPr>
        <p:txBody>
          <a:bodyPr>
            <a:normAutofit fontScale="90000"/>
          </a:bodyPr>
          <a:lstStyle/>
          <a:p>
            <a:pPr marL="0" marR="0">
              <a:lnSpc>
                <a:spcPct val="115000"/>
              </a:lnSpc>
              <a:spcBef>
                <a:spcPts val="0"/>
              </a:spcBef>
              <a:spcAft>
                <a:spcPts val="0"/>
              </a:spcAft>
            </a:pPr>
            <a:r>
              <a:rPr lang="en-US" sz="2000" dirty="0" smtClean="0">
                <a:solidFill>
                  <a:schemeClr val="bg1">
                    <a:lumMod val="50000"/>
                    <a:lumOff val="50000"/>
                  </a:schemeClr>
                </a:solidFill>
                <a:latin typeface="Verdana" panose="020B0604030504040204" pitchFamily="34" charset="0"/>
                <a:ea typeface="Calibri" panose="020F0502020204030204" pitchFamily="34" charset="0"/>
                <a:cs typeface="Times New Roman" panose="02020603050405020304" pitchFamily="18" charset="0"/>
              </a:rPr>
              <a:t>CONCLUSION: </a:t>
            </a:r>
            <a:r>
              <a:rPr lang="en-US" sz="2000" dirty="0" smtClean="0">
                <a:latin typeface="Verdana" panose="020B0604030504040204" pitchFamily="34" charset="0"/>
                <a:ea typeface="Calibri" panose="020F0502020204030204" pitchFamily="34" charset="0"/>
                <a:cs typeface="Times New Roman" panose="02020603050405020304" pitchFamily="18" charset="0"/>
              </a:rPr>
              <a:t/>
            </a:r>
            <a:br>
              <a:rPr lang="en-US" sz="2000" dirty="0" smtClean="0">
                <a:latin typeface="Verdana" panose="020B0604030504040204" pitchFamily="34" charset="0"/>
                <a:ea typeface="Calibri" panose="020F0502020204030204" pitchFamily="34" charset="0"/>
                <a:cs typeface="Times New Roman" panose="02020603050405020304" pitchFamily="18" charset="0"/>
              </a:rPr>
            </a:br>
            <a:r>
              <a:rPr lang="en-US" sz="2000" dirty="0" smtClean="0">
                <a:latin typeface="Verdana" panose="020B0604030504040204" pitchFamily="34" charset="0"/>
                <a:ea typeface="Calibri" panose="020F0502020204030204" pitchFamily="34" charset="0"/>
                <a:cs typeface="Times New Roman" panose="02020603050405020304" pitchFamily="18" charset="0"/>
              </a:rPr>
              <a:t>Core </a:t>
            </a:r>
            <a:r>
              <a:rPr lang="en-US" sz="2000" dirty="0">
                <a:latin typeface="Verdana" panose="020B0604030504040204" pitchFamily="34" charset="0"/>
                <a:ea typeface="Calibri" panose="020F0502020204030204" pitchFamily="34" charset="0"/>
                <a:cs typeface="Times New Roman" panose="02020603050405020304" pitchFamily="18" charset="0"/>
              </a:rPr>
              <a:t>values do more for effective leadership than almost anything else, including intelligence, education, experience and natural talents.</a:t>
            </a:r>
            <a:endParaRPr lang="en-US" sz="2000" dirty="0">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264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4021" y="3962400"/>
            <a:ext cx="6339779" cy="1470025"/>
          </a:xfrm>
        </p:spPr>
        <p:txBody>
          <a:bodyPr>
            <a:normAutofit fontScale="90000"/>
          </a:bodyPr>
          <a:lstStyle/>
          <a:p>
            <a:pPr marL="0" marR="0">
              <a:lnSpc>
                <a:spcPct val="115000"/>
              </a:lnSpc>
              <a:spcBef>
                <a:spcPts val="0"/>
              </a:spcBef>
              <a:spcAft>
                <a:spcPts val="0"/>
              </a:spcAft>
            </a:pPr>
            <a:r>
              <a:rPr lang="en-US" sz="2000" dirty="0" smtClean="0">
                <a:solidFill>
                  <a:schemeClr val="bg1">
                    <a:lumMod val="50000"/>
                    <a:lumOff val="50000"/>
                  </a:schemeClr>
                </a:solidFill>
                <a:latin typeface="Verdana" panose="020B0604030504040204" pitchFamily="34" charset="0"/>
                <a:ea typeface="Calibri" panose="020F0502020204030204" pitchFamily="34" charset="0"/>
                <a:cs typeface="Times New Roman" panose="02020603050405020304" pitchFamily="18" charset="0"/>
              </a:rPr>
              <a:t>QUESTION II. </a:t>
            </a:r>
            <a:r>
              <a:rPr lang="en-US" sz="2000" dirty="0" smtClean="0">
                <a:latin typeface="Verdana" panose="020B0604030504040204" pitchFamily="34" charset="0"/>
                <a:ea typeface="Calibri" panose="020F0502020204030204" pitchFamily="34" charset="0"/>
                <a:cs typeface="Times New Roman" panose="02020603050405020304" pitchFamily="18" charset="0"/>
              </a:rPr>
              <a:t/>
            </a:r>
            <a:br>
              <a:rPr lang="en-US" sz="2000" dirty="0" smtClean="0">
                <a:latin typeface="Verdana" panose="020B0604030504040204" pitchFamily="34" charset="0"/>
                <a:ea typeface="Calibri" panose="020F0502020204030204" pitchFamily="34" charset="0"/>
                <a:cs typeface="Times New Roman" panose="02020603050405020304" pitchFamily="18" charset="0"/>
              </a:rPr>
            </a:br>
            <a:r>
              <a:rPr lang="en-US" sz="3600" dirty="0" smtClean="0">
                <a:latin typeface="Verdana" panose="020B0604030504040204" pitchFamily="34" charset="0"/>
                <a:ea typeface="Calibri" panose="020F0502020204030204" pitchFamily="34" charset="0"/>
                <a:cs typeface="Times New Roman" panose="02020603050405020304" pitchFamily="18" charset="0"/>
              </a:rPr>
              <a:t>New wineskin for new wine: how does the new leader bring renewal?</a:t>
            </a:r>
            <a:endParaRPr lang="en-US" sz="3600" dirty="0">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566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894"/>
            <a:ext cx="8077200" cy="906241"/>
          </a:xfrm>
        </p:spPr>
        <p:txBody>
          <a:bodyPr/>
          <a:lstStyle/>
          <a:p>
            <a:r>
              <a:rPr lang="en-US" sz="2400" dirty="0" smtClean="0"/>
              <a:t/>
            </a:r>
            <a:br>
              <a:rPr lang="en-US" sz="2400" dirty="0" smtClean="0"/>
            </a:br>
            <a:r>
              <a:rPr lang="en-US" sz="2400" dirty="0" smtClean="0"/>
              <a:t>New wineskin for new wine: </a:t>
            </a:r>
            <a:br>
              <a:rPr lang="en-US" sz="2400" dirty="0" smtClean="0"/>
            </a:br>
            <a:r>
              <a:rPr lang="en-US" sz="2400" dirty="0" smtClean="0"/>
              <a:t>how does the new leader bring renewal?</a:t>
            </a:r>
            <a:endParaRPr lang="en-US" sz="2400" dirty="0">
              <a:solidFill>
                <a:schemeClr val="bg1">
                  <a:lumMod val="65000"/>
                </a:schemeClr>
              </a:solidFill>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457200" y="1600200"/>
            <a:ext cx="8153400" cy="4343400"/>
          </a:xfrm>
        </p:spPr>
        <p:txBody>
          <a:bodyPr>
            <a:normAutofit/>
          </a:bodyPr>
          <a:lstStyle/>
          <a:p>
            <a:pPr marL="228600" indent="0">
              <a:buNone/>
            </a:pPr>
            <a:r>
              <a:rPr lang="en-US" sz="1800" dirty="0"/>
              <a:t>Text: Jesus said: "And no one pours new wine into old wineskins. If he does, the wine will burst the skins, and both the wine and the wineskins will be ruined. No, he pours new wine into new wineskins" (Mark 2:22</a:t>
            </a:r>
            <a:r>
              <a:rPr lang="en-US" sz="1800" dirty="0" smtClean="0"/>
              <a:t>)</a:t>
            </a:r>
            <a:br>
              <a:rPr lang="en-US" sz="1800" dirty="0" smtClean="0"/>
            </a:br>
            <a:endParaRPr lang="en-US" sz="1800" dirty="0"/>
          </a:p>
          <a:p>
            <a:pPr marL="228600" indent="0">
              <a:buNone/>
            </a:pPr>
            <a:r>
              <a:rPr lang="en-US" sz="1800" dirty="0"/>
              <a:t>Note: The new leader first examines the existing ways of doing things, established policies, previous practices, standard procedures, expected outcomes. Then proceeds to assess what might happen with a new and more effective way of leading. What are the risks and opportunities? How much leeway does the organization allow for change, how much of a "dare" by the new leader is too much? What new approaches (new wine) should be considered? Can the organization (wineskins) cope? What are the limits to renewal without destroying what is? Are there costs?</a:t>
            </a:r>
          </a:p>
          <a:p>
            <a:pPr marL="228600" indent="0">
              <a:buNone/>
            </a:pPr>
            <a:endParaRPr lang="en-US" sz="2000" dirty="0"/>
          </a:p>
          <a:p>
            <a:pPr marL="228600" indent="0">
              <a:buNone/>
            </a:pPr>
            <a:endParaRPr lang="en-US" sz="2000" dirty="0"/>
          </a:p>
        </p:txBody>
      </p:sp>
    </p:spTree>
    <p:extLst>
      <p:ext uri="{BB962C8B-B14F-4D97-AF65-F5344CB8AC3E}">
        <p14:creationId xmlns:p14="http://schemas.microsoft.com/office/powerpoint/2010/main" val="327516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4021" y="3962400"/>
            <a:ext cx="6187379" cy="1470025"/>
          </a:xfrm>
        </p:spPr>
        <p:txBody>
          <a:bodyPr>
            <a:normAutofit fontScale="90000"/>
          </a:bodyPr>
          <a:lstStyle/>
          <a:p>
            <a:pPr marL="0" marR="0">
              <a:lnSpc>
                <a:spcPct val="115000"/>
              </a:lnSpc>
              <a:spcBef>
                <a:spcPts val="0"/>
              </a:spcBef>
              <a:spcAft>
                <a:spcPts val="0"/>
              </a:spcAft>
            </a:pPr>
            <a:r>
              <a:rPr lang="en-US" sz="2000" dirty="0" smtClean="0">
                <a:solidFill>
                  <a:schemeClr val="bg1">
                    <a:lumMod val="50000"/>
                    <a:lumOff val="50000"/>
                  </a:schemeClr>
                </a:solidFill>
                <a:latin typeface="Verdana" panose="020B0604030504040204" pitchFamily="34" charset="0"/>
                <a:ea typeface="Calibri" panose="020F0502020204030204" pitchFamily="34" charset="0"/>
                <a:cs typeface="Times New Roman" panose="02020603050405020304" pitchFamily="18" charset="0"/>
              </a:rPr>
              <a:t>ILLUSTRATIONS: </a:t>
            </a:r>
            <a:r>
              <a:rPr lang="en-US" sz="2000" dirty="0" smtClean="0">
                <a:latin typeface="Verdana" panose="020B0604030504040204" pitchFamily="34" charset="0"/>
                <a:ea typeface="Calibri" panose="020F0502020204030204" pitchFamily="34" charset="0"/>
                <a:cs typeface="Times New Roman" panose="02020603050405020304" pitchFamily="18" charset="0"/>
              </a:rPr>
              <a:t/>
            </a:r>
            <a:br>
              <a:rPr lang="en-US" sz="2000" dirty="0" smtClean="0">
                <a:latin typeface="Verdana" panose="020B0604030504040204" pitchFamily="34" charset="0"/>
                <a:ea typeface="Calibri" panose="020F0502020204030204" pitchFamily="34" charset="0"/>
                <a:cs typeface="Times New Roman" panose="02020603050405020304" pitchFamily="18" charset="0"/>
              </a:rPr>
            </a:br>
            <a:r>
              <a:rPr lang="en-US" sz="3200" dirty="0" smtClean="0">
                <a:latin typeface="Verdana" panose="020B0604030504040204" pitchFamily="34" charset="0"/>
                <a:ea typeface="Calibri" panose="020F0502020204030204" pitchFamily="34" charset="0"/>
                <a:cs typeface="Times New Roman" panose="02020603050405020304" pitchFamily="18" charset="0"/>
              </a:rPr>
              <a:t>Two leaders who were forced to use new wineskins for their new wine.</a:t>
            </a:r>
            <a:endParaRPr lang="en-US" sz="3200" dirty="0">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101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4524" y="3178175"/>
            <a:ext cx="7522276" cy="1470025"/>
          </a:xfrm>
        </p:spPr>
        <p:txBody>
          <a:bodyPr/>
          <a:lstStyle/>
          <a:p>
            <a:r>
              <a:rPr lang="en-US" sz="2400" b="0" dirty="0" smtClean="0"/>
              <a:t>Leadership Skills for New Appointees: </a:t>
            </a:r>
            <a:r>
              <a:rPr lang="en-US" sz="2400" dirty="0" smtClean="0"/>
              <a:t/>
            </a:r>
            <a:br>
              <a:rPr lang="en-US" sz="2400" dirty="0" smtClean="0"/>
            </a:br>
            <a:r>
              <a:rPr lang="en-US" sz="2400" dirty="0" smtClean="0"/>
              <a:t>What New Leaders Need to Know</a:t>
            </a:r>
            <a:endParaRPr lang="en-US" sz="2400" dirty="0"/>
          </a:p>
        </p:txBody>
      </p:sp>
      <p:sp>
        <p:nvSpPr>
          <p:cNvPr id="3" name="Subtitle 2"/>
          <p:cNvSpPr>
            <a:spLocks noGrp="1"/>
          </p:cNvSpPr>
          <p:nvPr>
            <p:ph type="subTitle" idx="1"/>
          </p:nvPr>
        </p:nvSpPr>
        <p:spPr>
          <a:xfrm>
            <a:off x="1143000" y="4800600"/>
            <a:ext cx="7253326" cy="1143000"/>
          </a:xfrm>
        </p:spPr>
        <p:txBody>
          <a:bodyPr/>
          <a:lstStyle/>
          <a:p>
            <a:pPr>
              <a:spcAft>
                <a:spcPts val="0"/>
              </a:spcAft>
            </a:pPr>
            <a:r>
              <a:rPr lang="en-US" sz="2000" dirty="0" err="1" smtClean="0">
                <a:solidFill>
                  <a:schemeClr val="tx1">
                    <a:tint val="75000"/>
                    <a:alpha val="66000"/>
                  </a:schemeClr>
                </a:solidFill>
                <a:latin typeface="Verdana" pitchFamily="34" charset="0"/>
                <a:ea typeface="Verdana" pitchFamily="34" charset="0"/>
                <a:cs typeface="Verdana" pitchFamily="34" charset="0"/>
              </a:rPr>
              <a:t>Niels</a:t>
            </a:r>
            <a:r>
              <a:rPr lang="en-US" sz="2000" dirty="0" smtClean="0">
                <a:solidFill>
                  <a:schemeClr val="tx1">
                    <a:tint val="75000"/>
                    <a:alpha val="66000"/>
                  </a:schemeClr>
                </a:solidFill>
                <a:latin typeface="Verdana" pitchFamily="34" charset="0"/>
                <a:ea typeface="Verdana" pitchFamily="34" charset="0"/>
                <a:cs typeface="Verdana" pitchFamily="34" charset="0"/>
              </a:rPr>
              <a:t>-Erik </a:t>
            </a:r>
            <a:r>
              <a:rPr lang="en-US" sz="2000" dirty="0" err="1" smtClean="0">
                <a:solidFill>
                  <a:schemeClr val="tx1">
                    <a:tint val="75000"/>
                    <a:alpha val="66000"/>
                  </a:schemeClr>
                </a:solidFill>
                <a:latin typeface="Verdana" pitchFamily="34" charset="0"/>
                <a:ea typeface="Verdana" pitchFamily="34" charset="0"/>
                <a:cs typeface="Verdana" pitchFamily="34" charset="0"/>
              </a:rPr>
              <a:t>Andreasen</a:t>
            </a:r>
            <a:r>
              <a:rPr lang="en-US" sz="2000" dirty="0" smtClean="0">
                <a:solidFill>
                  <a:schemeClr val="tx1">
                    <a:tint val="75000"/>
                    <a:alpha val="66000"/>
                  </a:schemeClr>
                </a:solidFill>
                <a:latin typeface="Verdana" pitchFamily="34" charset="0"/>
                <a:ea typeface="Verdana" pitchFamily="34" charset="0"/>
                <a:cs typeface="Verdana" pitchFamily="34" charset="0"/>
              </a:rPr>
              <a:t/>
            </a:r>
            <a:br>
              <a:rPr lang="en-US" sz="2000" dirty="0" smtClean="0">
                <a:solidFill>
                  <a:schemeClr val="tx1">
                    <a:tint val="75000"/>
                    <a:alpha val="66000"/>
                  </a:schemeClr>
                </a:solidFill>
                <a:latin typeface="Verdana" pitchFamily="34" charset="0"/>
                <a:ea typeface="Verdana" pitchFamily="34" charset="0"/>
                <a:cs typeface="Verdana" pitchFamily="34" charset="0"/>
              </a:rPr>
            </a:br>
            <a:r>
              <a:rPr lang="en-US" sz="2000" i="1" dirty="0" smtClean="0">
                <a:solidFill>
                  <a:schemeClr val="tx1">
                    <a:tint val="75000"/>
                    <a:alpha val="66000"/>
                  </a:schemeClr>
                </a:solidFill>
                <a:latin typeface="Verdana" pitchFamily="34" charset="0"/>
                <a:ea typeface="Verdana" pitchFamily="34" charset="0"/>
                <a:cs typeface="Verdana" pitchFamily="34" charset="0"/>
              </a:rPr>
              <a:t>Global Leadership Summit—February 9-11, 2016</a:t>
            </a:r>
            <a:br>
              <a:rPr lang="en-US" sz="2000" i="1" dirty="0" smtClean="0">
                <a:solidFill>
                  <a:schemeClr val="tx1">
                    <a:tint val="75000"/>
                    <a:alpha val="66000"/>
                  </a:schemeClr>
                </a:solidFill>
                <a:latin typeface="Verdana" pitchFamily="34" charset="0"/>
                <a:ea typeface="Verdana" pitchFamily="34" charset="0"/>
                <a:cs typeface="Verdana" pitchFamily="34" charset="0"/>
              </a:rPr>
            </a:br>
            <a:r>
              <a:rPr lang="en-US" sz="2000" i="1" dirty="0" smtClean="0">
                <a:solidFill>
                  <a:schemeClr val="tx1">
                    <a:tint val="75000"/>
                    <a:alpha val="66000"/>
                  </a:schemeClr>
                </a:solidFill>
              </a:rPr>
              <a:t>Jerusalem, Israel</a:t>
            </a:r>
            <a:endParaRPr lang="en-US" sz="2000" i="1" dirty="0">
              <a:solidFill>
                <a:schemeClr val="tx1">
                  <a:tint val="75000"/>
                  <a:alpha val="66000"/>
                </a:schemeClr>
              </a:solidFill>
              <a:latin typeface="Verdana" pitchFamily="34" charset="0"/>
              <a:ea typeface="Verdana" pitchFamily="34" charset="0"/>
              <a:cs typeface="Verdan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pPr lvl="0" indent="4763" algn="l">
              <a:spcBef>
                <a:spcPct val="20000"/>
              </a:spcBef>
            </a:pPr>
            <a:r>
              <a:rPr lang="en-US" sz="2400" b="1" dirty="0" smtClean="0">
                <a:solidFill>
                  <a:prstClr val="black"/>
                </a:solidFill>
                <a:latin typeface="Verdana"/>
                <a:ea typeface="+mn-ea"/>
                <a:cs typeface="Verdana"/>
              </a:rPr>
              <a:t>Stephen Jobs (1955-2011)</a:t>
            </a:r>
            <a:br>
              <a:rPr lang="en-US" sz="2400" b="1" dirty="0" smtClean="0">
                <a:solidFill>
                  <a:prstClr val="black"/>
                </a:solidFill>
                <a:latin typeface="Verdana"/>
                <a:ea typeface="+mn-ea"/>
                <a:cs typeface="Verdana"/>
              </a:rPr>
            </a:br>
            <a:r>
              <a:rPr lang="en-US" sz="2400" b="1" dirty="0" smtClean="0">
                <a:solidFill>
                  <a:prstClr val="black"/>
                </a:solidFill>
                <a:latin typeface="Verdana"/>
                <a:ea typeface="+mn-ea"/>
                <a:cs typeface="Verdana"/>
              </a:rPr>
              <a:t>The inventor of Apple products</a:t>
            </a:r>
            <a:endParaRPr lang="en-US" sz="4800" b="1" dirty="0"/>
          </a:p>
        </p:txBody>
      </p:sp>
      <p:sp>
        <p:nvSpPr>
          <p:cNvPr id="3" name="Text Placeholder 2"/>
          <p:cNvSpPr>
            <a:spLocks noGrp="1"/>
          </p:cNvSpPr>
          <p:nvPr>
            <p:ph type="body" idx="1"/>
          </p:nvPr>
        </p:nvSpPr>
        <p:spPr/>
        <p:txBody>
          <a:bodyPr>
            <a:normAutofit/>
          </a:bodyPr>
          <a:lstStyle/>
          <a:p>
            <a:pPr algn="ctr"/>
            <a:r>
              <a:rPr lang="en-US" dirty="0" smtClean="0"/>
              <a:t>Macintosh 128k (1984)</a:t>
            </a:r>
            <a:endParaRPr lang="en-US" dirty="0"/>
          </a:p>
        </p:txBody>
      </p:sp>
      <p:sp>
        <p:nvSpPr>
          <p:cNvPr id="5" name="Text Placeholder 4"/>
          <p:cNvSpPr>
            <a:spLocks noGrp="1"/>
          </p:cNvSpPr>
          <p:nvPr>
            <p:ph type="body" sz="quarter" idx="3"/>
          </p:nvPr>
        </p:nvSpPr>
        <p:spPr>
          <a:xfrm>
            <a:off x="4419600" y="1535113"/>
            <a:ext cx="4494211" cy="639762"/>
          </a:xfrm>
        </p:spPr>
        <p:txBody>
          <a:bodyPr>
            <a:normAutofit/>
          </a:bodyPr>
          <a:lstStyle/>
          <a:p>
            <a:pPr algn="ctr"/>
            <a:r>
              <a:rPr lang="en-US" dirty="0" smtClean="0"/>
              <a:t>MacBook (2015)</a:t>
            </a:r>
            <a:endParaRPr lang="en-US" dirty="0"/>
          </a:p>
        </p:txBody>
      </p:sp>
      <p:pic>
        <p:nvPicPr>
          <p:cNvPr id="7" name="Content Placeholder 6"/>
          <p:cNvPicPr>
            <a:picLocks noGrp="1" noChangeAspect="1"/>
          </p:cNvPicPr>
          <p:nvPr>
            <p:ph sz="half" idx="2"/>
          </p:nvPr>
        </p:nvPicPr>
        <p:blipFill>
          <a:blip r:embed="rId2"/>
          <a:stretch>
            <a:fillRect/>
          </a:stretch>
        </p:blipFill>
        <p:spPr>
          <a:xfrm>
            <a:off x="1295400" y="2133601"/>
            <a:ext cx="3122613" cy="1975052"/>
          </a:xfrm>
          <a:prstGeom prst="rect">
            <a:avLst/>
          </a:prstGeom>
        </p:spPr>
      </p:pic>
      <p:pic>
        <p:nvPicPr>
          <p:cNvPr id="13" name="Content Placeholder 12"/>
          <p:cNvPicPr>
            <a:picLocks noGrp="1" noChangeAspect="1"/>
          </p:cNvPicPr>
          <p:nvPr>
            <p:ph sz="quarter" idx="4"/>
          </p:nvPr>
        </p:nvPicPr>
        <p:blipFill>
          <a:blip r:embed="rId3"/>
          <a:stretch>
            <a:fillRect/>
          </a:stretch>
        </p:blipFill>
        <p:spPr>
          <a:xfrm>
            <a:off x="5256213" y="2246261"/>
            <a:ext cx="3124200" cy="1703490"/>
          </a:xfrm>
          <a:prstGeom prst="rect">
            <a:avLst/>
          </a:prstGeom>
        </p:spPr>
      </p:pic>
      <p:sp>
        <p:nvSpPr>
          <p:cNvPr id="14" name="Rectangle 13"/>
          <p:cNvSpPr/>
          <p:nvPr/>
        </p:nvSpPr>
        <p:spPr>
          <a:xfrm>
            <a:off x="4876800" y="4021137"/>
            <a:ext cx="3962400" cy="2031325"/>
          </a:xfrm>
          <a:prstGeom prst="rect">
            <a:avLst/>
          </a:prstGeom>
        </p:spPr>
        <p:txBody>
          <a:bodyPr wrap="square">
            <a:spAutoFit/>
          </a:bodyPr>
          <a:lstStyle/>
          <a:p>
            <a:pPr marL="285750" indent="-285750">
              <a:buFont typeface="Arial" panose="020B0604020202020204" pitchFamily="34" charset="0"/>
              <a:buChar char="•"/>
            </a:pPr>
            <a:r>
              <a:rPr lang="en-US" sz="1800" dirty="0" smtClean="0"/>
              <a:t>15.4‑inch (diagonal) LED‑backlit Retina display</a:t>
            </a:r>
          </a:p>
          <a:p>
            <a:pPr marL="285750" indent="-285750">
              <a:buFont typeface="Arial" panose="020B0604020202020204" pitchFamily="34" charset="0"/>
              <a:buChar char="•"/>
            </a:pPr>
            <a:r>
              <a:rPr lang="en-US" sz="1800" dirty="0" smtClean="0"/>
              <a:t>2.2GHz</a:t>
            </a:r>
            <a:r>
              <a:rPr lang="en-US" sz="1800" dirty="0"/>
              <a:t>, 2.5GHz, or 2.8GHz quad‑core Intel Core i7 processor</a:t>
            </a:r>
            <a:br>
              <a:rPr lang="en-US" sz="1800" dirty="0"/>
            </a:br>
            <a:r>
              <a:rPr lang="en-US" sz="1800" dirty="0"/>
              <a:t>Turbo Boost up to 4.0GHz</a:t>
            </a:r>
          </a:p>
          <a:p>
            <a:pPr marL="285750" indent="-285750">
              <a:buFont typeface="Arial" panose="020B0604020202020204" pitchFamily="34" charset="0"/>
              <a:buChar char="•"/>
            </a:pPr>
            <a:r>
              <a:rPr lang="en-US" sz="1800" dirty="0"/>
              <a:t>Up to 9 hours battery </a:t>
            </a:r>
            <a:r>
              <a:rPr lang="en-US" sz="1800" dirty="0" smtClean="0"/>
              <a:t>life </a:t>
            </a:r>
            <a:endParaRPr lang="en-US" sz="1800" dirty="0"/>
          </a:p>
          <a:p>
            <a:pPr marL="285750" indent="-285750">
              <a:buFont typeface="Arial" panose="020B0604020202020204" pitchFamily="34" charset="0"/>
              <a:buChar char="•"/>
            </a:pPr>
            <a:r>
              <a:rPr lang="en-US" sz="1800" dirty="0"/>
              <a:t>Up to 1TB flash </a:t>
            </a:r>
            <a:r>
              <a:rPr lang="en-US" sz="1800" dirty="0" smtClean="0"/>
              <a:t>storage </a:t>
            </a:r>
            <a:endParaRPr lang="en-US" sz="1800" dirty="0"/>
          </a:p>
        </p:txBody>
      </p:sp>
      <p:sp>
        <p:nvSpPr>
          <p:cNvPr id="15" name="Rectangle 14"/>
          <p:cNvSpPr/>
          <p:nvPr/>
        </p:nvSpPr>
        <p:spPr>
          <a:xfrm>
            <a:off x="990600" y="4038600"/>
            <a:ext cx="3886200" cy="2031325"/>
          </a:xfrm>
          <a:prstGeom prst="rect">
            <a:avLst/>
          </a:prstGeom>
        </p:spPr>
        <p:txBody>
          <a:bodyPr wrap="square">
            <a:spAutoFit/>
          </a:bodyPr>
          <a:lstStyle/>
          <a:p>
            <a:pPr marL="342900" indent="-342900">
              <a:buFont typeface="Arial" panose="020B0604020202020204" pitchFamily="34" charset="0"/>
              <a:buChar char="•"/>
            </a:pPr>
            <a:r>
              <a:rPr lang="en-US" sz="1800" dirty="0"/>
              <a:t>9-inch black and white screen with 512 x 342 resolution </a:t>
            </a:r>
          </a:p>
          <a:p>
            <a:pPr marL="342900" indent="-342900">
              <a:buFont typeface="Arial" panose="020B0604020202020204" pitchFamily="34" charset="0"/>
              <a:buChar char="•"/>
            </a:pPr>
            <a:r>
              <a:rPr lang="en-US" sz="1800" dirty="0" smtClean="0"/>
              <a:t>Motorola </a:t>
            </a:r>
            <a:r>
              <a:rPr lang="en-US" sz="1800" dirty="0"/>
              <a:t>68000 8 MHz processor </a:t>
            </a:r>
          </a:p>
          <a:p>
            <a:pPr marL="342900" indent="-342900">
              <a:buFont typeface="Arial" panose="020B0604020202020204" pitchFamily="34" charset="0"/>
              <a:buChar char="•"/>
            </a:pPr>
            <a:r>
              <a:rPr lang="en-US" sz="1800" dirty="0"/>
              <a:t>128 KB RAM </a:t>
            </a:r>
          </a:p>
          <a:p>
            <a:pPr marL="342900" indent="-342900">
              <a:buFont typeface="Arial" panose="020B0604020202020204" pitchFamily="34" charset="0"/>
              <a:buChar char="•"/>
            </a:pPr>
            <a:r>
              <a:rPr lang="en-US" sz="1800" dirty="0"/>
              <a:t>400 KB storage via </a:t>
            </a:r>
            <a:r>
              <a:rPr lang="en-US" sz="1800" dirty="0" smtClean="0"/>
              <a:t>3.5” </a:t>
            </a:r>
            <a:r>
              <a:rPr lang="en-US" sz="1800" dirty="0"/>
              <a:t>floppy </a:t>
            </a:r>
            <a:r>
              <a:rPr lang="en-US" sz="1800" dirty="0" smtClean="0"/>
              <a:t>disks</a:t>
            </a:r>
            <a:endParaRPr lang="en-US" sz="1800" dirty="0"/>
          </a:p>
        </p:txBody>
      </p:sp>
    </p:spTree>
    <p:extLst>
      <p:ext uri="{BB962C8B-B14F-4D97-AF65-F5344CB8AC3E}">
        <p14:creationId xmlns:p14="http://schemas.microsoft.com/office/powerpoint/2010/main" val="317772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894"/>
            <a:ext cx="8077200" cy="906241"/>
          </a:xfrm>
        </p:spPr>
        <p:txBody>
          <a:bodyPr/>
          <a:lstStyle/>
          <a:p>
            <a:r>
              <a:rPr lang="en-US" sz="2400" dirty="0" smtClean="0"/>
              <a:t/>
            </a:r>
            <a:br>
              <a:rPr lang="en-US" sz="2400" dirty="0" smtClean="0"/>
            </a:br>
            <a:r>
              <a:rPr lang="en-US" sz="2400" dirty="0" smtClean="0"/>
              <a:t>New wineskin for new wine: </a:t>
            </a:r>
            <a:br>
              <a:rPr lang="en-US" sz="2400" dirty="0" smtClean="0"/>
            </a:br>
            <a:r>
              <a:rPr lang="en-US" sz="2400" dirty="0" smtClean="0"/>
              <a:t>how does the new leader bring renewal?</a:t>
            </a:r>
            <a:endParaRPr lang="en-US" sz="2400" dirty="0">
              <a:solidFill>
                <a:schemeClr val="bg1">
                  <a:lumMod val="65000"/>
                </a:schemeClr>
              </a:solidFill>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457200" y="1600200"/>
            <a:ext cx="8382000" cy="4343400"/>
          </a:xfrm>
        </p:spPr>
        <p:txBody>
          <a:bodyPr>
            <a:normAutofit/>
          </a:bodyPr>
          <a:lstStyle/>
          <a:p>
            <a:pPr marL="228600" indent="0">
              <a:buNone/>
            </a:pPr>
            <a:r>
              <a:rPr lang="en-US" sz="2000" dirty="0" smtClean="0"/>
              <a:t>Note: Steve </a:t>
            </a:r>
            <a:r>
              <a:rPr lang="en-US" sz="2000" dirty="0"/>
              <a:t>Jobs and Steve </a:t>
            </a:r>
            <a:r>
              <a:rPr lang="en-US" sz="2000" dirty="0" smtClean="0"/>
              <a:t>Wozniak </a:t>
            </a:r>
            <a:r>
              <a:rPr lang="en-US" sz="2000" dirty="0"/>
              <a:t>invented the highly successful Mac computer in Steve's family garage. His drive for renewal frightened his managers, and he was let go. Sought to introduce a new </a:t>
            </a:r>
            <a:r>
              <a:rPr lang="en-US" sz="2000" dirty="0" smtClean="0"/>
              <a:t>product, “Next,” </a:t>
            </a:r>
            <a:r>
              <a:rPr lang="en-US" sz="2000" dirty="0"/>
              <a:t>mostly unsuccessfully. Apple was failing. Returned to Apple and developed a series of startling new products: iPhone, iPod, iPad, </a:t>
            </a:r>
            <a:r>
              <a:rPr lang="en-US" sz="2000" dirty="0" smtClean="0"/>
              <a:t>iMac, </a:t>
            </a:r>
            <a:r>
              <a:rPr lang="en-US" sz="2000" dirty="0"/>
              <a:t>Macbook etc. Lesson: Old wineskins like old companies and products can burst when filled with new wine. That can cost your job—new leadership holds risks! But risks can be calculated, new wineskins can be introduced, prayerfully and thoughtfully, and renewal can take place.</a:t>
            </a:r>
          </a:p>
          <a:p>
            <a:pPr marL="228600" indent="0">
              <a:buNone/>
            </a:pPr>
            <a:endParaRPr lang="en-US" sz="2000" dirty="0"/>
          </a:p>
        </p:txBody>
      </p:sp>
    </p:spTree>
    <p:extLst>
      <p:ext uri="{BB962C8B-B14F-4D97-AF65-F5344CB8AC3E}">
        <p14:creationId xmlns:p14="http://schemas.microsoft.com/office/powerpoint/2010/main" val="896896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pPr lvl="0" indent="4763" algn="l">
              <a:spcBef>
                <a:spcPct val="20000"/>
              </a:spcBef>
            </a:pPr>
            <a:r>
              <a:rPr lang="en-US" sz="2400" b="1" dirty="0" smtClean="0">
                <a:solidFill>
                  <a:prstClr val="black"/>
                </a:solidFill>
                <a:latin typeface="Verdana"/>
                <a:ea typeface="+mn-ea"/>
                <a:cs typeface="Verdana"/>
              </a:rPr>
              <a:t>H.M.S. Richards (1894-1985)</a:t>
            </a:r>
            <a:br>
              <a:rPr lang="en-US" sz="2400" b="1" dirty="0" smtClean="0">
                <a:solidFill>
                  <a:prstClr val="black"/>
                </a:solidFill>
                <a:latin typeface="Verdana"/>
                <a:ea typeface="+mn-ea"/>
                <a:cs typeface="Verdana"/>
              </a:rPr>
            </a:br>
            <a:r>
              <a:rPr lang="en-US" sz="2400" b="1" dirty="0" smtClean="0">
                <a:solidFill>
                  <a:prstClr val="black"/>
                </a:solidFill>
                <a:latin typeface="Verdana"/>
                <a:ea typeface="+mn-ea"/>
                <a:cs typeface="Verdana"/>
              </a:rPr>
              <a:t>The founder of media ministry</a:t>
            </a:r>
            <a:endParaRPr lang="en-US" sz="4800" b="1" dirty="0"/>
          </a:p>
        </p:txBody>
      </p:sp>
      <p:sp>
        <p:nvSpPr>
          <p:cNvPr id="3" name="Text Placeholder 2"/>
          <p:cNvSpPr>
            <a:spLocks noGrp="1"/>
          </p:cNvSpPr>
          <p:nvPr>
            <p:ph type="body" idx="1"/>
          </p:nvPr>
        </p:nvSpPr>
        <p:spPr/>
        <p:txBody>
          <a:bodyPr>
            <a:normAutofit/>
          </a:bodyPr>
          <a:lstStyle/>
          <a:p>
            <a:pPr algn="ctr"/>
            <a:r>
              <a:rPr lang="en-US" dirty="0" smtClean="0"/>
              <a:t>Radio studio (1929)</a:t>
            </a:r>
            <a:endParaRPr lang="en-US" dirty="0"/>
          </a:p>
        </p:txBody>
      </p:sp>
      <p:sp>
        <p:nvSpPr>
          <p:cNvPr id="5" name="Text Placeholder 4"/>
          <p:cNvSpPr>
            <a:spLocks noGrp="1"/>
          </p:cNvSpPr>
          <p:nvPr>
            <p:ph type="body" sz="quarter" idx="3"/>
          </p:nvPr>
        </p:nvSpPr>
        <p:spPr>
          <a:xfrm>
            <a:off x="4419600" y="1535113"/>
            <a:ext cx="4494211" cy="639762"/>
          </a:xfrm>
        </p:spPr>
        <p:txBody>
          <a:bodyPr>
            <a:noAutofit/>
          </a:bodyPr>
          <a:lstStyle/>
          <a:p>
            <a:pPr algn="ctr"/>
            <a:r>
              <a:rPr lang="en-US" dirty="0" smtClean="0"/>
              <a:t>South American Division (2015)</a:t>
            </a:r>
            <a:endParaRPr lang="en-US" dirty="0"/>
          </a:p>
        </p:txBody>
      </p:sp>
      <p:pic>
        <p:nvPicPr>
          <p:cNvPr id="6" name="Content Placeholder 5"/>
          <p:cNvPicPr>
            <a:picLocks noGrp="1" noChangeAspect="1"/>
          </p:cNvPicPr>
          <p:nvPr>
            <p:ph sz="half" idx="2"/>
          </p:nvPr>
        </p:nvPicPr>
        <p:blipFill>
          <a:blip r:embed="rId2"/>
          <a:stretch>
            <a:fillRect/>
          </a:stretch>
        </p:blipFill>
        <p:spPr>
          <a:xfrm>
            <a:off x="511759" y="2319366"/>
            <a:ext cx="3603041" cy="2438981"/>
          </a:xfrm>
          <a:prstGeom prst="rect">
            <a:avLst/>
          </a:prstGeom>
        </p:spPr>
      </p:pic>
      <p:sp>
        <p:nvSpPr>
          <p:cNvPr id="10" name="Rectangle 9"/>
          <p:cNvSpPr/>
          <p:nvPr/>
        </p:nvSpPr>
        <p:spPr>
          <a:xfrm>
            <a:off x="4719992" y="4800600"/>
            <a:ext cx="4061865" cy="1015663"/>
          </a:xfrm>
          <a:prstGeom prst="rect">
            <a:avLst/>
          </a:prstGeom>
        </p:spPr>
        <p:txBody>
          <a:bodyPr wrap="square">
            <a:spAutoFit/>
          </a:bodyPr>
          <a:lstStyle/>
          <a:p>
            <a:r>
              <a:rPr lang="en-US" sz="2000" dirty="0" smtClean="0"/>
              <a:t>Media ministry: 24/7 </a:t>
            </a:r>
            <a:r>
              <a:rPr lang="en-US" sz="2000" dirty="0"/>
              <a:t>radio/TV broadcasts throughout South </a:t>
            </a:r>
            <a:r>
              <a:rPr lang="en-US" sz="2000" dirty="0" smtClean="0"/>
              <a:t>America</a:t>
            </a:r>
            <a:endParaRPr lang="en-US" sz="2000" dirty="0"/>
          </a:p>
        </p:txBody>
      </p:sp>
      <p:pic>
        <p:nvPicPr>
          <p:cNvPr id="12" name="Content Placeholder 11"/>
          <p:cNvPicPr>
            <a:picLocks noGrp="1" noChangeAspect="1"/>
          </p:cNvPicPr>
          <p:nvPr>
            <p:ph sz="quarter" idx="4"/>
          </p:nvPr>
        </p:nvPicPr>
        <p:blipFill>
          <a:blip r:embed="rId3"/>
          <a:stretch>
            <a:fillRect/>
          </a:stretch>
        </p:blipFill>
        <p:spPr>
          <a:xfrm>
            <a:off x="4719992" y="2319366"/>
            <a:ext cx="3890608" cy="2405034"/>
          </a:xfrm>
          <a:prstGeom prst="rect">
            <a:avLst/>
          </a:prstGeom>
        </p:spPr>
      </p:pic>
    </p:spTree>
    <p:extLst>
      <p:ext uri="{BB962C8B-B14F-4D97-AF65-F5344CB8AC3E}">
        <p14:creationId xmlns:p14="http://schemas.microsoft.com/office/powerpoint/2010/main" val="253722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894"/>
            <a:ext cx="8077200" cy="906241"/>
          </a:xfrm>
        </p:spPr>
        <p:txBody>
          <a:bodyPr/>
          <a:lstStyle/>
          <a:p>
            <a:r>
              <a:rPr lang="en-US" sz="2400" dirty="0" smtClean="0"/>
              <a:t/>
            </a:r>
            <a:br>
              <a:rPr lang="en-US" sz="2400" dirty="0" smtClean="0"/>
            </a:br>
            <a:r>
              <a:rPr lang="en-US" sz="2400" dirty="0" smtClean="0"/>
              <a:t>New wineskin for new wine: </a:t>
            </a:r>
            <a:br>
              <a:rPr lang="en-US" sz="2400" dirty="0" smtClean="0"/>
            </a:br>
            <a:r>
              <a:rPr lang="en-US" sz="2400" dirty="0" smtClean="0"/>
              <a:t>how does the new leader bring renewal?</a:t>
            </a:r>
            <a:endParaRPr lang="en-US" sz="2400" dirty="0">
              <a:solidFill>
                <a:schemeClr val="bg1">
                  <a:lumMod val="65000"/>
                </a:schemeClr>
              </a:solidFill>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457200" y="1600200"/>
            <a:ext cx="8382000" cy="4343400"/>
          </a:xfrm>
        </p:spPr>
        <p:txBody>
          <a:bodyPr>
            <a:normAutofit/>
          </a:bodyPr>
          <a:lstStyle/>
          <a:p>
            <a:pPr marL="228600" indent="0">
              <a:buNone/>
            </a:pPr>
            <a:r>
              <a:rPr lang="en-US" sz="2000" dirty="0"/>
              <a:t>Note: Richards began as a traditional evangelist preaching in tents. Wanted to reach more people and thought about radio broad casting, though the radio was frowned upon among church leaders and members at the time. He proceeded anyway broadcasting from his garage in Glendale, California. Why does radical renewal always begin in people's garages or basements!!  Added music to his preaching (King's Heralds, and Del Decker). Shortened his programs to 18 minutes, including music and announcements. And the world listened. Led to the California media center the Adventist World Radio, and multiple Adventist media centers. Lesson: new directions will likely meet with opposition, the leader may be alone, until a new wineskin is provided for the new wine</a:t>
            </a:r>
            <a:r>
              <a:rPr lang="en-US" sz="2000" dirty="0" smtClean="0"/>
              <a:t>.</a:t>
            </a:r>
            <a:endParaRPr lang="en-US" sz="2000" dirty="0"/>
          </a:p>
        </p:txBody>
      </p:sp>
    </p:spTree>
    <p:extLst>
      <p:ext uri="{BB962C8B-B14F-4D97-AF65-F5344CB8AC3E}">
        <p14:creationId xmlns:p14="http://schemas.microsoft.com/office/powerpoint/2010/main" val="2811592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4021" y="3657600"/>
            <a:ext cx="6263579" cy="1470025"/>
          </a:xfrm>
        </p:spPr>
        <p:txBody>
          <a:bodyPr>
            <a:normAutofit fontScale="90000"/>
          </a:bodyPr>
          <a:lstStyle/>
          <a:p>
            <a:pPr marL="0" marR="0">
              <a:lnSpc>
                <a:spcPct val="115000"/>
              </a:lnSpc>
              <a:spcBef>
                <a:spcPts val="0"/>
              </a:spcBef>
              <a:spcAft>
                <a:spcPts val="0"/>
              </a:spcAft>
            </a:pPr>
            <a:r>
              <a:rPr lang="en-US" sz="2000" dirty="0" smtClean="0">
                <a:solidFill>
                  <a:schemeClr val="bg1">
                    <a:lumMod val="50000"/>
                    <a:lumOff val="50000"/>
                  </a:schemeClr>
                </a:solidFill>
                <a:latin typeface="Verdana" panose="020B0604030504040204" pitchFamily="34" charset="0"/>
                <a:ea typeface="Calibri" panose="020F0502020204030204" pitchFamily="34" charset="0"/>
                <a:cs typeface="Times New Roman" panose="02020603050405020304" pitchFamily="18" charset="0"/>
              </a:rPr>
              <a:t>CONCLUSION: </a:t>
            </a:r>
            <a:r>
              <a:rPr lang="en-US" sz="2000" dirty="0" smtClean="0">
                <a:latin typeface="Verdana" panose="020B0604030504040204" pitchFamily="34" charset="0"/>
                <a:ea typeface="Calibri" panose="020F0502020204030204" pitchFamily="34" charset="0"/>
                <a:cs typeface="Times New Roman" panose="02020603050405020304" pitchFamily="18" charset="0"/>
              </a:rPr>
              <a:t/>
            </a:r>
            <a:br>
              <a:rPr lang="en-US" sz="2000" dirty="0" smtClean="0">
                <a:latin typeface="Verdana" panose="020B0604030504040204" pitchFamily="34" charset="0"/>
                <a:ea typeface="Calibri" panose="020F0502020204030204" pitchFamily="34" charset="0"/>
                <a:cs typeface="Times New Roman" panose="02020603050405020304" pitchFamily="18" charset="0"/>
              </a:rPr>
            </a:br>
            <a:r>
              <a:rPr lang="en-US" sz="2000" dirty="0">
                <a:latin typeface="Verdana" panose="020B0604030504040204" pitchFamily="34" charset="0"/>
                <a:ea typeface="Calibri" panose="020F0502020204030204" pitchFamily="34" charset="0"/>
                <a:cs typeface="Times New Roman" panose="02020603050405020304" pitchFamily="18" charset="0"/>
              </a:rPr>
              <a:t>New ideas and directions (new wine) can be threatening to the establishment until organizational renewal (new wineskins) are provided. </a:t>
            </a:r>
            <a:r>
              <a:rPr lang="en-US" sz="2000" dirty="0" smtClean="0">
                <a:latin typeface="Verdana" panose="020B0604030504040204" pitchFamily="34" charset="0"/>
                <a:ea typeface="Calibri" panose="020F0502020204030204" pitchFamily="34" charset="0"/>
                <a:cs typeface="Times New Roman" panose="02020603050405020304" pitchFamily="18" charset="0"/>
              </a:rPr>
              <a:t>Do not pour new wine into old wine skins! Renew the wine skins first, then pour the new wine in. There </a:t>
            </a:r>
            <a:r>
              <a:rPr lang="en-US" sz="2000" dirty="0">
                <a:latin typeface="Verdana" panose="020B0604030504040204" pitchFamily="34" charset="0"/>
                <a:ea typeface="Calibri" panose="020F0502020204030204" pitchFamily="34" charset="0"/>
                <a:cs typeface="Times New Roman" panose="02020603050405020304" pitchFamily="18" charset="0"/>
              </a:rPr>
              <a:t>are risks associated with renewal, but there are greater risks associated with status quo.</a:t>
            </a:r>
            <a:br>
              <a:rPr lang="en-US" sz="2000" dirty="0">
                <a:latin typeface="Verdana" panose="020B0604030504040204" pitchFamily="34" charset="0"/>
                <a:ea typeface="Calibri" panose="020F0502020204030204" pitchFamily="34" charset="0"/>
                <a:cs typeface="Times New Roman" panose="02020603050405020304" pitchFamily="18" charset="0"/>
              </a:rPr>
            </a:br>
            <a:endParaRPr lang="en-US" sz="2000" dirty="0">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578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4021" y="3962400"/>
            <a:ext cx="5653979" cy="1470025"/>
          </a:xfrm>
        </p:spPr>
        <p:txBody>
          <a:bodyPr>
            <a:normAutofit fontScale="90000"/>
          </a:bodyPr>
          <a:lstStyle/>
          <a:p>
            <a:pPr marL="0" marR="0">
              <a:lnSpc>
                <a:spcPct val="115000"/>
              </a:lnSpc>
              <a:spcBef>
                <a:spcPts val="0"/>
              </a:spcBef>
              <a:spcAft>
                <a:spcPts val="0"/>
              </a:spcAft>
            </a:pPr>
            <a:r>
              <a:rPr lang="en-US" sz="2000" dirty="0" smtClean="0">
                <a:solidFill>
                  <a:schemeClr val="bg1">
                    <a:lumMod val="50000"/>
                    <a:lumOff val="50000"/>
                  </a:schemeClr>
                </a:solidFill>
                <a:latin typeface="Verdana" panose="020B0604030504040204" pitchFamily="34" charset="0"/>
                <a:ea typeface="Calibri" panose="020F0502020204030204" pitchFamily="34" charset="0"/>
                <a:cs typeface="Times New Roman" panose="02020603050405020304" pitchFamily="18" charset="0"/>
              </a:rPr>
              <a:t>QUESTION III. </a:t>
            </a:r>
            <a:r>
              <a:rPr lang="en-US" sz="2000" dirty="0" smtClean="0">
                <a:latin typeface="Verdana" panose="020B0604030504040204" pitchFamily="34" charset="0"/>
                <a:ea typeface="Calibri" panose="020F0502020204030204" pitchFamily="34" charset="0"/>
                <a:cs typeface="Times New Roman" panose="02020603050405020304" pitchFamily="18" charset="0"/>
              </a:rPr>
              <a:t/>
            </a:r>
            <a:br>
              <a:rPr lang="en-US" sz="2000" dirty="0" smtClean="0">
                <a:latin typeface="Verdana" panose="020B0604030504040204" pitchFamily="34" charset="0"/>
                <a:ea typeface="Calibri" panose="020F0502020204030204" pitchFamily="34" charset="0"/>
                <a:cs typeface="Times New Roman" panose="02020603050405020304" pitchFamily="18" charset="0"/>
              </a:rPr>
            </a:br>
            <a:r>
              <a:rPr lang="en-US" sz="3200" dirty="0" smtClean="0">
                <a:latin typeface="Verdana" panose="020B0604030504040204" pitchFamily="34" charset="0"/>
                <a:ea typeface="Calibri" panose="020F0502020204030204" pitchFamily="34" charset="0"/>
                <a:cs typeface="Times New Roman" panose="02020603050405020304" pitchFamily="18" charset="0"/>
              </a:rPr>
              <a:t>New directions in leadership: how do leaders come upon them?</a:t>
            </a:r>
            <a:endParaRPr lang="en-US" sz="3200" dirty="0">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70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894"/>
            <a:ext cx="8001000" cy="906241"/>
          </a:xfrm>
        </p:spPr>
        <p:txBody>
          <a:bodyPr/>
          <a:lstStyle/>
          <a:p>
            <a:r>
              <a:rPr lang="en-US" sz="2400" dirty="0" smtClean="0"/>
              <a:t/>
            </a:r>
            <a:br>
              <a:rPr lang="en-US" sz="2400" dirty="0" smtClean="0"/>
            </a:br>
            <a:r>
              <a:rPr lang="en-US" sz="2400" dirty="0" smtClean="0"/>
              <a:t>New directions in leadership: </a:t>
            </a:r>
            <a:br>
              <a:rPr lang="en-US" sz="2400" dirty="0" smtClean="0"/>
            </a:br>
            <a:r>
              <a:rPr lang="en-US" sz="2400" dirty="0" smtClean="0"/>
              <a:t>how do leaders come upon them?</a:t>
            </a:r>
            <a:endParaRPr lang="en-US" sz="2400" dirty="0">
              <a:solidFill>
                <a:schemeClr val="bg1">
                  <a:lumMod val="65000"/>
                </a:schemeClr>
              </a:solidFill>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457200" y="1600200"/>
            <a:ext cx="8077200" cy="4343400"/>
          </a:xfrm>
        </p:spPr>
        <p:txBody>
          <a:bodyPr>
            <a:normAutofit/>
          </a:bodyPr>
          <a:lstStyle/>
          <a:p>
            <a:pPr marL="0" marR="0" indent="0">
              <a:lnSpc>
                <a:spcPct val="115000"/>
              </a:lnSpc>
              <a:spcBef>
                <a:spcPts val="0"/>
              </a:spcBef>
              <a:spcAft>
                <a:spcPts val="0"/>
              </a:spcAft>
              <a:buNone/>
            </a:pPr>
            <a:r>
              <a:rPr lang="en-US" sz="2000" dirty="0">
                <a:latin typeface="Verdana" panose="020B0604030504040204" pitchFamily="34" charset="0"/>
                <a:ea typeface="Calibri" panose="020F0502020204030204" pitchFamily="34" charset="0"/>
                <a:cs typeface="Times New Roman" panose="02020603050405020304" pitchFamily="18" charset="0"/>
              </a:rPr>
              <a:t>Text: What eye has not seen, no ear heard, no mind has conceived, (that is) what God has prepared for those who love him" (1 </a:t>
            </a:r>
            <a:r>
              <a:rPr lang="en-US" sz="2000" dirty="0" err="1">
                <a:latin typeface="Verdana" panose="020B0604030504040204" pitchFamily="34" charset="0"/>
                <a:ea typeface="Calibri" panose="020F0502020204030204" pitchFamily="34" charset="0"/>
                <a:cs typeface="Times New Roman" panose="02020603050405020304" pitchFamily="18" charset="0"/>
              </a:rPr>
              <a:t>Cor</a:t>
            </a:r>
            <a:r>
              <a:rPr lang="en-US" sz="2000" dirty="0">
                <a:latin typeface="Verdana" panose="020B0604030504040204" pitchFamily="34" charset="0"/>
                <a:ea typeface="Calibri" panose="020F0502020204030204" pitchFamily="34" charset="0"/>
                <a:cs typeface="Times New Roman" panose="02020603050405020304" pitchFamily="18" charset="0"/>
              </a:rPr>
              <a:t> 2:9</a:t>
            </a:r>
            <a:r>
              <a:rPr lang="en-US" sz="2000" dirty="0" smtClean="0">
                <a:latin typeface="Verdana" panose="020B0604030504040204" pitchFamily="34" charset="0"/>
                <a:ea typeface="Calibri" panose="020F0502020204030204" pitchFamily="34" charset="0"/>
                <a:cs typeface="Times New Roman" panose="02020603050405020304" pitchFamily="18" charset="0"/>
              </a:rPr>
              <a:t>)</a:t>
            </a:r>
            <a:r>
              <a:rPr lang="en-US" sz="2000" dirty="0" smtClean="0">
                <a:latin typeface="Georgia" panose="02040502050405020303" pitchFamily="18" charset="0"/>
                <a:ea typeface="Calibri" panose="020F0502020204030204" pitchFamily="34" charset="0"/>
                <a:cs typeface="Times New Roman" panose="02020603050405020304" pitchFamily="18" charset="0"/>
              </a:rPr>
              <a:t/>
            </a:r>
            <a:br>
              <a:rPr lang="en-US" sz="2000" dirty="0" smtClean="0">
                <a:latin typeface="Georgia" panose="02040502050405020303" pitchFamily="18" charset="0"/>
                <a:ea typeface="Calibri" panose="020F0502020204030204" pitchFamily="34" charset="0"/>
                <a:cs typeface="Times New Roman" panose="02020603050405020304" pitchFamily="18" charset="0"/>
              </a:rPr>
            </a:br>
            <a:endParaRPr lang="en-US" sz="2000" dirty="0">
              <a:latin typeface="Georgia" panose="02040502050405020303"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000" dirty="0">
                <a:latin typeface="Verdana" panose="020B0604030504040204" pitchFamily="34" charset="0"/>
                <a:ea typeface="Calibri" panose="020F0502020204030204" pitchFamily="34" charset="0"/>
                <a:cs typeface="Times New Roman" panose="02020603050405020304" pitchFamily="18" charset="0"/>
              </a:rPr>
              <a:t>Note: To capture what is truly new and promising in leadership, the new leader puts on hold standard practices that take most leaders hostage and keeps them from finding renewal in their new roles. How to break out of that captivity? The answer is imagination, enabling the leader to see what no eye has seen, no ear heard, no mind conceived. The truly new leader becomes an artist—a visionary</a:t>
            </a:r>
            <a:r>
              <a:rPr lang="en-US" sz="2000" dirty="0" smtClean="0">
                <a:latin typeface="Verdana" panose="020B0604030504040204" pitchFamily="34" charset="0"/>
                <a:ea typeface="Calibri" panose="020F0502020204030204" pitchFamily="34" charset="0"/>
                <a:cs typeface="Times New Roman" panose="02020603050405020304" pitchFamily="18" charset="0"/>
              </a:rPr>
              <a:t>!</a:t>
            </a:r>
            <a:endParaRPr lang="en-US" sz="2000" dirty="0"/>
          </a:p>
          <a:p>
            <a:pPr marL="228600" indent="0">
              <a:buNone/>
            </a:pPr>
            <a:endParaRPr lang="en-US" sz="2000" dirty="0"/>
          </a:p>
        </p:txBody>
      </p:sp>
    </p:spTree>
    <p:extLst>
      <p:ext uri="{BB962C8B-B14F-4D97-AF65-F5344CB8AC3E}">
        <p14:creationId xmlns:p14="http://schemas.microsoft.com/office/powerpoint/2010/main" val="179695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4021" y="4191000"/>
            <a:ext cx="7253327" cy="1470025"/>
          </a:xfrm>
        </p:spPr>
        <p:txBody>
          <a:bodyPr>
            <a:normAutofit fontScale="90000"/>
          </a:bodyPr>
          <a:lstStyle/>
          <a:p>
            <a:pPr marL="0" marR="0">
              <a:lnSpc>
                <a:spcPct val="115000"/>
              </a:lnSpc>
              <a:spcBef>
                <a:spcPts val="0"/>
              </a:spcBef>
              <a:spcAft>
                <a:spcPts val="0"/>
              </a:spcAft>
            </a:pPr>
            <a:r>
              <a:rPr lang="en-US" sz="2000" dirty="0" smtClean="0">
                <a:solidFill>
                  <a:schemeClr val="bg1">
                    <a:lumMod val="50000"/>
                    <a:lumOff val="50000"/>
                  </a:schemeClr>
                </a:solidFill>
                <a:latin typeface="Verdana" panose="020B0604030504040204" pitchFamily="34" charset="0"/>
                <a:ea typeface="Calibri" panose="020F0502020204030204" pitchFamily="34" charset="0"/>
                <a:cs typeface="Times New Roman" panose="02020603050405020304" pitchFamily="18" charset="0"/>
              </a:rPr>
              <a:t>ILLUSTRATION: </a:t>
            </a:r>
            <a:r>
              <a:rPr lang="en-US" sz="2000" dirty="0" smtClean="0">
                <a:latin typeface="Verdana" panose="020B0604030504040204" pitchFamily="34" charset="0"/>
                <a:ea typeface="Calibri" panose="020F0502020204030204" pitchFamily="34" charset="0"/>
                <a:cs typeface="Times New Roman" panose="02020603050405020304" pitchFamily="18" charset="0"/>
              </a:rPr>
              <a:t/>
            </a:r>
            <a:br>
              <a:rPr lang="en-US" sz="2000" dirty="0" smtClean="0">
                <a:latin typeface="Verdana" panose="020B0604030504040204" pitchFamily="34" charset="0"/>
                <a:ea typeface="Calibri" panose="020F0502020204030204" pitchFamily="34" charset="0"/>
                <a:cs typeface="Times New Roman" panose="02020603050405020304" pitchFamily="18" charset="0"/>
              </a:rPr>
            </a:br>
            <a:r>
              <a:rPr lang="en-US" sz="3200" dirty="0" smtClean="0">
                <a:latin typeface="Verdana" panose="020B0604030504040204" pitchFamily="34" charset="0"/>
                <a:ea typeface="Calibri" panose="020F0502020204030204" pitchFamily="34" charset="0"/>
                <a:cs typeface="Times New Roman" panose="02020603050405020304" pitchFamily="18" charset="0"/>
              </a:rPr>
              <a:t>Two leaders who began with imagination as artists do.</a:t>
            </a:r>
            <a:endParaRPr lang="en-US" sz="3200" dirty="0">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831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pPr lvl="0" indent="4763" algn="l">
              <a:spcBef>
                <a:spcPct val="20000"/>
              </a:spcBef>
            </a:pPr>
            <a:r>
              <a:rPr lang="en-US" sz="2400" b="1" dirty="0" smtClean="0">
                <a:solidFill>
                  <a:prstClr val="black"/>
                </a:solidFill>
                <a:latin typeface="Verdana"/>
                <a:ea typeface="+mn-ea"/>
                <a:cs typeface="Verdana"/>
              </a:rPr>
              <a:t>Rembrandt van Rijn (1606-1669)</a:t>
            </a:r>
            <a:br>
              <a:rPr lang="en-US" sz="2400" b="1" dirty="0" smtClean="0">
                <a:solidFill>
                  <a:prstClr val="black"/>
                </a:solidFill>
                <a:latin typeface="Verdana"/>
                <a:ea typeface="+mn-ea"/>
                <a:cs typeface="Verdana"/>
              </a:rPr>
            </a:br>
            <a:r>
              <a:rPr lang="en-US" sz="2400" b="1" dirty="0" smtClean="0">
                <a:solidFill>
                  <a:prstClr val="black"/>
                </a:solidFill>
                <a:latin typeface="Verdana"/>
                <a:ea typeface="+mn-ea"/>
                <a:cs typeface="Verdana"/>
              </a:rPr>
              <a:t>The portrait of a young man/Jesus</a:t>
            </a:r>
            <a:endParaRPr lang="en-US" sz="4800" b="1" dirty="0"/>
          </a:p>
        </p:txBody>
      </p:sp>
      <p:pic>
        <p:nvPicPr>
          <p:cNvPr id="7" name="Content Placeholder 6"/>
          <p:cNvPicPr>
            <a:picLocks noGrp="1" noChangeAspect="1"/>
          </p:cNvPicPr>
          <p:nvPr>
            <p:ph sz="quarter" idx="4"/>
          </p:nvPr>
        </p:nvPicPr>
        <p:blipFill>
          <a:blip r:embed="rId2"/>
          <a:stretch>
            <a:fillRect/>
          </a:stretch>
        </p:blipFill>
        <p:spPr>
          <a:xfrm>
            <a:off x="4877851" y="1645920"/>
            <a:ext cx="3776865" cy="4332287"/>
          </a:xfrm>
          <a:prstGeom prst="rect">
            <a:avLst/>
          </a:prstGeom>
        </p:spPr>
      </p:pic>
      <p:sp>
        <p:nvSpPr>
          <p:cNvPr id="8" name="Content Placeholder 7"/>
          <p:cNvSpPr>
            <a:spLocks noGrp="1"/>
          </p:cNvSpPr>
          <p:nvPr>
            <p:ph sz="half" idx="2"/>
          </p:nvPr>
        </p:nvSpPr>
        <p:spPr>
          <a:xfrm>
            <a:off x="457200" y="1535113"/>
            <a:ext cx="4251158" cy="4332287"/>
          </a:xfrm>
        </p:spPr>
        <p:txBody>
          <a:bodyPr>
            <a:noAutofit/>
          </a:bodyPr>
          <a:lstStyle/>
          <a:p>
            <a:pPr marL="0" indent="0">
              <a:lnSpc>
                <a:spcPct val="114000"/>
              </a:lnSpc>
              <a:buNone/>
            </a:pPr>
            <a:r>
              <a:rPr lang="en-US" sz="1800" dirty="0">
                <a:latin typeface="Verdana" panose="020B0604030504040204" pitchFamily="34" charset="0"/>
                <a:ea typeface="Verdana" panose="020B0604030504040204" pitchFamily="34" charset="0"/>
                <a:cs typeface="Verdana" panose="020B0604030504040204" pitchFamily="34" charset="0"/>
              </a:rPr>
              <a:t>Notes: </a:t>
            </a:r>
            <a:r>
              <a:rPr lang="en-US" sz="1800" dirty="0" smtClean="0">
                <a:latin typeface="Verdana" panose="020B0604030504040204" pitchFamily="34" charset="0"/>
                <a:ea typeface="Verdana" panose="020B0604030504040204" pitchFamily="34" charset="0"/>
                <a:cs typeface="Verdana" panose="020B0604030504040204" pitchFamily="34" charset="0"/>
              </a:rPr>
              <a:t>17</a:t>
            </a:r>
            <a:r>
              <a:rPr lang="en-US" sz="1800" baseline="30000" dirty="0" smtClean="0">
                <a:latin typeface="Verdana" panose="020B0604030504040204" pitchFamily="34" charset="0"/>
                <a:ea typeface="Verdana" panose="020B0604030504040204" pitchFamily="34" charset="0"/>
                <a:cs typeface="Verdana" panose="020B0604030504040204" pitchFamily="34" charset="0"/>
              </a:rPr>
              <a:t>th</a:t>
            </a:r>
            <a:r>
              <a:rPr lang="en-US" sz="1800" dirty="0" smtClean="0">
                <a:latin typeface="Verdana" panose="020B0604030504040204" pitchFamily="34" charset="0"/>
                <a:ea typeface="Verdana" panose="020B0604030504040204" pitchFamily="34" charset="0"/>
                <a:cs typeface="Verdana" panose="020B0604030504040204" pitchFamily="34" charset="0"/>
              </a:rPr>
              <a:t> century </a:t>
            </a:r>
            <a:r>
              <a:rPr lang="en-US" sz="1800" dirty="0">
                <a:latin typeface="Verdana" panose="020B0604030504040204" pitchFamily="34" charset="0"/>
                <a:ea typeface="Verdana" panose="020B0604030504040204" pitchFamily="34" charset="0"/>
                <a:cs typeface="Verdana" panose="020B0604030504040204" pitchFamily="34" charset="0"/>
              </a:rPr>
              <a:t>Holland. The reformation has swept through northern Europe, the Bible is translated, the church </a:t>
            </a:r>
            <a:r>
              <a:rPr lang="en-US" sz="1800" dirty="0" smtClean="0">
                <a:latin typeface="Verdana" panose="020B0604030504040204" pitchFamily="34" charset="0"/>
                <a:ea typeface="Verdana" panose="020B0604030504040204" pitchFamily="34" charset="0"/>
                <a:cs typeface="Verdana" panose="020B0604030504040204" pitchFamily="34" charset="0"/>
              </a:rPr>
              <a:t>is stripped </a:t>
            </a:r>
            <a:r>
              <a:rPr lang="en-US" sz="1800" dirty="0">
                <a:latin typeface="Verdana" panose="020B0604030504040204" pitchFamily="34" charset="0"/>
                <a:ea typeface="Verdana" panose="020B0604030504040204" pitchFamily="34" charset="0"/>
                <a:cs typeface="Verdana" panose="020B0604030504040204" pitchFamily="34" charset="0"/>
              </a:rPr>
              <a:t>of saints and relics, the Latin mass is out, preaching in the vernacular is in. Church walls are whitewashed, images are out. What was Jesus really like, and what did Jesus look like? What kind of person was he? Rembrandt read the word of the gospels to let his imagination capture Jesus in the gospels. </a:t>
            </a:r>
          </a:p>
        </p:txBody>
      </p:sp>
    </p:spTree>
    <p:extLst>
      <p:ext uri="{BB962C8B-B14F-4D97-AF65-F5344CB8AC3E}">
        <p14:creationId xmlns:p14="http://schemas.microsoft.com/office/powerpoint/2010/main" val="51759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pPr lvl="0" indent="4763" algn="l">
              <a:spcBef>
                <a:spcPct val="20000"/>
              </a:spcBef>
            </a:pPr>
            <a:r>
              <a:rPr lang="en-US" sz="2400" b="1" dirty="0" smtClean="0">
                <a:solidFill>
                  <a:prstClr val="black"/>
                </a:solidFill>
                <a:latin typeface="Verdana"/>
                <a:ea typeface="+mn-ea"/>
                <a:cs typeface="Verdana"/>
              </a:rPr>
              <a:t>Rembrandt van Rijn (1606-1669)</a:t>
            </a:r>
            <a:br>
              <a:rPr lang="en-US" sz="2400" b="1" dirty="0" smtClean="0">
                <a:solidFill>
                  <a:prstClr val="black"/>
                </a:solidFill>
                <a:latin typeface="Verdana"/>
                <a:ea typeface="+mn-ea"/>
                <a:cs typeface="Verdana"/>
              </a:rPr>
            </a:br>
            <a:r>
              <a:rPr lang="en-US" sz="2400" b="1" dirty="0" smtClean="0">
                <a:solidFill>
                  <a:prstClr val="black"/>
                </a:solidFill>
                <a:latin typeface="Verdana"/>
                <a:ea typeface="+mn-ea"/>
                <a:cs typeface="Verdana"/>
              </a:rPr>
              <a:t>The portrait of a young man/Jesus</a:t>
            </a:r>
            <a:endParaRPr lang="en-US" sz="4800" b="1" dirty="0"/>
          </a:p>
        </p:txBody>
      </p:sp>
      <p:pic>
        <p:nvPicPr>
          <p:cNvPr id="7" name="Content Placeholder 6"/>
          <p:cNvPicPr>
            <a:picLocks noGrp="1" noChangeAspect="1"/>
          </p:cNvPicPr>
          <p:nvPr>
            <p:ph sz="quarter" idx="4"/>
          </p:nvPr>
        </p:nvPicPr>
        <p:blipFill>
          <a:blip r:embed="rId2"/>
          <a:stretch>
            <a:fillRect/>
          </a:stretch>
        </p:blipFill>
        <p:spPr>
          <a:xfrm>
            <a:off x="4877851" y="1645920"/>
            <a:ext cx="3776865" cy="4332287"/>
          </a:xfrm>
          <a:prstGeom prst="rect">
            <a:avLst/>
          </a:prstGeom>
        </p:spPr>
      </p:pic>
      <p:sp>
        <p:nvSpPr>
          <p:cNvPr id="8" name="Content Placeholder 7"/>
          <p:cNvSpPr>
            <a:spLocks noGrp="1"/>
          </p:cNvSpPr>
          <p:nvPr>
            <p:ph sz="half" idx="2"/>
          </p:nvPr>
        </p:nvSpPr>
        <p:spPr>
          <a:xfrm>
            <a:off x="473242" y="1544304"/>
            <a:ext cx="4251158" cy="6380496"/>
          </a:xfrm>
        </p:spPr>
        <p:txBody>
          <a:bodyPr>
            <a:noAutofit/>
          </a:bodyPr>
          <a:lstStyle/>
          <a:p>
            <a:pPr marL="0" indent="0">
              <a:lnSpc>
                <a:spcPct val="114000"/>
              </a:lnSpc>
              <a:buNone/>
            </a:pPr>
            <a:r>
              <a:rPr lang="en-US" sz="1800" dirty="0">
                <a:latin typeface="Verdana" panose="020B0604030504040204" pitchFamily="34" charset="0"/>
                <a:ea typeface="Verdana" panose="020B0604030504040204" pitchFamily="34" charset="0"/>
                <a:cs typeface="Verdana" panose="020B0604030504040204" pitchFamily="34" charset="0"/>
              </a:rPr>
              <a:t>Then he sent for young men from the Jewish ghetto in Amsterdam—the descendants of Jewish families who had fled the inquisition in Spain</a:t>
            </a:r>
            <a:r>
              <a:rPr lang="en-US" sz="1800" dirty="0" smtClean="0">
                <a:latin typeface="Verdana" panose="020B0604030504040204" pitchFamily="34" charset="0"/>
                <a:ea typeface="Verdana" panose="020B0604030504040204" pitchFamily="34" charset="0"/>
                <a:cs typeface="Verdana" panose="020B0604030504040204" pitchFamily="34" charset="0"/>
              </a:rPr>
              <a:t>.</a:t>
            </a:r>
            <a:endParaRPr lang="en-US" sz="1800" dirty="0">
              <a:latin typeface="Verdana" panose="020B0604030504040204" pitchFamily="34" charset="0"/>
              <a:ea typeface="Verdana" panose="020B0604030504040204" pitchFamily="34" charset="0"/>
              <a:cs typeface="Verdana" panose="020B0604030504040204" pitchFamily="34" charset="0"/>
            </a:endParaRPr>
          </a:p>
          <a:p>
            <a:pPr marL="0" indent="0">
              <a:lnSpc>
                <a:spcPct val="114000"/>
              </a:lnSpc>
              <a:buNone/>
            </a:pPr>
            <a:r>
              <a:rPr lang="en-US" sz="1800" dirty="0" smtClean="0">
                <a:latin typeface="Verdana" panose="020B0604030504040204" pitchFamily="34" charset="0"/>
                <a:ea typeface="Verdana" panose="020B0604030504040204" pitchFamily="34" charset="0"/>
                <a:cs typeface="Verdana" panose="020B0604030504040204" pitchFamily="34" charset="0"/>
              </a:rPr>
              <a:t>This </a:t>
            </a:r>
            <a:r>
              <a:rPr lang="en-US" sz="1800" dirty="0">
                <a:latin typeface="Verdana" panose="020B0604030504040204" pitchFamily="34" charset="0"/>
                <a:ea typeface="Verdana" panose="020B0604030504040204" pitchFamily="34" charset="0"/>
                <a:cs typeface="Verdana" panose="020B0604030504040204" pitchFamily="34" charset="0"/>
              </a:rPr>
              <a:t>artist's imagination, led to a more real, human, image of Jesus (than the Italian renaissance painters had ever produced), and that made the artist a leader in a new protestant understanding of "a real" Jesus by using his sanctified imagination. No one else could see it until he led the </a:t>
            </a:r>
            <a:r>
              <a:rPr lang="en-US" sz="1800" dirty="0" smtClean="0">
                <a:latin typeface="Verdana" panose="020B0604030504040204" pitchFamily="34" charset="0"/>
                <a:ea typeface="Verdana" panose="020B0604030504040204" pitchFamily="34" charset="0"/>
                <a:cs typeface="Verdana" panose="020B0604030504040204" pitchFamily="34" charset="0"/>
              </a:rPr>
              <a:t>way</a:t>
            </a:r>
            <a:r>
              <a:rPr lang="en-US" sz="1800" dirty="0">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84505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2006"/>
            <a:ext cx="9144000" cy="3918204"/>
          </a:xfrm>
          <a:prstGeom prst="rect">
            <a:avLst/>
          </a:prstGeom>
        </p:spPr>
      </p:pic>
    </p:spTree>
    <p:extLst>
      <p:ext uri="{BB962C8B-B14F-4D97-AF65-F5344CB8AC3E}">
        <p14:creationId xmlns:p14="http://schemas.microsoft.com/office/powerpoint/2010/main" val="34912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pPr lvl="0" indent="4763" algn="l">
              <a:spcBef>
                <a:spcPct val="20000"/>
              </a:spcBef>
            </a:pPr>
            <a:r>
              <a:rPr lang="en-US" sz="2400" b="1" dirty="0" smtClean="0">
                <a:solidFill>
                  <a:prstClr val="black"/>
                </a:solidFill>
                <a:latin typeface="Verdana"/>
                <a:ea typeface="+mn-ea"/>
                <a:cs typeface="Verdana"/>
              </a:rPr>
              <a:t>Herbert Blomstedt (1927-      )</a:t>
            </a:r>
            <a:br>
              <a:rPr lang="en-US" sz="2400" b="1" dirty="0" smtClean="0">
                <a:solidFill>
                  <a:prstClr val="black"/>
                </a:solidFill>
                <a:latin typeface="Verdana"/>
                <a:ea typeface="+mn-ea"/>
                <a:cs typeface="Verdana"/>
              </a:rPr>
            </a:br>
            <a:r>
              <a:rPr lang="en-US" sz="2400" b="1" dirty="0" smtClean="0">
                <a:solidFill>
                  <a:prstClr val="black"/>
                </a:solidFill>
                <a:latin typeface="Verdana"/>
                <a:ea typeface="+mn-ea"/>
                <a:cs typeface="Verdana"/>
              </a:rPr>
              <a:t>Conductor and artistic director</a:t>
            </a:r>
            <a:endParaRPr lang="en-US" sz="4800" b="1" dirty="0"/>
          </a:p>
        </p:txBody>
      </p:sp>
      <p:sp>
        <p:nvSpPr>
          <p:cNvPr id="8" name="Content Placeholder 7"/>
          <p:cNvSpPr>
            <a:spLocks noGrp="1"/>
          </p:cNvSpPr>
          <p:nvPr>
            <p:ph sz="half" idx="2"/>
          </p:nvPr>
        </p:nvSpPr>
        <p:spPr>
          <a:xfrm>
            <a:off x="473242" y="1544304"/>
            <a:ext cx="4403558" cy="6380496"/>
          </a:xfrm>
        </p:spPr>
        <p:txBody>
          <a:bodyPr>
            <a:noAutofit/>
          </a:bodyPr>
          <a:lstStyle/>
          <a:p>
            <a:pPr marL="0" indent="0">
              <a:lnSpc>
                <a:spcPct val="114000"/>
              </a:lnSpc>
              <a:buNone/>
            </a:pPr>
            <a:r>
              <a:rPr lang="en-US" sz="1800" dirty="0">
                <a:latin typeface="Verdana" panose="020B0604030504040204" pitchFamily="34" charset="0"/>
                <a:ea typeface="Verdana" panose="020B0604030504040204" pitchFamily="34" charset="0"/>
                <a:cs typeface="Verdana" panose="020B0604030504040204" pitchFamily="34" charset="0"/>
              </a:rPr>
              <a:t>Notes: Born into a Swedish Adventist pastor's family with early gifts in music. Became director of symphonies in Sweden, Norway, Denmark, Germany (Dresden; Leipzig), USA (San Francisco), et al. Attributes his longevity and vitality to the Adventist lifestyle and to his spiritual nurture through music. Interpreter of the classical European </a:t>
            </a:r>
            <a:r>
              <a:rPr lang="en-US" sz="1800" dirty="0" smtClean="0">
                <a:latin typeface="Verdana" panose="020B0604030504040204" pitchFamily="34" charset="0"/>
                <a:ea typeface="Verdana" panose="020B0604030504040204" pitchFamily="34" charset="0"/>
                <a:cs typeface="Verdana" panose="020B0604030504040204" pitchFamily="34" charset="0"/>
              </a:rPr>
              <a:t>composers by disclosing the </a:t>
            </a:r>
            <a:r>
              <a:rPr lang="en-US" sz="1800" dirty="0">
                <a:latin typeface="Verdana" panose="020B0604030504040204" pitchFamily="34" charset="0"/>
                <a:ea typeface="Verdana" panose="020B0604030504040204" pitchFamily="34" charset="0"/>
                <a:cs typeface="Verdana" panose="020B0604030504040204" pitchFamily="34" charset="0"/>
              </a:rPr>
              <a:t>spiritual quality of their music</a:t>
            </a:r>
            <a:r>
              <a:rPr lang="en-US" sz="1800" dirty="0" smtClean="0">
                <a:latin typeface="Verdana" panose="020B0604030504040204" pitchFamily="34" charset="0"/>
                <a:ea typeface="Verdana" panose="020B0604030504040204" pitchFamily="34" charset="0"/>
                <a:cs typeface="Verdana" panose="020B0604030504040204" pitchFamily="34" charset="0"/>
              </a:rPr>
              <a:t>.</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p:cNvPicPr>
            <a:picLocks noChangeAspect="1"/>
          </p:cNvPicPr>
          <p:nvPr/>
        </p:nvPicPr>
        <p:blipFill>
          <a:blip r:embed="rId2"/>
          <a:stretch>
            <a:fillRect/>
          </a:stretch>
        </p:blipFill>
        <p:spPr>
          <a:xfrm>
            <a:off x="5410200" y="1645920"/>
            <a:ext cx="2994276" cy="4520205"/>
          </a:xfrm>
          <a:prstGeom prst="rect">
            <a:avLst/>
          </a:prstGeom>
        </p:spPr>
      </p:pic>
    </p:spTree>
    <p:extLst>
      <p:ext uri="{BB962C8B-B14F-4D97-AF65-F5344CB8AC3E}">
        <p14:creationId xmlns:p14="http://schemas.microsoft.com/office/powerpoint/2010/main" val="242934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pPr lvl="0" indent="4763" algn="l">
              <a:spcBef>
                <a:spcPct val="20000"/>
              </a:spcBef>
            </a:pPr>
            <a:r>
              <a:rPr lang="en-US" sz="2400" b="1" dirty="0" smtClean="0">
                <a:solidFill>
                  <a:prstClr val="black"/>
                </a:solidFill>
                <a:latin typeface="Verdana"/>
                <a:ea typeface="+mn-ea"/>
                <a:cs typeface="Verdana"/>
              </a:rPr>
              <a:t>Herbert Blomstedt (1927-      )</a:t>
            </a:r>
            <a:br>
              <a:rPr lang="en-US" sz="2400" b="1" dirty="0" smtClean="0">
                <a:solidFill>
                  <a:prstClr val="black"/>
                </a:solidFill>
                <a:latin typeface="Verdana"/>
                <a:ea typeface="+mn-ea"/>
                <a:cs typeface="Verdana"/>
              </a:rPr>
            </a:br>
            <a:r>
              <a:rPr lang="en-US" sz="2400" b="1" dirty="0" smtClean="0">
                <a:solidFill>
                  <a:prstClr val="black"/>
                </a:solidFill>
                <a:latin typeface="Verdana"/>
                <a:ea typeface="+mn-ea"/>
                <a:cs typeface="Verdana"/>
              </a:rPr>
              <a:t>Conductor and artistic director</a:t>
            </a:r>
            <a:endParaRPr lang="en-US" sz="4800" b="1" dirty="0"/>
          </a:p>
        </p:txBody>
      </p:sp>
      <p:sp>
        <p:nvSpPr>
          <p:cNvPr id="8" name="Content Placeholder 7"/>
          <p:cNvSpPr>
            <a:spLocks noGrp="1"/>
          </p:cNvSpPr>
          <p:nvPr>
            <p:ph sz="half" idx="2"/>
          </p:nvPr>
        </p:nvSpPr>
        <p:spPr>
          <a:xfrm>
            <a:off x="473242" y="1544304"/>
            <a:ext cx="4251158" cy="6380496"/>
          </a:xfrm>
        </p:spPr>
        <p:txBody>
          <a:bodyPr>
            <a:noAutofit/>
          </a:bodyPr>
          <a:lstStyle/>
          <a:p>
            <a:pPr marL="0" indent="0">
              <a:lnSpc>
                <a:spcPct val="114000"/>
              </a:lnSpc>
              <a:buNone/>
            </a:pPr>
            <a:r>
              <a:rPr lang="en-US" sz="1800" dirty="0" smtClean="0">
                <a:latin typeface="Verdana" panose="020B0604030504040204" pitchFamily="34" charset="0"/>
                <a:ea typeface="Verdana" panose="020B0604030504040204" pitchFamily="34" charset="0"/>
                <a:cs typeface="Verdana" panose="020B0604030504040204" pitchFamily="34" charset="0"/>
              </a:rPr>
              <a:t>As </a:t>
            </a:r>
            <a:r>
              <a:rPr lang="en-US" sz="1800" dirty="0">
                <a:latin typeface="Verdana" panose="020B0604030504040204" pitchFamily="34" charset="0"/>
                <a:ea typeface="Verdana" panose="020B0604030504040204" pitchFamily="34" charset="0"/>
                <a:cs typeface="Verdana" panose="020B0604030504040204" pitchFamily="34" charset="0"/>
              </a:rPr>
              <a:t>an artist Blomstedt hears without the sound of instruments that which others can only hear with them. </a:t>
            </a:r>
            <a:r>
              <a:rPr lang="en-US" sz="1800" dirty="0" smtClean="0">
                <a:latin typeface="Verdana" panose="020B0604030504040204" pitchFamily="34" charset="0"/>
                <a:ea typeface="Verdana" panose="020B0604030504040204" pitchFamily="34" charset="0"/>
                <a:cs typeface="Verdana" panose="020B0604030504040204" pitchFamily="34" charset="0"/>
              </a:rPr>
              <a:t>That makes him a leader in music</a:t>
            </a:r>
            <a:r>
              <a:rPr lang="en-US" sz="1800" dirty="0">
                <a:latin typeface="Verdana" panose="020B0604030504040204" pitchFamily="34" charset="0"/>
                <a:ea typeface="Verdana" panose="020B0604030504040204" pitchFamily="34" charset="0"/>
                <a:cs typeface="Verdana" panose="020B0604030504040204" pitchFamily="34" charset="0"/>
              </a:rPr>
              <a:t>, worship, </a:t>
            </a:r>
            <a:r>
              <a:rPr lang="en-US" sz="1800" dirty="0" smtClean="0">
                <a:latin typeface="Verdana" panose="020B0604030504040204" pitchFamily="34" charset="0"/>
                <a:ea typeface="Verdana" panose="020B0604030504040204" pitchFamily="34" charset="0"/>
                <a:cs typeface="Verdana" panose="020B0604030504040204" pitchFamily="34" charset="0"/>
              </a:rPr>
              <a:t>devotion</a:t>
            </a:r>
            <a:r>
              <a:rPr lang="en-US" sz="1800" dirty="0">
                <a:latin typeface="Verdana" panose="020B0604030504040204" pitchFamily="34" charset="0"/>
                <a:ea typeface="Verdana" panose="020B0604030504040204" pitchFamily="34" charset="0"/>
                <a:cs typeface="Verdana" panose="020B0604030504040204" pitchFamily="34" charset="0"/>
              </a:rPr>
              <a:t>, piety, </a:t>
            </a:r>
            <a:r>
              <a:rPr lang="en-US" sz="1800" dirty="0" smtClean="0">
                <a:latin typeface="Verdana" panose="020B0604030504040204" pitchFamily="34" charset="0"/>
                <a:ea typeface="Verdana" panose="020B0604030504040204" pitchFamily="34" charset="0"/>
                <a:cs typeface="Verdana" panose="020B0604030504040204" pitchFamily="34" charset="0"/>
              </a:rPr>
              <a:t>witnessing, community spirituality—all </a:t>
            </a:r>
            <a:r>
              <a:rPr lang="en-US" sz="1800" dirty="0">
                <a:latin typeface="Verdana" panose="020B0604030504040204" pitchFamily="34" charset="0"/>
                <a:ea typeface="Verdana" panose="020B0604030504040204" pitchFamily="34" charset="0"/>
                <a:cs typeface="Verdana" panose="020B0604030504040204" pitchFamily="34" charset="0"/>
              </a:rPr>
              <a:t>these bring renewal through sanctified imagination, or vision as the Bible calls it</a:t>
            </a:r>
            <a:r>
              <a:rPr lang="en-US" sz="1800" dirty="0" smtClean="0">
                <a:latin typeface="Verdana" panose="020B0604030504040204" pitchFamily="34" charset="0"/>
                <a:ea typeface="Verdana" panose="020B0604030504040204" pitchFamily="34" charset="0"/>
                <a:cs typeface="Verdana" panose="020B0604030504040204" pitchFamily="34" charset="0"/>
              </a:rPr>
              <a:t>. Blomstedt leads by sharing a spiritual approach to the performance of music.</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p:cNvPicPr>
            <a:picLocks noChangeAspect="1"/>
          </p:cNvPicPr>
          <p:nvPr/>
        </p:nvPicPr>
        <p:blipFill>
          <a:blip r:embed="rId2"/>
          <a:stretch>
            <a:fillRect/>
          </a:stretch>
        </p:blipFill>
        <p:spPr>
          <a:xfrm>
            <a:off x="5410200" y="1645920"/>
            <a:ext cx="2994276" cy="4520205"/>
          </a:xfrm>
          <a:prstGeom prst="rect">
            <a:avLst/>
          </a:prstGeom>
        </p:spPr>
      </p:pic>
    </p:spTree>
    <p:extLst>
      <p:ext uri="{BB962C8B-B14F-4D97-AF65-F5344CB8AC3E}">
        <p14:creationId xmlns:p14="http://schemas.microsoft.com/office/powerpoint/2010/main" val="426813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7009" y="3581400"/>
            <a:ext cx="6870192" cy="1470025"/>
          </a:xfrm>
        </p:spPr>
        <p:txBody>
          <a:bodyPr>
            <a:normAutofit fontScale="90000"/>
          </a:bodyPr>
          <a:lstStyle/>
          <a:p>
            <a:pPr marL="0" marR="0">
              <a:lnSpc>
                <a:spcPct val="115000"/>
              </a:lnSpc>
              <a:spcBef>
                <a:spcPts val="0"/>
              </a:spcBef>
              <a:spcAft>
                <a:spcPts val="0"/>
              </a:spcAft>
            </a:pPr>
            <a:r>
              <a:rPr lang="en-US" sz="2000" dirty="0" smtClean="0">
                <a:solidFill>
                  <a:schemeClr val="bg1">
                    <a:lumMod val="50000"/>
                    <a:lumOff val="50000"/>
                  </a:schemeClr>
                </a:solidFill>
                <a:latin typeface="Verdana" panose="020B0604030504040204" pitchFamily="34" charset="0"/>
                <a:ea typeface="Calibri" panose="020F0502020204030204" pitchFamily="34" charset="0"/>
                <a:cs typeface="Times New Roman" panose="02020603050405020304" pitchFamily="18" charset="0"/>
              </a:rPr>
              <a:t>CONCLUSION: </a:t>
            </a:r>
            <a:r>
              <a:rPr lang="en-US" sz="2000" dirty="0" smtClean="0">
                <a:latin typeface="Verdana" panose="020B0604030504040204" pitchFamily="34" charset="0"/>
                <a:ea typeface="Calibri" panose="020F0502020204030204" pitchFamily="34" charset="0"/>
                <a:cs typeface="Times New Roman" panose="02020603050405020304" pitchFamily="18" charset="0"/>
              </a:rPr>
              <a:t/>
            </a:r>
            <a:br>
              <a:rPr lang="en-US" sz="2000" dirty="0" smtClean="0">
                <a:latin typeface="Verdana" panose="020B0604030504040204" pitchFamily="34" charset="0"/>
                <a:ea typeface="Calibri" panose="020F0502020204030204" pitchFamily="34" charset="0"/>
                <a:cs typeface="Times New Roman" panose="02020603050405020304" pitchFamily="18" charset="0"/>
              </a:rPr>
            </a:br>
            <a:r>
              <a:rPr lang="en-US" sz="2000" dirty="0">
                <a:latin typeface="Verdana" panose="020B0604030504040204" pitchFamily="34" charset="0"/>
                <a:ea typeface="Calibri" panose="020F0502020204030204" pitchFamily="34" charset="0"/>
                <a:cs typeface="Times New Roman" panose="02020603050405020304" pitchFamily="18" charset="0"/>
              </a:rPr>
              <a:t>Sanctified imagination may seem a strange quality of a new leader but it is in fact a gift from God, who gives his leaders that gift, generally called "vision" in the Bible before he sends them to lead his people</a:t>
            </a:r>
            <a:r>
              <a:rPr lang="en-US" sz="2000" dirty="0" smtClean="0">
                <a:latin typeface="Verdana" panose="020B0604030504040204" pitchFamily="34" charset="0"/>
                <a:ea typeface="Calibri" panose="020F0502020204030204" pitchFamily="34" charset="0"/>
                <a:cs typeface="Times New Roman" panose="02020603050405020304" pitchFamily="18" charset="0"/>
              </a:rPr>
              <a:t>. Imagination enables the leader to make a leap from “what is” to “what can be.” There is no natural connection between the two—no evolution from one to the </a:t>
            </a:r>
            <a:r>
              <a:rPr lang="en-US" sz="2000" dirty="0" err="1" smtClean="0">
                <a:latin typeface="Verdana" panose="020B0604030504040204" pitchFamily="34" charset="0"/>
                <a:ea typeface="Calibri" panose="020F0502020204030204" pitchFamily="34" charset="0"/>
                <a:cs typeface="Times New Roman" panose="02020603050405020304" pitchFamily="18" charset="0"/>
              </a:rPr>
              <a:t>the</a:t>
            </a:r>
            <a:r>
              <a:rPr lang="en-US" sz="2000" dirty="0" smtClean="0">
                <a:latin typeface="Verdana" panose="020B0604030504040204" pitchFamily="34" charset="0"/>
                <a:ea typeface="Calibri" panose="020F0502020204030204" pitchFamily="34" charset="0"/>
                <a:cs typeface="Times New Roman" panose="02020603050405020304" pitchFamily="18" charset="0"/>
              </a:rPr>
              <a:t> other. Only imagination can take the leader to “what can be.”</a:t>
            </a:r>
            <a:r>
              <a:rPr lang="en-US" sz="2000" dirty="0">
                <a:latin typeface="Verdana" panose="020B0604030504040204" pitchFamily="34" charset="0"/>
                <a:ea typeface="Calibri" panose="020F0502020204030204" pitchFamily="34" charset="0"/>
                <a:cs typeface="Times New Roman" panose="02020603050405020304" pitchFamily="18" charset="0"/>
              </a:rPr>
              <a:t/>
            </a:r>
            <a:br>
              <a:rPr lang="en-US" sz="2000" dirty="0">
                <a:latin typeface="Verdana" panose="020B0604030504040204" pitchFamily="34" charset="0"/>
                <a:ea typeface="Calibri" panose="020F0502020204030204" pitchFamily="34" charset="0"/>
                <a:cs typeface="Times New Roman" panose="02020603050405020304" pitchFamily="18" charset="0"/>
              </a:rPr>
            </a:br>
            <a:endParaRPr lang="en-US" sz="2000" dirty="0">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844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58200" cy="906241"/>
          </a:xfrm>
        </p:spPr>
        <p:txBody>
          <a:bodyPr/>
          <a:lstStyle/>
          <a:p>
            <a:pPr lvl="0">
              <a:spcBef>
                <a:spcPct val="20000"/>
              </a:spcBef>
            </a:pPr>
            <a:r>
              <a:rPr lang="en-US" sz="2000" dirty="0">
                <a:solidFill>
                  <a:prstClr val="black"/>
                </a:solidFill>
                <a:ea typeface="+mn-ea"/>
              </a:rPr>
              <a:t>Think of some visionary leaders in Scripture: </a:t>
            </a:r>
            <a:endParaRPr lang="en-US" sz="2000" dirty="0">
              <a:solidFill>
                <a:schemeClr val="bg1">
                  <a:lumMod val="65000"/>
                </a:schemeClr>
              </a:solidFill>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457200" y="1180706"/>
            <a:ext cx="7924800" cy="4267200"/>
          </a:xfrm>
        </p:spPr>
        <p:txBody>
          <a:bodyPr>
            <a:normAutofit lnSpcReduction="10000"/>
          </a:bodyPr>
          <a:lstStyle/>
          <a:p>
            <a:pPr indent="-457200">
              <a:spcAft>
                <a:spcPts val="800"/>
              </a:spcAft>
              <a:buFont typeface="+mj-lt"/>
              <a:buAutoNum type="arabicPeriod"/>
            </a:pPr>
            <a:r>
              <a:rPr lang="en-US" sz="2000" dirty="0" smtClean="0"/>
              <a:t>Abraham </a:t>
            </a:r>
            <a:r>
              <a:rPr lang="en-US" sz="2000" dirty="0"/>
              <a:t>imagined (saw) a new city though he lived in tents</a:t>
            </a:r>
          </a:p>
          <a:p>
            <a:pPr indent="-457200">
              <a:spcAft>
                <a:spcPts val="800"/>
              </a:spcAft>
              <a:buFont typeface="+mj-lt"/>
              <a:buAutoNum type="arabicPeriod"/>
            </a:pPr>
            <a:r>
              <a:rPr lang="en-US" sz="2000" dirty="0" smtClean="0"/>
              <a:t>Moses </a:t>
            </a:r>
            <a:r>
              <a:rPr lang="en-US" sz="2000" dirty="0"/>
              <a:t>saw the land of milk and honey, though he lived in a desert</a:t>
            </a:r>
            <a:r>
              <a:rPr lang="en-US" sz="2000" dirty="0" smtClean="0"/>
              <a:t>.</a:t>
            </a:r>
          </a:p>
          <a:p>
            <a:pPr indent="-457200">
              <a:spcAft>
                <a:spcPts val="800"/>
              </a:spcAft>
              <a:buFont typeface="+mj-lt"/>
              <a:buAutoNum type="arabicPeriod"/>
            </a:pPr>
            <a:r>
              <a:rPr lang="en-US" sz="2000" dirty="0"/>
              <a:t>David saw a new kingdom though the </a:t>
            </a:r>
            <a:r>
              <a:rPr lang="en-US" sz="2000" dirty="0" err="1"/>
              <a:t>Jebusites</a:t>
            </a:r>
            <a:r>
              <a:rPr lang="en-US" sz="2000" dirty="0"/>
              <a:t> were in control of its capital. </a:t>
            </a:r>
            <a:endParaRPr lang="en-US" sz="2000" dirty="0" smtClean="0"/>
          </a:p>
          <a:p>
            <a:pPr indent="-457200">
              <a:spcAft>
                <a:spcPts val="800"/>
              </a:spcAft>
              <a:buFont typeface="+mj-lt"/>
              <a:buAutoNum type="arabicPeriod"/>
            </a:pPr>
            <a:r>
              <a:rPr lang="en-US" sz="2000" dirty="0" smtClean="0"/>
              <a:t>Isaiah </a:t>
            </a:r>
            <a:r>
              <a:rPr lang="en-US" sz="2000" dirty="0"/>
              <a:t>saw the coming king the year the king died.</a:t>
            </a:r>
          </a:p>
          <a:p>
            <a:pPr marL="514350" indent="-514350">
              <a:spcAft>
                <a:spcPts val="800"/>
              </a:spcAft>
              <a:buFont typeface="+mj-lt"/>
              <a:buAutoNum type="arabicPeriod" startAt="5"/>
            </a:pPr>
            <a:r>
              <a:rPr lang="en-US" sz="2000" dirty="0"/>
              <a:t>Zachariah saw </a:t>
            </a:r>
            <a:r>
              <a:rPr lang="en-US" sz="2000"/>
              <a:t>the </a:t>
            </a:r>
            <a:r>
              <a:rPr lang="en-US" sz="2000" smtClean="0"/>
              <a:t>faithful city (New </a:t>
            </a:r>
            <a:r>
              <a:rPr lang="en-US" sz="2000" dirty="0" smtClean="0"/>
              <a:t>Jerusalem) where </a:t>
            </a:r>
            <a:r>
              <a:rPr lang="en-US" sz="2000" dirty="0"/>
              <a:t>children could play in peace and their grandparents watch them in safety during the Persian occupation. </a:t>
            </a:r>
          </a:p>
          <a:p>
            <a:pPr marL="0" indent="0">
              <a:buNone/>
            </a:pPr>
            <a:r>
              <a:rPr lang="en-US" sz="2000" dirty="0" smtClean="0"/>
              <a:t>They </a:t>
            </a:r>
            <a:r>
              <a:rPr lang="en-US" sz="2000" dirty="0"/>
              <a:t>were like artists (visionaries). That made them new leaders</a:t>
            </a:r>
            <a:r>
              <a:rPr lang="en-US" sz="2000" dirty="0" smtClean="0"/>
              <a:t>.</a:t>
            </a:r>
            <a:endParaRPr lang="en-US" sz="2000" dirty="0"/>
          </a:p>
        </p:txBody>
      </p:sp>
    </p:spTree>
    <p:extLst>
      <p:ext uri="{BB962C8B-B14F-4D97-AF65-F5344CB8AC3E}">
        <p14:creationId xmlns:p14="http://schemas.microsoft.com/office/powerpoint/2010/main" val="175351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4873" y="4267200"/>
            <a:ext cx="7253327" cy="1470025"/>
          </a:xfrm>
        </p:spPr>
        <p:txBody>
          <a:bodyPr>
            <a:normAutofit fontScale="90000"/>
          </a:bodyPr>
          <a:lstStyle/>
          <a:p>
            <a:pPr marL="0" marR="0">
              <a:lnSpc>
                <a:spcPct val="115000"/>
              </a:lnSpc>
              <a:spcBef>
                <a:spcPts val="0"/>
              </a:spcBef>
              <a:spcAft>
                <a:spcPts val="0"/>
              </a:spcAft>
            </a:pPr>
            <a:r>
              <a:rPr lang="en-US" sz="2000" dirty="0" smtClean="0">
                <a:solidFill>
                  <a:schemeClr val="bg1">
                    <a:lumMod val="50000"/>
                    <a:lumOff val="50000"/>
                  </a:schemeClr>
                </a:solidFill>
                <a:latin typeface="Verdana" panose="020B0604030504040204" pitchFamily="34" charset="0"/>
                <a:ea typeface="Calibri" panose="020F0502020204030204" pitchFamily="34" charset="0"/>
                <a:cs typeface="Times New Roman" panose="02020603050405020304" pitchFamily="18" charset="0"/>
              </a:rPr>
              <a:t>QUESTION IV. </a:t>
            </a:r>
            <a:r>
              <a:rPr lang="en-US" sz="2000" dirty="0" smtClean="0">
                <a:latin typeface="Verdana" panose="020B0604030504040204" pitchFamily="34" charset="0"/>
                <a:ea typeface="Calibri" panose="020F0502020204030204" pitchFamily="34" charset="0"/>
                <a:cs typeface="Times New Roman" panose="02020603050405020304" pitchFamily="18" charset="0"/>
              </a:rPr>
              <a:t/>
            </a:r>
            <a:br>
              <a:rPr lang="en-US" sz="2000" dirty="0" smtClean="0">
                <a:latin typeface="Verdana" panose="020B0604030504040204" pitchFamily="34" charset="0"/>
                <a:ea typeface="Calibri" panose="020F0502020204030204" pitchFamily="34" charset="0"/>
                <a:cs typeface="Times New Roman" panose="02020603050405020304" pitchFamily="18" charset="0"/>
              </a:rPr>
            </a:br>
            <a:r>
              <a:rPr lang="en-US" sz="3600" dirty="0" smtClean="0">
                <a:latin typeface="Verdana" panose="020B0604030504040204" pitchFamily="34" charset="0"/>
                <a:ea typeface="Calibri" panose="020F0502020204030204" pitchFamily="34" charset="0"/>
                <a:cs typeface="Times New Roman" panose="02020603050405020304" pitchFamily="18" charset="0"/>
              </a:rPr>
              <a:t>Leading </a:t>
            </a:r>
            <a:r>
              <a:rPr lang="en-US" sz="3600" dirty="0">
                <a:latin typeface="Verdana" panose="020B0604030504040204" pitchFamily="34" charset="0"/>
                <a:ea typeface="Calibri" panose="020F0502020204030204" pitchFamily="34" charset="0"/>
                <a:cs typeface="Times New Roman" panose="02020603050405020304" pitchFamily="18" charset="0"/>
              </a:rPr>
              <a:t>responsibly: what is leadership responsibility?</a:t>
            </a:r>
            <a:endParaRPr lang="en-US" sz="3600" dirty="0">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246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894"/>
            <a:ext cx="8458200" cy="906241"/>
          </a:xfrm>
        </p:spPr>
        <p:txBody>
          <a:bodyPr/>
          <a:lstStyle/>
          <a:p>
            <a:r>
              <a:rPr lang="en-US" sz="2400" dirty="0" smtClean="0"/>
              <a:t/>
            </a:r>
            <a:br>
              <a:rPr lang="en-US" sz="2400" dirty="0" smtClean="0"/>
            </a:br>
            <a:r>
              <a:rPr lang="en-US" sz="2400" dirty="0" smtClean="0"/>
              <a:t>Leading responsibly: </a:t>
            </a:r>
            <a:br>
              <a:rPr lang="en-US" sz="2400" dirty="0" smtClean="0"/>
            </a:br>
            <a:r>
              <a:rPr lang="en-US" sz="2400" dirty="0" smtClean="0"/>
              <a:t>what is leadership responsibility?</a:t>
            </a:r>
            <a:endParaRPr lang="en-US" sz="2400" dirty="0">
              <a:solidFill>
                <a:schemeClr val="bg1">
                  <a:lumMod val="65000"/>
                </a:schemeClr>
              </a:solidFill>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457200" y="1600200"/>
            <a:ext cx="6629400" cy="4343400"/>
          </a:xfrm>
        </p:spPr>
        <p:txBody>
          <a:bodyPr>
            <a:noAutofit/>
          </a:bodyPr>
          <a:lstStyle/>
          <a:p>
            <a:pPr marL="0" indent="0">
              <a:lnSpc>
                <a:spcPct val="115000"/>
              </a:lnSpc>
              <a:spcBef>
                <a:spcPts val="0"/>
              </a:spcBef>
              <a:buNone/>
            </a:pPr>
            <a:r>
              <a:rPr lang="en-US" sz="2000" dirty="0">
                <a:latin typeface="Verdana" panose="020B0604030504040204" pitchFamily="34" charset="0"/>
                <a:ea typeface="Calibri" panose="020F0502020204030204" pitchFamily="34" charset="0"/>
                <a:cs typeface="Times New Roman" panose="02020603050405020304" pitchFamily="18" charset="0"/>
              </a:rPr>
              <a:t>Text: John 21: 15-16 "When they had finished breakfast Jesus said to Simon Peter, “Simon, son of John, do you love me more than these?” He said to him, "Yes Lord; you know that I love you.” He said to him, "Feed my lambs</a:t>
            </a:r>
            <a:r>
              <a:rPr lang="en-US" sz="2000" dirty="0" smtClean="0">
                <a:latin typeface="Verdana" panose="020B0604030504040204" pitchFamily="34" charset="0"/>
                <a:ea typeface="Calibri" panose="020F0502020204030204" pitchFamily="34" charset="0"/>
                <a:cs typeface="Times New Roman" panose="02020603050405020304" pitchFamily="18" charset="0"/>
              </a:rPr>
              <a:t>."</a:t>
            </a:r>
            <a:endParaRPr lang="en-US" sz="2000" dirty="0">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135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894"/>
            <a:ext cx="8458200" cy="906241"/>
          </a:xfrm>
        </p:spPr>
        <p:txBody>
          <a:bodyPr/>
          <a:lstStyle/>
          <a:p>
            <a:r>
              <a:rPr lang="en-US" sz="2400" dirty="0" smtClean="0"/>
              <a:t/>
            </a:r>
            <a:br>
              <a:rPr lang="en-US" sz="2400" dirty="0" smtClean="0"/>
            </a:br>
            <a:r>
              <a:rPr lang="en-US" sz="2400" dirty="0" smtClean="0"/>
              <a:t>Leading responsibly: </a:t>
            </a:r>
            <a:br>
              <a:rPr lang="en-US" sz="2400" dirty="0" smtClean="0"/>
            </a:br>
            <a:r>
              <a:rPr lang="en-US" sz="2400" dirty="0" smtClean="0"/>
              <a:t>what is leadership responsibility?</a:t>
            </a:r>
            <a:endParaRPr lang="en-US" sz="2400" dirty="0">
              <a:solidFill>
                <a:schemeClr val="bg1">
                  <a:lumMod val="65000"/>
                </a:schemeClr>
              </a:solidFill>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457200" y="1600200"/>
            <a:ext cx="8001000" cy="4343400"/>
          </a:xfrm>
        </p:spPr>
        <p:txBody>
          <a:bodyPr>
            <a:noAutofit/>
          </a:bodyPr>
          <a:lstStyle/>
          <a:p>
            <a:pPr marL="0" indent="0">
              <a:lnSpc>
                <a:spcPct val="115000"/>
              </a:lnSpc>
              <a:spcBef>
                <a:spcPts val="0"/>
              </a:spcBef>
              <a:buNone/>
            </a:pPr>
            <a:r>
              <a:rPr lang="en-US" sz="2000" dirty="0" smtClean="0">
                <a:latin typeface="Verdana" panose="020B0604030504040204" pitchFamily="34" charset="0"/>
                <a:ea typeface="Calibri" panose="020F0502020204030204" pitchFamily="34" charset="0"/>
                <a:cs typeface="Times New Roman" panose="02020603050405020304" pitchFamily="18" charset="0"/>
              </a:rPr>
              <a:t>Note</a:t>
            </a:r>
            <a:r>
              <a:rPr lang="en-US" sz="2000" dirty="0">
                <a:latin typeface="Verdana" panose="020B0604030504040204" pitchFamily="34" charset="0"/>
                <a:ea typeface="Calibri" panose="020F0502020204030204" pitchFamily="34" charset="0"/>
                <a:cs typeface="Times New Roman" panose="02020603050405020304" pitchFamily="18" charset="0"/>
              </a:rPr>
              <a:t>: Passion, </a:t>
            </a:r>
            <a:r>
              <a:rPr lang="en-US" sz="2000" dirty="0" smtClean="0">
                <a:latin typeface="Verdana" panose="020B0604030504040204" pitchFamily="34" charset="0"/>
                <a:ea typeface="Calibri" panose="020F0502020204030204" pitchFamily="34" charset="0"/>
                <a:cs typeface="Times New Roman" panose="02020603050405020304" pitchFamily="18" charset="0"/>
              </a:rPr>
              <a:t>core values, </a:t>
            </a:r>
            <a:r>
              <a:rPr lang="en-US" sz="2000" dirty="0">
                <a:latin typeface="Verdana" panose="020B0604030504040204" pitchFamily="34" charset="0"/>
                <a:ea typeface="Calibri" panose="020F0502020204030204" pitchFamily="34" charset="0"/>
                <a:cs typeface="Times New Roman" panose="02020603050405020304" pitchFamily="18" charset="0"/>
              </a:rPr>
              <a:t>willingness to take risks, imagining new possibilities are </a:t>
            </a:r>
            <a:r>
              <a:rPr lang="en-US" sz="2000" dirty="0" smtClean="0">
                <a:latin typeface="Verdana" panose="020B0604030504040204" pitchFamily="34" charset="0"/>
                <a:ea typeface="Calibri" panose="020F0502020204030204" pitchFamily="34" charset="0"/>
                <a:cs typeface="Times New Roman" panose="02020603050405020304" pitchFamily="18" charset="0"/>
              </a:rPr>
              <a:t>important characteristics </a:t>
            </a:r>
            <a:r>
              <a:rPr lang="en-US" sz="2000" dirty="0">
                <a:latin typeface="Verdana" panose="020B0604030504040204" pitchFamily="34" charset="0"/>
                <a:ea typeface="Calibri" panose="020F0502020204030204" pitchFamily="34" charset="0"/>
                <a:cs typeface="Times New Roman" panose="02020603050405020304" pitchFamily="18" charset="0"/>
              </a:rPr>
              <a:t>of good leaders. But taking responsibility is an essential trait. The leader bears the ultimate responsibility for the organization, the communities it serves, the people who work within it and their dependents. More importantly, the leader is responsible for the cause the organization serves, its reputation, the good it is called to do, its place in history, </a:t>
            </a:r>
            <a:r>
              <a:rPr lang="en-US" sz="2000" dirty="0" smtClean="0">
                <a:latin typeface="Verdana" panose="020B0604030504040204" pitchFamily="34" charset="0"/>
                <a:ea typeface="Calibri" panose="020F0502020204030204" pitchFamily="34" charset="0"/>
                <a:cs typeface="Times New Roman" panose="02020603050405020304" pitchFamily="18" charset="0"/>
              </a:rPr>
              <a:t>its </a:t>
            </a:r>
            <a:r>
              <a:rPr lang="en-US" sz="2000" dirty="0">
                <a:latin typeface="Verdana" panose="020B0604030504040204" pitchFamily="34" charset="0"/>
                <a:ea typeface="Calibri" panose="020F0502020204030204" pitchFamily="34" charset="0"/>
                <a:cs typeface="Times New Roman" panose="02020603050405020304" pitchFamily="18" charset="0"/>
              </a:rPr>
              <a:t>integrity. That is the greatest burden of leadership.</a:t>
            </a:r>
          </a:p>
        </p:txBody>
      </p:sp>
    </p:spTree>
    <p:extLst>
      <p:ext uri="{BB962C8B-B14F-4D97-AF65-F5344CB8AC3E}">
        <p14:creationId xmlns:p14="http://schemas.microsoft.com/office/powerpoint/2010/main" val="172003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4572000"/>
            <a:ext cx="7253327" cy="1470025"/>
          </a:xfrm>
        </p:spPr>
        <p:txBody>
          <a:bodyPr>
            <a:normAutofit/>
          </a:bodyPr>
          <a:lstStyle/>
          <a:p>
            <a:pPr marL="0" marR="0">
              <a:lnSpc>
                <a:spcPct val="115000"/>
              </a:lnSpc>
              <a:spcBef>
                <a:spcPts val="0"/>
              </a:spcBef>
              <a:spcAft>
                <a:spcPts val="0"/>
              </a:spcAft>
            </a:pPr>
            <a:r>
              <a:rPr lang="en-US" sz="2000" dirty="0" smtClean="0">
                <a:solidFill>
                  <a:schemeClr val="bg1">
                    <a:lumMod val="50000"/>
                    <a:lumOff val="50000"/>
                  </a:schemeClr>
                </a:solidFill>
                <a:latin typeface="Verdana" panose="020B0604030504040204" pitchFamily="34" charset="0"/>
                <a:ea typeface="Calibri" panose="020F0502020204030204" pitchFamily="34" charset="0"/>
                <a:cs typeface="Times New Roman" panose="02020603050405020304" pitchFamily="18" charset="0"/>
              </a:rPr>
              <a:t>ILLUSTRATION: </a:t>
            </a:r>
            <a:r>
              <a:rPr lang="en-US" sz="2000" dirty="0" smtClean="0">
                <a:latin typeface="Verdana" panose="020B0604030504040204" pitchFamily="34" charset="0"/>
                <a:ea typeface="Calibri" panose="020F0502020204030204" pitchFamily="34" charset="0"/>
                <a:cs typeface="Times New Roman" panose="02020603050405020304" pitchFamily="18" charset="0"/>
              </a:rPr>
              <a:t/>
            </a:r>
            <a:br>
              <a:rPr lang="en-US" sz="2000" dirty="0" smtClean="0">
                <a:latin typeface="Verdana" panose="020B0604030504040204" pitchFamily="34" charset="0"/>
                <a:ea typeface="Calibri" panose="020F0502020204030204" pitchFamily="34" charset="0"/>
                <a:cs typeface="Times New Roman" panose="02020603050405020304" pitchFamily="18" charset="0"/>
              </a:rPr>
            </a:br>
            <a:r>
              <a:rPr lang="en-US" sz="3200" dirty="0" smtClean="0">
                <a:latin typeface="Verdana" panose="020B0604030504040204" pitchFamily="34" charset="0"/>
                <a:ea typeface="Calibri" panose="020F0502020204030204" pitchFamily="34" charset="0"/>
                <a:cs typeface="Times New Roman" panose="02020603050405020304" pitchFamily="18" charset="0"/>
              </a:rPr>
              <a:t>Responsible leaders</a:t>
            </a:r>
            <a:endParaRPr lang="en-US" sz="3200" dirty="0">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627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pPr lvl="0" indent="4763" algn="l">
              <a:spcBef>
                <a:spcPct val="20000"/>
              </a:spcBef>
            </a:pPr>
            <a:r>
              <a:rPr lang="en-US" sz="2400" b="1" dirty="0" smtClean="0">
                <a:solidFill>
                  <a:prstClr val="black"/>
                </a:solidFill>
                <a:latin typeface="Verdana"/>
                <a:ea typeface="+mn-ea"/>
                <a:cs typeface="Verdana"/>
              </a:rPr>
              <a:t>Siegfried H. Horn (1908-1993)</a:t>
            </a:r>
            <a:br>
              <a:rPr lang="en-US" sz="2400" b="1" dirty="0" smtClean="0">
                <a:solidFill>
                  <a:prstClr val="black"/>
                </a:solidFill>
                <a:latin typeface="Verdana"/>
                <a:ea typeface="+mn-ea"/>
                <a:cs typeface="Verdana"/>
              </a:rPr>
            </a:br>
            <a:r>
              <a:rPr lang="en-US" sz="2400" b="1" dirty="0" smtClean="0">
                <a:solidFill>
                  <a:prstClr val="black"/>
                </a:solidFill>
                <a:latin typeface="Verdana"/>
                <a:ea typeface="+mn-ea"/>
                <a:cs typeface="Verdana"/>
              </a:rPr>
              <a:t>Biblical archaeologist</a:t>
            </a:r>
            <a:endParaRPr lang="en-US" sz="4800" b="1" dirty="0"/>
          </a:p>
        </p:txBody>
      </p:sp>
      <p:sp>
        <p:nvSpPr>
          <p:cNvPr id="8" name="Content Placeholder 7"/>
          <p:cNvSpPr>
            <a:spLocks noGrp="1"/>
          </p:cNvSpPr>
          <p:nvPr>
            <p:ph sz="half" idx="2"/>
          </p:nvPr>
        </p:nvSpPr>
        <p:spPr>
          <a:xfrm>
            <a:off x="473241" y="1544304"/>
            <a:ext cx="5395747" cy="6380496"/>
          </a:xfrm>
        </p:spPr>
        <p:txBody>
          <a:bodyPr>
            <a:noAutofit/>
          </a:bodyPr>
          <a:lstStyle/>
          <a:p>
            <a:pPr marL="0" indent="0">
              <a:lnSpc>
                <a:spcPct val="114000"/>
              </a:lnSpc>
              <a:buNone/>
            </a:pPr>
            <a:r>
              <a:rPr lang="en-US" sz="1800" dirty="0">
                <a:latin typeface="Verdana" panose="020B0604030504040204" pitchFamily="34" charset="0"/>
                <a:ea typeface="Verdana" panose="020B0604030504040204" pitchFamily="34" charset="0"/>
                <a:cs typeface="Verdana" panose="020B0604030504040204" pitchFamily="34" charset="0"/>
              </a:rPr>
              <a:t>Note: German-born pastor missionary to Indonesia. Imprisoned by the Dutch authorities in WWII. Spent his prison years preparing for his future studies (</a:t>
            </a:r>
            <a:r>
              <a:rPr lang="en-US" sz="1800" dirty="0" smtClean="0">
                <a:latin typeface="Verdana" panose="020B0604030504040204" pitchFamily="34" charset="0"/>
                <a:ea typeface="Verdana" panose="020B0604030504040204" pitchFamily="34" charset="0"/>
                <a:cs typeface="Verdana" panose="020B0604030504040204" pitchFamily="34" charset="0"/>
              </a:rPr>
              <a:t>Walla Walla, Andrews, </a:t>
            </a:r>
            <a:r>
              <a:rPr lang="en-US" sz="1800" dirty="0">
                <a:latin typeface="Verdana" panose="020B0604030504040204" pitchFamily="34" charset="0"/>
                <a:ea typeface="Verdana" panose="020B0604030504040204" pitchFamily="34" charset="0"/>
                <a:cs typeface="Verdana" panose="020B0604030504040204" pitchFamily="34" charset="0"/>
              </a:rPr>
              <a:t>University of Chicago) in Egyptology. Became a seminary professor and </a:t>
            </a:r>
            <a:r>
              <a:rPr lang="en-US" sz="1800" dirty="0" smtClean="0">
                <a:latin typeface="Verdana" panose="020B0604030504040204" pitchFamily="34" charset="0"/>
                <a:ea typeface="Verdana" panose="020B0604030504040204" pitchFamily="34" charset="0"/>
                <a:cs typeface="Verdana" panose="020B0604030504040204" pitchFamily="34" charset="0"/>
              </a:rPr>
              <a:t>field </a:t>
            </a:r>
            <a:r>
              <a:rPr lang="en-US" sz="1800" dirty="0">
                <a:latin typeface="Verdana" panose="020B0604030504040204" pitchFamily="34" charset="0"/>
                <a:ea typeface="Verdana" panose="020B0604030504040204" pitchFamily="34" charset="0"/>
                <a:cs typeface="Verdana" panose="020B0604030504040204" pitchFamily="34" charset="0"/>
              </a:rPr>
              <a:t>archaeologist at </a:t>
            </a:r>
            <a:r>
              <a:rPr lang="en-US" sz="1800" dirty="0" err="1">
                <a:latin typeface="Verdana" panose="020B0604030504040204" pitchFamily="34" charset="0"/>
                <a:ea typeface="Verdana" panose="020B0604030504040204" pitchFamily="34" charset="0"/>
                <a:cs typeface="Verdana" panose="020B0604030504040204" pitchFamily="34" charset="0"/>
              </a:rPr>
              <a:t>Shechem</a:t>
            </a:r>
            <a:r>
              <a:rPr lang="en-US" sz="1800" dirty="0">
                <a:latin typeface="Verdana" panose="020B0604030504040204" pitchFamily="34" charset="0"/>
                <a:ea typeface="Verdana" panose="020B0604030504040204" pitchFamily="34" charset="0"/>
                <a:cs typeface="Verdana" panose="020B0604030504040204" pitchFamily="34" charset="0"/>
              </a:rPr>
              <a:t>, and later </a:t>
            </a:r>
            <a:r>
              <a:rPr lang="en-US" sz="1800" dirty="0" err="1">
                <a:latin typeface="Verdana" panose="020B0604030504040204" pitchFamily="34" charset="0"/>
                <a:ea typeface="Verdana" panose="020B0604030504040204" pitchFamily="34" charset="0"/>
                <a:cs typeface="Verdana" panose="020B0604030504040204" pitchFamily="34" charset="0"/>
              </a:rPr>
              <a:t>Heshban</a:t>
            </a:r>
            <a:r>
              <a:rPr lang="en-US" sz="1800" dirty="0">
                <a:latin typeface="Verdana" panose="020B0604030504040204" pitchFamily="34" charset="0"/>
                <a:ea typeface="Verdana" panose="020B0604030504040204" pitchFamily="34" charset="0"/>
                <a:cs typeface="Verdana" panose="020B0604030504040204" pitchFamily="34" charset="0"/>
              </a:rPr>
              <a:t>. </a:t>
            </a:r>
            <a:r>
              <a:rPr lang="en-US" sz="1800" dirty="0" smtClean="0">
                <a:latin typeface="Verdana" panose="020B0604030504040204" pitchFamily="34" charset="0"/>
                <a:ea typeface="Verdana" panose="020B0604030504040204" pitchFamily="34" charset="0"/>
                <a:cs typeface="Verdana" panose="020B0604030504040204" pitchFamily="34" charset="0"/>
              </a:rPr>
              <a:t>Horn was a walking encyclopedia on the Near Eastern archaeology and the background of the Bible, yet as a minister in the Adventist church he took responsibility for discovering and sharing evidence in support of his church's teaching and belief. </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pic>
        <p:nvPicPr>
          <p:cNvPr id="4" name="Content Placeholder 3"/>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096000" y="1645920"/>
            <a:ext cx="2514600" cy="3601762"/>
          </a:xfrm>
        </p:spPr>
      </p:pic>
    </p:spTree>
    <p:extLst>
      <p:ext uri="{BB962C8B-B14F-4D97-AF65-F5344CB8AC3E}">
        <p14:creationId xmlns:p14="http://schemas.microsoft.com/office/powerpoint/2010/main" val="326564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pPr lvl="0" indent="4763" algn="l">
              <a:spcBef>
                <a:spcPct val="20000"/>
              </a:spcBef>
            </a:pPr>
            <a:r>
              <a:rPr lang="en-US" sz="2400" b="1" dirty="0" smtClean="0">
                <a:solidFill>
                  <a:prstClr val="black"/>
                </a:solidFill>
                <a:latin typeface="Verdana"/>
                <a:ea typeface="+mn-ea"/>
                <a:cs typeface="Verdana"/>
              </a:rPr>
              <a:t>Siegfried H. Horn (1908-1993)</a:t>
            </a:r>
            <a:br>
              <a:rPr lang="en-US" sz="2400" b="1" dirty="0" smtClean="0">
                <a:solidFill>
                  <a:prstClr val="black"/>
                </a:solidFill>
                <a:latin typeface="Verdana"/>
                <a:ea typeface="+mn-ea"/>
                <a:cs typeface="Verdana"/>
              </a:rPr>
            </a:br>
            <a:r>
              <a:rPr lang="en-US" sz="2400" b="1" dirty="0" smtClean="0">
                <a:solidFill>
                  <a:prstClr val="black"/>
                </a:solidFill>
                <a:latin typeface="Verdana"/>
                <a:ea typeface="+mn-ea"/>
                <a:cs typeface="Verdana"/>
              </a:rPr>
              <a:t>Biblical archaeologist</a:t>
            </a:r>
            <a:endParaRPr lang="en-US" sz="4800" b="1" dirty="0"/>
          </a:p>
        </p:txBody>
      </p:sp>
      <p:sp>
        <p:nvSpPr>
          <p:cNvPr id="8" name="Content Placeholder 7"/>
          <p:cNvSpPr>
            <a:spLocks noGrp="1"/>
          </p:cNvSpPr>
          <p:nvPr>
            <p:ph sz="half" idx="2"/>
          </p:nvPr>
        </p:nvSpPr>
        <p:spPr>
          <a:xfrm>
            <a:off x="473241" y="1544304"/>
            <a:ext cx="4632159" cy="6380496"/>
          </a:xfrm>
        </p:spPr>
        <p:txBody>
          <a:bodyPr>
            <a:noAutofit/>
          </a:bodyPr>
          <a:lstStyle/>
          <a:p>
            <a:pPr marL="0" indent="0">
              <a:lnSpc>
                <a:spcPct val="114000"/>
              </a:lnSpc>
              <a:buNone/>
            </a:pPr>
            <a:r>
              <a:rPr lang="en-US" sz="1800" dirty="0" smtClean="0">
                <a:latin typeface="Verdana" panose="020B0604030504040204" pitchFamily="34" charset="0"/>
                <a:ea typeface="Verdana" panose="020B0604030504040204" pitchFamily="34" charset="0"/>
                <a:cs typeface="Verdana" panose="020B0604030504040204" pitchFamily="34" charset="0"/>
              </a:rPr>
              <a:t>Horn's responsibility: to eschew sensationalism and fantastic claims, and to provide accurate, reliable information about the Bible, its history, and its message.</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pic>
        <p:nvPicPr>
          <p:cNvPr id="4" name="Content Placeholder 3"/>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096000" y="1645920"/>
            <a:ext cx="2514600" cy="3601762"/>
          </a:xfrm>
        </p:spPr>
      </p:pic>
    </p:spTree>
    <p:extLst>
      <p:ext uri="{BB962C8B-B14F-4D97-AF65-F5344CB8AC3E}">
        <p14:creationId xmlns:p14="http://schemas.microsoft.com/office/powerpoint/2010/main" val="122997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66800"/>
            <a:ext cx="9167734" cy="4684712"/>
          </a:xfrm>
          <a:prstGeom prst="rect">
            <a:avLst/>
          </a:prstGeom>
        </p:spPr>
      </p:pic>
    </p:spTree>
    <p:extLst>
      <p:ext uri="{BB962C8B-B14F-4D97-AF65-F5344CB8AC3E}">
        <p14:creationId xmlns:p14="http://schemas.microsoft.com/office/powerpoint/2010/main" val="17039637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pPr lvl="0" indent="4763" algn="l">
              <a:spcBef>
                <a:spcPct val="20000"/>
              </a:spcBef>
            </a:pPr>
            <a:r>
              <a:rPr lang="en-US" sz="2400" b="1" dirty="0" smtClean="0">
                <a:solidFill>
                  <a:prstClr val="black"/>
                </a:solidFill>
                <a:latin typeface="Verdana"/>
                <a:ea typeface="+mn-ea"/>
                <a:cs typeface="Verdana"/>
              </a:rPr>
              <a:t>W.H. Anderson (1908-1993)</a:t>
            </a:r>
            <a:br>
              <a:rPr lang="en-US" sz="2400" b="1" dirty="0" smtClean="0">
                <a:solidFill>
                  <a:prstClr val="black"/>
                </a:solidFill>
                <a:latin typeface="Verdana"/>
                <a:ea typeface="+mn-ea"/>
                <a:cs typeface="Verdana"/>
              </a:rPr>
            </a:br>
            <a:r>
              <a:rPr lang="en-US" sz="2400" b="1" dirty="0">
                <a:solidFill>
                  <a:prstClr val="black"/>
                </a:solidFill>
                <a:latin typeface="Verdana"/>
                <a:ea typeface="+mn-ea"/>
                <a:cs typeface="Verdana"/>
              </a:rPr>
              <a:t>Missionary in South Africa, Rhodesia and Zambia</a:t>
            </a:r>
            <a:endParaRPr lang="en-US" sz="4800" b="1" dirty="0"/>
          </a:p>
        </p:txBody>
      </p:sp>
      <p:sp>
        <p:nvSpPr>
          <p:cNvPr id="8" name="Content Placeholder 7"/>
          <p:cNvSpPr>
            <a:spLocks noGrp="1"/>
          </p:cNvSpPr>
          <p:nvPr>
            <p:ph sz="half" idx="2"/>
          </p:nvPr>
        </p:nvSpPr>
        <p:spPr>
          <a:xfrm>
            <a:off x="473242" y="1544304"/>
            <a:ext cx="5241758" cy="6380496"/>
          </a:xfrm>
        </p:spPr>
        <p:txBody>
          <a:bodyPr>
            <a:noAutofit/>
          </a:bodyPr>
          <a:lstStyle/>
          <a:p>
            <a:pPr marL="0" indent="0">
              <a:lnSpc>
                <a:spcPct val="114000"/>
              </a:lnSpc>
              <a:buNone/>
            </a:pPr>
            <a:r>
              <a:rPr lang="en-US" sz="1700" dirty="0" smtClean="0">
                <a:latin typeface="Verdana" panose="020B0604030504040204" pitchFamily="34" charset="0"/>
                <a:ea typeface="Verdana" panose="020B0604030504040204" pitchFamily="34" charset="0"/>
                <a:cs typeface="Verdana" panose="020B0604030504040204" pitchFamily="34" charset="0"/>
              </a:rPr>
              <a:t>W.H</a:t>
            </a:r>
            <a:r>
              <a:rPr lang="en-US" sz="1700" dirty="0">
                <a:latin typeface="Verdana" panose="020B0604030504040204" pitchFamily="34" charset="0"/>
                <a:ea typeface="Verdana" panose="020B0604030504040204" pitchFamily="34" charset="0"/>
                <a:cs typeface="Verdana" panose="020B0604030504040204" pitchFamily="34" charset="0"/>
              </a:rPr>
              <a:t>. Anderson attended but did not graduate from Battle Creek </a:t>
            </a:r>
            <a:r>
              <a:rPr lang="en-US" sz="1700" dirty="0" smtClean="0">
                <a:latin typeface="Verdana" panose="020B0604030504040204" pitchFamily="34" charset="0"/>
                <a:ea typeface="Verdana" panose="020B0604030504040204" pitchFamily="34" charset="0"/>
                <a:cs typeface="Verdana" panose="020B0604030504040204" pitchFamily="34" charset="0"/>
              </a:rPr>
              <a:t>College/Andrews. </a:t>
            </a:r>
            <a:r>
              <a:rPr lang="en-US" sz="1700" dirty="0">
                <a:latin typeface="Verdana" panose="020B0604030504040204" pitchFamily="34" charset="0"/>
                <a:ea typeface="Verdana" panose="020B0604030504040204" pitchFamily="34" charset="0"/>
                <a:cs typeface="Verdana" panose="020B0604030504040204" pitchFamily="34" charset="0"/>
              </a:rPr>
              <a:t>Instead he and his wife became frontier missionaries in South Africa, then Rhodesia and what is now Zambia. He </a:t>
            </a:r>
            <a:r>
              <a:rPr lang="en-US" sz="1700" dirty="0" smtClean="0">
                <a:latin typeface="Verdana" panose="020B0604030504040204" pitchFamily="34" charset="0"/>
                <a:ea typeface="Verdana" panose="020B0604030504040204" pitchFamily="34" charset="0"/>
                <a:cs typeface="Verdana" panose="020B0604030504040204" pitchFamily="34" charset="0"/>
              </a:rPr>
              <a:t>traveled </a:t>
            </a:r>
            <a:r>
              <a:rPr lang="en-US" sz="1700" dirty="0">
                <a:latin typeface="Verdana" panose="020B0604030504040204" pitchFamily="34" charset="0"/>
                <a:ea typeface="Verdana" panose="020B0604030504040204" pitchFamily="34" charset="0"/>
                <a:cs typeface="Verdana" panose="020B0604030504040204" pitchFamily="34" charset="0"/>
              </a:rPr>
              <a:t>by oxcart and established mission stations that exist to this day. He lost his wife to black water fever, but never flinched in his duties. When faced with illness and death all around, and even when encouraged to return home</a:t>
            </a:r>
            <a:r>
              <a:rPr lang="en-US" sz="1700" dirty="0" smtClean="0">
                <a:latin typeface="Verdana" panose="020B0604030504040204" pitchFamily="34" charset="0"/>
                <a:ea typeface="Verdana" panose="020B0604030504040204" pitchFamily="34" charset="0"/>
                <a:cs typeface="Verdana" panose="020B0604030504040204" pitchFamily="34" charset="0"/>
              </a:rPr>
              <a:t>, </a:t>
            </a:r>
            <a:r>
              <a:rPr lang="en-US" sz="1700" dirty="0">
                <a:latin typeface="Verdana" panose="020B0604030504040204" pitchFamily="34" charset="0"/>
                <a:ea typeface="Verdana" panose="020B0604030504040204" pitchFamily="34" charset="0"/>
                <a:cs typeface="Verdana" panose="020B0604030504040204" pitchFamily="34" charset="0"/>
              </a:rPr>
              <a:t>he </a:t>
            </a:r>
            <a:r>
              <a:rPr lang="en-US" sz="1700" dirty="0" smtClean="0">
                <a:latin typeface="Verdana" panose="020B0604030504040204" pitchFamily="34" charset="0"/>
                <a:ea typeface="Verdana" panose="020B0604030504040204" pitchFamily="34" charset="0"/>
                <a:cs typeface="Verdana" panose="020B0604030504040204" pitchFamily="34" charset="0"/>
              </a:rPr>
              <a:t>stayed and wrote</a:t>
            </a:r>
            <a:r>
              <a:rPr lang="en-US" sz="1700" dirty="0">
                <a:latin typeface="Verdana" panose="020B0604030504040204" pitchFamily="34" charset="0"/>
                <a:ea typeface="Verdana" panose="020B0604030504040204" pitchFamily="34" charset="0"/>
                <a:cs typeface="Verdana" panose="020B0604030504040204" pitchFamily="34" charset="0"/>
              </a:rPr>
              <a:t>, “Send more missionaries, to replace those who died.” </a:t>
            </a:r>
            <a:r>
              <a:rPr lang="en-US" sz="1700" dirty="0" smtClean="0">
                <a:latin typeface="Verdana" panose="020B0604030504040204" pitchFamily="34" charset="0"/>
                <a:ea typeface="Verdana" panose="020B0604030504040204" pitchFamily="34" charset="0"/>
                <a:cs typeface="Verdana" panose="020B0604030504040204" pitchFamily="34" charset="0"/>
              </a:rPr>
              <a:t>Andersen's </a:t>
            </a:r>
            <a:r>
              <a:rPr lang="en-US" sz="1700" dirty="0">
                <a:latin typeface="Verdana" panose="020B0604030504040204" pitchFamily="34" charset="0"/>
                <a:ea typeface="Verdana" panose="020B0604030504040204" pitchFamily="34" charset="0"/>
                <a:cs typeface="Verdana" panose="020B0604030504040204" pitchFamily="34" charset="0"/>
              </a:rPr>
              <a:t>responsibility: to press the Adventist message into the heart of Africa </a:t>
            </a:r>
            <a:r>
              <a:rPr lang="en-US" sz="1700" dirty="0" smtClean="0">
                <a:latin typeface="Verdana" panose="020B0604030504040204" pitchFamily="34" charset="0"/>
                <a:ea typeface="Verdana" panose="020B0604030504040204" pitchFamily="34" charset="0"/>
                <a:cs typeface="Verdana" panose="020B0604030504040204" pitchFamily="34" charset="0"/>
              </a:rPr>
              <a:t>in </a:t>
            </a:r>
            <a:r>
              <a:rPr lang="en-US" sz="1700" dirty="0">
                <a:latin typeface="Verdana" panose="020B0604030504040204" pitchFamily="34" charset="0"/>
                <a:ea typeface="Verdana" panose="020B0604030504040204" pitchFamily="34" charset="0"/>
                <a:cs typeface="Verdana" panose="020B0604030504040204" pitchFamily="34" charset="0"/>
              </a:rPr>
              <a:t>the face of all odds. </a:t>
            </a:r>
          </a:p>
        </p:txBody>
      </p:sp>
      <p:pic>
        <p:nvPicPr>
          <p:cNvPr id="7" name="Content Placeholder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881537" y="1645920"/>
            <a:ext cx="4875238" cy="3798887"/>
          </a:xfrm>
        </p:spPr>
      </p:pic>
    </p:spTree>
    <p:extLst>
      <p:ext uri="{BB962C8B-B14F-4D97-AF65-F5344CB8AC3E}">
        <p14:creationId xmlns:p14="http://schemas.microsoft.com/office/powerpoint/2010/main" val="217975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pPr lvl="0" indent="4763" algn="l">
              <a:spcBef>
                <a:spcPct val="20000"/>
              </a:spcBef>
            </a:pPr>
            <a:r>
              <a:rPr lang="en-US" sz="2400" b="1" dirty="0" smtClean="0">
                <a:solidFill>
                  <a:prstClr val="black"/>
                </a:solidFill>
                <a:latin typeface="Verdana"/>
                <a:ea typeface="+mn-ea"/>
                <a:cs typeface="Verdana"/>
              </a:rPr>
              <a:t>Leona G. Running (1916-2014)</a:t>
            </a:r>
            <a:br>
              <a:rPr lang="en-US" sz="2400" b="1" dirty="0" smtClean="0">
                <a:solidFill>
                  <a:prstClr val="black"/>
                </a:solidFill>
                <a:latin typeface="Verdana"/>
                <a:ea typeface="+mn-ea"/>
                <a:cs typeface="Verdana"/>
              </a:rPr>
            </a:br>
            <a:r>
              <a:rPr lang="en-US" sz="2400" b="1" dirty="0" smtClean="0">
                <a:solidFill>
                  <a:prstClr val="black"/>
                </a:solidFill>
                <a:latin typeface="Verdana"/>
                <a:ea typeface="+mn-ea"/>
                <a:cs typeface="Verdana"/>
              </a:rPr>
              <a:t>Woman teacher in a man’s world</a:t>
            </a:r>
            <a:endParaRPr lang="en-US" sz="4800" b="1" dirty="0"/>
          </a:p>
        </p:txBody>
      </p:sp>
      <p:sp>
        <p:nvSpPr>
          <p:cNvPr id="8" name="Content Placeholder 7"/>
          <p:cNvSpPr>
            <a:spLocks noGrp="1"/>
          </p:cNvSpPr>
          <p:nvPr>
            <p:ph sz="half" idx="2"/>
          </p:nvPr>
        </p:nvSpPr>
        <p:spPr>
          <a:xfrm>
            <a:off x="473242" y="1544304"/>
            <a:ext cx="4936958" cy="6380496"/>
          </a:xfrm>
        </p:spPr>
        <p:txBody>
          <a:bodyPr>
            <a:noAutofit/>
          </a:bodyPr>
          <a:lstStyle/>
          <a:p>
            <a:pPr marL="0" marR="0" indent="0">
              <a:lnSpc>
                <a:spcPct val="115000"/>
              </a:lnSpc>
              <a:spcBef>
                <a:spcPts val="0"/>
              </a:spcBef>
              <a:spcAft>
                <a:spcPts val="0"/>
              </a:spcAft>
              <a:buNone/>
            </a:pPr>
            <a:r>
              <a:rPr lang="en-US" sz="1800" dirty="0" smtClean="0">
                <a:latin typeface="Verdana" panose="020B0604030504040204" pitchFamily="34" charset="0"/>
                <a:ea typeface="Calibri" panose="020F0502020204030204" pitchFamily="34" charset="0"/>
                <a:cs typeface="Times New Roman" panose="02020603050405020304" pitchFamily="18" charset="0"/>
              </a:rPr>
              <a:t>L.G</a:t>
            </a:r>
            <a:r>
              <a:rPr lang="en-US" sz="1800" dirty="0">
                <a:latin typeface="Verdana" panose="020B0604030504040204" pitchFamily="34" charset="0"/>
                <a:ea typeface="Calibri" panose="020F0502020204030204" pitchFamily="34" charset="0"/>
                <a:cs typeface="Times New Roman" panose="02020603050405020304" pitchFamily="18" charset="0"/>
              </a:rPr>
              <a:t>. Running graduated from Andrews and became a secretary to several church officials. They took advantage of her secretarial, editorial and writing skills to advance the church's cause, but did not seek to advance her status until S.H. Horn, noticing her language abilities persuaded her to study ancient Near </a:t>
            </a:r>
            <a:r>
              <a:rPr lang="en-US" sz="1800" dirty="0" smtClean="0">
                <a:latin typeface="Verdana" panose="020B0604030504040204" pitchFamily="34" charset="0"/>
                <a:ea typeface="Calibri" panose="020F0502020204030204" pitchFamily="34" charset="0"/>
                <a:cs typeface="Times New Roman" panose="02020603050405020304" pitchFamily="18" charset="0"/>
              </a:rPr>
              <a:t>Eastern </a:t>
            </a:r>
            <a:r>
              <a:rPr lang="en-US" sz="1800" dirty="0">
                <a:latin typeface="Verdana" panose="020B0604030504040204" pitchFamily="34" charset="0"/>
                <a:ea typeface="Calibri" panose="020F0502020204030204" pitchFamily="34" charset="0"/>
                <a:cs typeface="Times New Roman" panose="02020603050405020304" pitchFamily="18" charset="0"/>
              </a:rPr>
              <a:t>languages and literature (</a:t>
            </a:r>
            <a:r>
              <a:rPr lang="en-US" sz="1800" dirty="0" err="1">
                <a:latin typeface="Verdana" panose="020B0604030504040204" pitchFamily="34" charset="0"/>
                <a:ea typeface="Calibri" panose="020F0502020204030204" pitchFamily="34" charset="0"/>
                <a:cs typeface="Times New Roman" panose="02020603050405020304" pitchFamily="18" charset="0"/>
              </a:rPr>
              <a:t>Syriac</a:t>
            </a:r>
            <a:r>
              <a:rPr lang="en-US" sz="1800" dirty="0">
                <a:latin typeface="Verdana" panose="020B0604030504040204" pitchFamily="34" charset="0"/>
                <a:ea typeface="Calibri" panose="020F0502020204030204" pitchFamily="34" charset="0"/>
                <a:cs typeface="Times New Roman" panose="02020603050405020304" pitchFamily="18" charset="0"/>
              </a:rPr>
              <a:t>) with W.F. Albright in John Hopkins. That equipped her to teach and enabled her to conclude her career as the only woman seminary </a:t>
            </a:r>
            <a:r>
              <a:rPr lang="en-US" sz="1800" dirty="0" smtClean="0">
                <a:latin typeface="Verdana" panose="020B0604030504040204" pitchFamily="34" charset="0"/>
                <a:ea typeface="Calibri" panose="020F0502020204030204" pitchFamily="34" charset="0"/>
                <a:cs typeface="Times New Roman" panose="02020603050405020304" pitchFamily="18" charset="0"/>
              </a:rPr>
              <a:t>teacher </a:t>
            </a:r>
            <a:r>
              <a:rPr lang="en-US" sz="1800" dirty="0">
                <a:latin typeface="Verdana" panose="020B0604030504040204" pitchFamily="34" charset="0"/>
                <a:ea typeface="Calibri" panose="020F0502020204030204" pitchFamily="34" charset="0"/>
                <a:cs typeface="Times New Roman" panose="02020603050405020304" pitchFamily="18" charset="0"/>
              </a:rPr>
              <a:t>in the Adventist church for decades. </a:t>
            </a:r>
            <a:endParaRPr lang="en-US" sz="1800" dirty="0" smtClean="0">
              <a:latin typeface="Verdana" panose="020B060403050404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p:txBody>
      </p:sp>
      <p:pic>
        <p:nvPicPr>
          <p:cNvPr id="6" name="Content Placeholder 5"/>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943600" y="1645920"/>
            <a:ext cx="2634192" cy="3951288"/>
          </a:xfrm>
        </p:spPr>
      </p:pic>
    </p:spTree>
    <p:extLst>
      <p:ext uri="{BB962C8B-B14F-4D97-AF65-F5344CB8AC3E}">
        <p14:creationId xmlns:p14="http://schemas.microsoft.com/office/powerpoint/2010/main" val="271738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pPr lvl="0" indent="4763" algn="l">
              <a:spcBef>
                <a:spcPct val="20000"/>
              </a:spcBef>
            </a:pPr>
            <a:r>
              <a:rPr lang="en-US" sz="2400" b="1" dirty="0" smtClean="0">
                <a:solidFill>
                  <a:prstClr val="black"/>
                </a:solidFill>
                <a:latin typeface="Verdana"/>
                <a:ea typeface="+mn-ea"/>
                <a:cs typeface="Verdana"/>
              </a:rPr>
              <a:t>Leona G. Running (1916-2014)</a:t>
            </a:r>
            <a:br>
              <a:rPr lang="en-US" sz="2400" b="1" dirty="0" smtClean="0">
                <a:solidFill>
                  <a:prstClr val="black"/>
                </a:solidFill>
                <a:latin typeface="Verdana"/>
                <a:ea typeface="+mn-ea"/>
                <a:cs typeface="Verdana"/>
              </a:rPr>
            </a:br>
            <a:r>
              <a:rPr lang="en-US" sz="2400" b="1" dirty="0" smtClean="0">
                <a:solidFill>
                  <a:prstClr val="black"/>
                </a:solidFill>
                <a:latin typeface="Verdana"/>
                <a:ea typeface="+mn-ea"/>
                <a:cs typeface="Verdana"/>
              </a:rPr>
              <a:t>Woman teacher in a man’s world</a:t>
            </a:r>
            <a:endParaRPr lang="en-US" sz="4800" b="1" dirty="0"/>
          </a:p>
        </p:txBody>
      </p:sp>
      <p:sp>
        <p:nvSpPr>
          <p:cNvPr id="8" name="Content Placeholder 7"/>
          <p:cNvSpPr>
            <a:spLocks noGrp="1"/>
          </p:cNvSpPr>
          <p:nvPr>
            <p:ph sz="half" idx="2"/>
          </p:nvPr>
        </p:nvSpPr>
        <p:spPr>
          <a:xfrm>
            <a:off x="473242" y="1544304"/>
            <a:ext cx="4632158" cy="6380496"/>
          </a:xfrm>
        </p:spPr>
        <p:txBody>
          <a:bodyPr>
            <a:noAutofit/>
          </a:bodyPr>
          <a:lstStyle/>
          <a:p>
            <a:pPr marL="0" indent="0">
              <a:lnSpc>
                <a:spcPct val="115000"/>
              </a:lnSpc>
              <a:spcBef>
                <a:spcPts val="0"/>
              </a:spcBef>
              <a:buNone/>
            </a:pPr>
            <a:r>
              <a:rPr lang="en-US" sz="1800" dirty="0" smtClean="0">
                <a:latin typeface="Verdana" panose="020B0604030504040204" pitchFamily="34" charset="0"/>
                <a:ea typeface="Calibri" panose="020F0502020204030204" pitchFamily="34" charset="0"/>
                <a:cs typeface="Times New Roman" panose="02020603050405020304" pitchFamily="18" charset="0"/>
              </a:rPr>
              <a:t>She </a:t>
            </a:r>
            <a:r>
              <a:rPr lang="en-US" sz="1800" dirty="0">
                <a:latin typeface="Verdana" panose="020B0604030504040204" pitchFamily="34" charset="0"/>
                <a:ea typeface="Calibri" panose="020F0502020204030204" pitchFamily="34" charset="0"/>
                <a:cs typeface="Times New Roman" panose="02020603050405020304" pitchFamily="18" charset="0"/>
              </a:rPr>
              <a:t>fulfilled her teaching responsibilities in a male-dominated seminary with unflinching loyalty to her church. Running's responsibility: to enable pastors to read the Scriptures in the language God chose for their composition, and indirectly to pave the way for women to serve the church at the most responsible point in ministry where the mind of God and the mind of the pastor meet.</a:t>
            </a:r>
            <a:endParaRPr lang="en-US" sz="1800" dirty="0">
              <a:latin typeface="Georgia" panose="02040502050405020303"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p:txBody>
      </p:sp>
      <p:pic>
        <p:nvPicPr>
          <p:cNvPr id="6" name="Content Placeholder 5"/>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943600" y="1645920"/>
            <a:ext cx="2634192" cy="3951288"/>
          </a:xfrm>
        </p:spPr>
      </p:pic>
    </p:spTree>
    <p:extLst>
      <p:ext uri="{BB962C8B-B14F-4D97-AF65-F5344CB8AC3E}">
        <p14:creationId xmlns:p14="http://schemas.microsoft.com/office/powerpoint/2010/main" val="188767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4021" y="2895600"/>
            <a:ext cx="5806379" cy="2917825"/>
          </a:xfrm>
        </p:spPr>
        <p:txBody>
          <a:bodyPr>
            <a:normAutofit fontScale="90000"/>
          </a:bodyPr>
          <a:lstStyle/>
          <a:p>
            <a:pPr marL="0" marR="0">
              <a:lnSpc>
                <a:spcPct val="115000"/>
              </a:lnSpc>
              <a:spcBef>
                <a:spcPts val="0"/>
              </a:spcBef>
              <a:spcAft>
                <a:spcPts val="0"/>
              </a:spcAft>
            </a:pPr>
            <a:r>
              <a:rPr lang="en-US" sz="2000" dirty="0" smtClean="0">
                <a:solidFill>
                  <a:schemeClr val="bg1">
                    <a:lumMod val="50000"/>
                    <a:lumOff val="50000"/>
                  </a:schemeClr>
                </a:solidFill>
                <a:latin typeface="Verdana" panose="020B0604030504040204" pitchFamily="34" charset="0"/>
                <a:ea typeface="Calibri" panose="020F0502020204030204" pitchFamily="34" charset="0"/>
                <a:cs typeface="Times New Roman" panose="02020603050405020304" pitchFamily="18" charset="0"/>
              </a:rPr>
              <a:t>CONCLUSION: </a:t>
            </a:r>
            <a:r>
              <a:rPr lang="en-US" sz="2000" dirty="0" smtClean="0">
                <a:latin typeface="Verdana" panose="020B0604030504040204" pitchFamily="34" charset="0"/>
                <a:ea typeface="Calibri" panose="020F0502020204030204" pitchFamily="34" charset="0"/>
                <a:cs typeface="Times New Roman" panose="02020603050405020304" pitchFamily="18" charset="0"/>
              </a:rPr>
              <a:t/>
            </a:r>
            <a:br>
              <a:rPr lang="en-US" sz="2000" dirty="0" smtClean="0">
                <a:latin typeface="Verdana" panose="020B0604030504040204" pitchFamily="34" charset="0"/>
                <a:ea typeface="Calibri" panose="020F0502020204030204" pitchFamily="34" charset="0"/>
                <a:cs typeface="Times New Roman" panose="02020603050405020304" pitchFamily="18" charset="0"/>
              </a:rPr>
            </a:br>
            <a:r>
              <a:rPr lang="en-US" sz="2000" dirty="0" smtClean="0">
                <a:latin typeface="Verdana" panose="020B0604030504040204" pitchFamily="34" charset="0"/>
                <a:ea typeface="Calibri" panose="020F0502020204030204" pitchFamily="34" charset="0"/>
                <a:cs typeface="Times New Roman" panose="02020603050405020304" pitchFamily="18" charset="0"/>
              </a:rPr>
              <a:t>The </a:t>
            </a:r>
            <a:r>
              <a:rPr lang="en-US" sz="2000" dirty="0">
                <a:latin typeface="Verdana" panose="020B0604030504040204" pitchFamily="34" charset="0"/>
                <a:ea typeface="Calibri" panose="020F0502020204030204" pitchFamily="34" charset="0"/>
                <a:cs typeface="Times New Roman" panose="02020603050405020304" pitchFamily="18" charset="0"/>
              </a:rPr>
              <a:t>new leader will discover and hone his or her core values; identify new wineskins for new ideas and directions in leadership; use sanctified imagination to gain brand new and creative insights that others have missed; and take personal responsibility for the </a:t>
            </a:r>
            <a:r>
              <a:rPr lang="en-US" sz="2000" dirty="0" smtClean="0">
                <a:latin typeface="Verdana" panose="020B0604030504040204" pitchFamily="34" charset="0"/>
                <a:ea typeface="Calibri" panose="020F0502020204030204" pitchFamily="34" charset="0"/>
                <a:cs typeface="Times New Roman" panose="02020603050405020304" pitchFamily="18" charset="0"/>
              </a:rPr>
              <a:t>organization </a:t>
            </a:r>
            <a:r>
              <a:rPr lang="en-US" sz="2000" dirty="0">
                <a:latin typeface="Verdana" panose="020B0604030504040204" pitchFamily="34" charset="0"/>
                <a:ea typeface="Calibri" panose="020F0502020204030204" pitchFamily="34" charset="0"/>
                <a:cs typeface="Times New Roman" panose="02020603050405020304" pitchFamily="18" charset="0"/>
              </a:rPr>
              <a:t>being led, it's mission and all those associated with it.</a:t>
            </a:r>
            <a:endParaRPr lang="en-US" sz="2000" dirty="0">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822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88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A few ground rules for new leaders</a:t>
            </a:r>
            <a:endParaRPr lang="en-US" sz="2400" dirty="0">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457200" y="1600200"/>
            <a:ext cx="7696200" cy="3886200"/>
          </a:xfrm>
        </p:spPr>
        <p:txBody>
          <a:bodyPr>
            <a:noAutofit/>
          </a:bodyPr>
          <a:lstStyle/>
          <a:p>
            <a:pPr marL="685800" indent="-457200">
              <a:buFont typeface="+mj-lt"/>
              <a:buAutoNum type="arabicPeriod"/>
            </a:pPr>
            <a:r>
              <a:rPr lang="en-US" sz="2000" dirty="0" smtClean="0"/>
              <a:t>Do </a:t>
            </a:r>
            <a:r>
              <a:rPr lang="en-US" sz="2000" dirty="0"/>
              <a:t>not be a copycat leader, be </a:t>
            </a:r>
            <a:r>
              <a:rPr lang="en-US" sz="2000" dirty="0" smtClean="0"/>
              <a:t>yourself.</a:t>
            </a:r>
          </a:p>
          <a:p>
            <a:pPr marL="690563" indent="0">
              <a:spcAft>
                <a:spcPts val="800"/>
              </a:spcAft>
              <a:buNone/>
            </a:pPr>
            <a:r>
              <a:rPr lang="en-US" sz="2000" i="1" dirty="0" smtClean="0"/>
              <a:t>Remember David and Goliath: "</a:t>
            </a:r>
            <a:r>
              <a:rPr lang="en-US" sz="2000" i="1" dirty="0"/>
              <a:t>Fight" in your own </a:t>
            </a:r>
            <a:r>
              <a:rPr lang="en-US" sz="2000" i="1" dirty="0" smtClean="0"/>
              <a:t>armor.</a:t>
            </a:r>
            <a:endParaRPr lang="en-US" sz="2000" i="1" dirty="0"/>
          </a:p>
          <a:p>
            <a:pPr marL="685800" indent="-457200">
              <a:buFont typeface="+mj-lt"/>
              <a:buAutoNum type="arabicPeriod" startAt="2"/>
            </a:pPr>
            <a:r>
              <a:rPr lang="en-US" sz="2000" dirty="0" smtClean="0"/>
              <a:t>Prepare </a:t>
            </a:r>
            <a:r>
              <a:rPr lang="en-US" sz="2000" dirty="0"/>
              <a:t>for leadership, it does not just </a:t>
            </a:r>
            <a:r>
              <a:rPr lang="en-US" sz="2000" dirty="0" smtClean="0"/>
              <a:t>happen.</a:t>
            </a:r>
          </a:p>
          <a:p>
            <a:pPr marL="690563" indent="0">
              <a:spcAft>
                <a:spcPts val="800"/>
              </a:spcAft>
              <a:buNone/>
            </a:pPr>
            <a:r>
              <a:rPr lang="en-US" sz="2000" i="1" dirty="0"/>
              <a:t>Remember young king Solomon: "I am but a child."</a:t>
            </a:r>
          </a:p>
          <a:p>
            <a:pPr marL="685800" indent="-457200">
              <a:buFont typeface="+mj-lt"/>
              <a:buAutoNum type="arabicPeriod" startAt="3"/>
            </a:pPr>
            <a:r>
              <a:rPr lang="en-US" sz="2000" dirty="0" smtClean="0"/>
              <a:t>Stay humble: Pride </a:t>
            </a:r>
            <a:r>
              <a:rPr lang="en-US" sz="2000" dirty="0"/>
              <a:t>goes before the </a:t>
            </a:r>
            <a:r>
              <a:rPr lang="en-US" sz="2000" dirty="0" smtClean="0"/>
              <a:t>fall.</a:t>
            </a:r>
          </a:p>
          <a:p>
            <a:pPr marL="690563" indent="0">
              <a:spcAft>
                <a:spcPts val="800"/>
              </a:spcAft>
              <a:buNone/>
            </a:pPr>
            <a:r>
              <a:rPr lang="en-US" sz="2000" i="1" dirty="0"/>
              <a:t>Remember king Nebuchadnezzar: “Is this not the great city I have built</a:t>
            </a:r>
            <a:r>
              <a:rPr lang="en-US" sz="2000" i="1" dirty="0" smtClean="0"/>
              <a:t>."</a:t>
            </a:r>
            <a:endParaRPr lang="en-US" sz="2000" i="1" dirty="0"/>
          </a:p>
        </p:txBody>
      </p:sp>
    </p:spTree>
    <p:extLst>
      <p:ext uri="{BB962C8B-B14F-4D97-AF65-F5344CB8AC3E}">
        <p14:creationId xmlns:p14="http://schemas.microsoft.com/office/powerpoint/2010/main" val="123768836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A few ground rules for new leaders</a:t>
            </a:r>
            <a:endParaRPr lang="en-US" sz="2400" dirty="0">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457200" y="1600200"/>
            <a:ext cx="7086600" cy="3886200"/>
          </a:xfrm>
        </p:spPr>
        <p:txBody>
          <a:bodyPr>
            <a:noAutofit/>
          </a:bodyPr>
          <a:lstStyle/>
          <a:p>
            <a:pPr marL="685800" indent="-457200">
              <a:buFont typeface="+mj-lt"/>
              <a:buAutoNum type="arabicPeriod" startAt="4"/>
            </a:pPr>
            <a:r>
              <a:rPr lang="en-US" sz="2000" dirty="0" smtClean="0"/>
              <a:t>Resist </a:t>
            </a:r>
            <a:r>
              <a:rPr lang="en-US" sz="2000" dirty="0"/>
              <a:t>the temptations of leadership</a:t>
            </a:r>
            <a:r>
              <a:rPr lang="en-US" sz="2000" dirty="0" smtClean="0"/>
              <a:t>: </a:t>
            </a:r>
            <a:r>
              <a:rPr lang="en-US" sz="2000" dirty="0"/>
              <a:t>Perks and recognition cloud </a:t>
            </a:r>
            <a:r>
              <a:rPr lang="en-US" sz="2000" dirty="0" smtClean="0"/>
              <a:t>judgment.</a:t>
            </a:r>
            <a:endParaRPr lang="en-US" sz="2000" dirty="0"/>
          </a:p>
          <a:p>
            <a:pPr marL="690563" indent="0">
              <a:spcAft>
                <a:spcPts val="800"/>
              </a:spcAft>
              <a:buNone/>
            </a:pPr>
            <a:r>
              <a:rPr lang="en-US" sz="2000" i="1" dirty="0"/>
              <a:t>Remember Lemuel's mother: "Do not spend time on what ruins kings."</a:t>
            </a:r>
          </a:p>
        </p:txBody>
      </p:sp>
    </p:spTree>
    <p:extLst>
      <p:ext uri="{BB962C8B-B14F-4D97-AF65-F5344CB8AC3E}">
        <p14:creationId xmlns:p14="http://schemas.microsoft.com/office/powerpoint/2010/main" val="945824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4021" y="4114800"/>
            <a:ext cx="6492179" cy="1470025"/>
          </a:xfrm>
        </p:spPr>
        <p:txBody>
          <a:bodyPr/>
          <a:lstStyle/>
          <a:p>
            <a:r>
              <a:rPr lang="en-US" sz="2000" dirty="0" smtClean="0">
                <a:solidFill>
                  <a:schemeClr val="bg1">
                    <a:lumMod val="50000"/>
                    <a:lumOff val="50000"/>
                  </a:schemeClr>
                </a:solidFill>
              </a:rPr>
              <a:t>QUESTION I. </a:t>
            </a:r>
            <a:r>
              <a:rPr lang="en-US" sz="2000" dirty="0"/>
              <a:t/>
            </a:r>
            <a:br>
              <a:rPr lang="en-US" sz="2000" dirty="0"/>
            </a:br>
            <a:r>
              <a:rPr lang="en-US" sz="3200" dirty="0"/>
              <a:t>Core leadership values: What does the </a:t>
            </a:r>
            <a:r>
              <a:rPr lang="en-US" sz="3200" dirty="0" smtClean="0"/>
              <a:t>new </a:t>
            </a:r>
            <a:r>
              <a:rPr lang="en-US" sz="3200" dirty="0"/>
              <a:t>leader </a:t>
            </a:r>
            <a:r>
              <a:rPr lang="en-US" sz="3200" dirty="0" smtClean="0"/>
              <a:t>bring to the position?</a:t>
            </a:r>
            <a:endParaRPr lang="en-US" sz="3200" dirty="0"/>
          </a:p>
        </p:txBody>
      </p:sp>
    </p:spTree>
    <p:extLst>
      <p:ext uri="{BB962C8B-B14F-4D97-AF65-F5344CB8AC3E}">
        <p14:creationId xmlns:p14="http://schemas.microsoft.com/office/powerpoint/2010/main" val="337369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894"/>
            <a:ext cx="8458200" cy="906241"/>
          </a:xfrm>
        </p:spPr>
        <p:txBody>
          <a:bodyPr/>
          <a:lstStyle/>
          <a:p>
            <a:r>
              <a:rPr lang="en-US" sz="2400" dirty="0" smtClean="0"/>
              <a:t/>
            </a:r>
            <a:br>
              <a:rPr lang="en-US" sz="2400" dirty="0" smtClean="0"/>
            </a:br>
            <a:r>
              <a:rPr lang="en-US" sz="2400" dirty="0" smtClean="0"/>
              <a:t>Core </a:t>
            </a:r>
            <a:r>
              <a:rPr lang="en-US" sz="2400" dirty="0"/>
              <a:t>leadership values: </a:t>
            </a:r>
            <a:r>
              <a:rPr lang="en-US" sz="2400" dirty="0" smtClean="0"/>
              <a:t/>
            </a:r>
            <a:br>
              <a:rPr lang="en-US" sz="2400" dirty="0" smtClean="0"/>
            </a:br>
            <a:r>
              <a:rPr lang="en-US" sz="2400" dirty="0" smtClean="0"/>
              <a:t>What </a:t>
            </a:r>
            <a:r>
              <a:rPr lang="en-US" sz="2400" dirty="0"/>
              <a:t>does the new leader bring?</a:t>
            </a:r>
            <a:endParaRPr lang="en-US" sz="2400" dirty="0">
              <a:solidFill>
                <a:schemeClr val="bg1">
                  <a:lumMod val="65000"/>
                </a:schemeClr>
              </a:solidFill>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457200" y="1600200"/>
            <a:ext cx="8001000" cy="4114800"/>
          </a:xfrm>
        </p:spPr>
        <p:txBody>
          <a:bodyPr>
            <a:normAutofit/>
          </a:bodyPr>
          <a:lstStyle/>
          <a:p>
            <a:pPr marL="228600" indent="0">
              <a:buNone/>
            </a:pPr>
            <a:r>
              <a:rPr lang="en-US" sz="2000" dirty="0"/>
              <a:t>Text: "But one thing I do: Forgetting what is behind and straining toward what is ahead, I press toward the goal to win the prize for which God has called me heavenward in Christ Jesus."  (Phil 3:13</a:t>
            </a:r>
            <a:r>
              <a:rPr lang="en-US" sz="2000" dirty="0" smtClean="0"/>
              <a:t>)</a:t>
            </a:r>
            <a:br>
              <a:rPr lang="en-US" sz="2000" dirty="0" smtClean="0"/>
            </a:br>
            <a:endParaRPr lang="en-US" sz="2000" dirty="0" smtClean="0"/>
          </a:p>
          <a:p>
            <a:pPr marL="228600" lvl="0" indent="0">
              <a:buNone/>
            </a:pPr>
            <a:r>
              <a:rPr lang="en-US" sz="2000" dirty="0">
                <a:solidFill>
                  <a:prstClr val="black"/>
                </a:solidFill>
              </a:rPr>
              <a:t>Note: The leader brings specific personal traits and core values to the new position. They can be honed, developed, matured. But in the end they become associated with the leader, more than with the position. They are personal values—what defines the leader deep inside—when no one is looking. There is no single set of core values for every leader, but the core values of each must fit the position to which the leader is called.</a:t>
            </a:r>
          </a:p>
          <a:p>
            <a:pPr marL="228600" indent="0">
              <a:buNone/>
            </a:pPr>
            <a:endParaRPr lang="en-US" sz="2000" dirty="0"/>
          </a:p>
          <a:p>
            <a:pPr marL="228600" indent="0">
              <a:buNone/>
            </a:pPr>
            <a:endParaRPr lang="en-US" sz="2000" dirty="0"/>
          </a:p>
        </p:txBody>
      </p:sp>
    </p:spTree>
    <p:extLst>
      <p:ext uri="{BB962C8B-B14F-4D97-AF65-F5344CB8AC3E}">
        <p14:creationId xmlns:p14="http://schemas.microsoft.com/office/powerpoint/2010/main" val="2200420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229600" cy="1143000"/>
          </a:xfrm>
        </p:spPr>
        <p:txBody>
          <a:bodyPr>
            <a:normAutofit/>
          </a:bodyPr>
          <a:lstStyle/>
          <a:p>
            <a:pPr lvl="0" algn="l"/>
            <a:r>
              <a:rPr lang="en-US" sz="2400" b="1" i="1" dirty="0">
                <a:latin typeface="Verdana"/>
                <a:cs typeface="Verdana"/>
              </a:rPr>
              <a:t>Illustration: </a:t>
            </a:r>
            <a:r>
              <a:rPr lang="en-US" sz="2400" b="1" dirty="0">
                <a:latin typeface="Verdana"/>
                <a:cs typeface="Verdana"/>
              </a:rPr>
              <a:t/>
            </a:r>
            <a:br>
              <a:rPr lang="en-US" sz="2400" b="1" dirty="0">
                <a:latin typeface="Verdana"/>
                <a:cs typeface="Verdana"/>
              </a:rPr>
            </a:br>
            <a:r>
              <a:rPr lang="en-US" sz="2400" b="1" dirty="0">
                <a:latin typeface="Verdana"/>
                <a:cs typeface="Verdana"/>
              </a:rPr>
              <a:t>Core values of GC presidents I have known</a:t>
            </a:r>
          </a:p>
        </p:txBody>
      </p:sp>
      <p:sp>
        <p:nvSpPr>
          <p:cNvPr id="3" name="Text Placeholder 2"/>
          <p:cNvSpPr>
            <a:spLocks noGrp="1"/>
          </p:cNvSpPr>
          <p:nvPr>
            <p:ph type="body" idx="1"/>
          </p:nvPr>
        </p:nvSpPr>
        <p:spPr>
          <a:xfrm>
            <a:off x="457200" y="1809433"/>
            <a:ext cx="4040188" cy="639762"/>
          </a:xfrm>
        </p:spPr>
        <p:txBody>
          <a:bodyPr>
            <a:normAutofit fontScale="77500" lnSpcReduction="20000"/>
          </a:bodyPr>
          <a:lstStyle/>
          <a:p>
            <a:pPr algn="ctr"/>
            <a:r>
              <a:rPr lang="en-US" dirty="0" smtClean="0"/>
              <a:t>Reuben R. </a:t>
            </a:r>
            <a:r>
              <a:rPr lang="en-US" dirty="0" err="1" smtClean="0"/>
              <a:t>Figuhr</a:t>
            </a:r>
            <a:r>
              <a:rPr lang="en-US" dirty="0" smtClean="0"/>
              <a:t>: The planner</a:t>
            </a:r>
          </a:p>
          <a:p>
            <a:pPr algn="ctr"/>
            <a:r>
              <a:rPr lang="en-US" dirty="0" smtClean="0"/>
              <a:t>(1954-1966)</a:t>
            </a:r>
            <a:endParaRPr lang="en-US" dirty="0"/>
          </a:p>
        </p:txBody>
      </p:sp>
      <p:sp>
        <p:nvSpPr>
          <p:cNvPr id="5" name="Text Placeholder 4"/>
          <p:cNvSpPr>
            <a:spLocks noGrp="1"/>
          </p:cNvSpPr>
          <p:nvPr>
            <p:ph type="body" sz="quarter" idx="3"/>
          </p:nvPr>
        </p:nvSpPr>
        <p:spPr>
          <a:xfrm>
            <a:off x="4645025" y="1809433"/>
            <a:ext cx="4041775" cy="639762"/>
          </a:xfrm>
        </p:spPr>
        <p:txBody>
          <a:bodyPr>
            <a:normAutofit fontScale="77500" lnSpcReduction="20000"/>
          </a:bodyPr>
          <a:lstStyle/>
          <a:p>
            <a:pPr algn="ctr"/>
            <a:r>
              <a:rPr lang="en-US" dirty="0" smtClean="0"/>
              <a:t>Robert H. Pierson: The pastor</a:t>
            </a:r>
          </a:p>
          <a:p>
            <a:pPr algn="ctr"/>
            <a:r>
              <a:rPr lang="en-US" dirty="0" smtClean="0"/>
              <a:t>(1966-1979)</a:t>
            </a:r>
            <a:endParaRPr lang="en-US" dirty="0"/>
          </a:p>
        </p:txBody>
      </p:sp>
      <p:pic>
        <p:nvPicPr>
          <p:cNvPr id="10" name="Content Placeholder 9"/>
          <p:cNvPicPr>
            <a:picLocks noGrp="1" noChangeAspect="1"/>
          </p:cNvPicPr>
          <p:nvPr>
            <p:ph sz="quarter" idx="4"/>
          </p:nvPr>
        </p:nvPicPr>
        <p:blipFill>
          <a:blip r:embed="rId2"/>
          <a:stretch>
            <a:fillRect/>
          </a:stretch>
        </p:blipFill>
        <p:spPr>
          <a:xfrm>
            <a:off x="5190289" y="2484120"/>
            <a:ext cx="2810711" cy="3372853"/>
          </a:xfrm>
          <a:prstGeom prst="rect">
            <a:avLst/>
          </a:prstGeom>
        </p:spPr>
      </p:pic>
      <p:pic>
        <p:nvPicPr>
          <p:cNvPr id="9" name="Content Placeholder 8"/>
          <p:cNvPicPr>
            <a:picLocks noGrp="1" noChangeAspect="1"/>
          </p:cNvPicPr>
          <p:nvPr>
            <p:ph sz="half" idx="2"/>
          </p:nvPr>
        </p:nvPicPr>
        <p:blipFill>
          <a:blip r:embed="rId3"/>
          <a:stretch>
            <a:fillRect/>
          </a:stretch>
        </p:blipFill>
        <p:spPr>
          <a:xfrm>
            <a:off x="1066800" y="2484120"/>
            <a:ext cx="2819400" cy="3383280"/>
          </a:xfrm>
          <a:prstGeom prst="rect">
            <a:avLst/>
          </a:prstGeom>
        </p:spPr>
      </p:pic>
    </p:spTree>
    <p:extLst>
      <p:ext uri="{BB962C8B-B14F-4D97-AF65-F5344CB8AC3E}">
        <p14:creationId xmlns:p14="http://schemas.microsoft.com/office/powerpoint/2010/main" val="153449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Dalry'sExperi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6931C23B4E154BA7E8104755D6A6CD" ma:contentTypeVersion="1" ma:contentTypeDescription="Create a new document." ma:contentTypeScope="" ma:versionID="c8eee80a9397e942757032f22530b6af">
  <xsd:schema xmlns:xsd="http://www.w3.org/2001/XMLSchema" xmlns:xs="http://www.w3.org/2001/XMLSchema" xmlns:p="http://schemas.microsoft.com/office/2006/metadata/properties" xmlns:ns2="708c96bb-742e-4249-8e2b-6d89ee2a2a12" targetNamespace="http://schemas.microsoft.com/office/2006/metadata/properties" ma:root="true" ma:fieldsID="ed20ab612628702c9de8aa0a98ebc27b" ns2:_="">
    <xsd:import namespace="708c96bb-742e-4249-8e2b-6d89ee2a2a12"/>
    <xsd:element name="properties">
      <xsd:complexType>
        <xsd:sequence>
          <xsd:element name="documentManagement">
            <xsd:complexType>
              <xsd:all>
                <xsd:element ref="ns2:j2a840a341ce45988eab089c2d811663" minOccurs="0"/>
                <xsd:element ref="ns2:gc564d6ebf4248c7833a610fa17582d5"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8c96bb-742e-4249-8e2b-6d89ee2a2a12" elementFormDefault="qualified">
    <xsd:import namespace="http://schemas.microsoft.com/office/2006/documentManagement/types"/>
    <xsd:import namespace="http://schemas.microsoft.com/office/infopath/2007/PartnerControls"/>
    <xsd:element name="j2a840a341ce45988eab089c2d811663" ma:index="9" nillable="true" ma:taxonomy="true" ma:internalName="j2a840a341ce45988eab089c2d811663" ma:taxonomyFieldName="CurriculumCategories" ma:displayName="CurriculumCategories" ma:default="" ma:fieldId="{32a840a3-41ce-4598-8eab-089c2d811663}" ma:taxonomyMulti="true" ma:sspId="b5610599-cc4b-4dc8-9e5a-d998835b68b3" ma:termSetId="bf1c4c82-3a44-4d16-bb71-072355a7d518" ma:anchorId="00000000-0000-0000-0000-000000000000" ma:open="true" ma:isKeyword="false">
      <xsd:complexType>
        <xsd:sequence>
          <xsd:element ref="pc:Terms" minOccurs="0" maxOccurs="1"/>
        </xsd:sequence>
      </xsd:complexType>
    </xsd:element>
    <xsd:element name="gc564d6ebf4248c7833a610fa17582d5" ma:index="11" nillable="true" ma:taxonomy="true" ma:internalName="gc564d6ebf4248c7833a610fa17582d5" ma:taxonomyFieldName="Authors" ma:displayName="Authors" ma:default="" ma:fieldId="{0c564d6e-bf42-48c7-833a-610fa17582d5}" ma:taxonomyMulti="true" ma:sspId="b5610599-cc4b-4dc8-9e5a-d998835b68b3" ma:termSetId="f7ac89c2-ea02-468b-b02c-fe613d55204b" ma:anchorId="00000000-0000-0000-0000-000000000000"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gc564d6ebf4248c7833a610fa17582d5 xmlns="708c96bb-742e-4249-8e2b-6d89ee2a2a12">
      <Terms xmlns="http://schemas.microsoft.com/office/infopath/2007/PartnerControls">
        <TermInfo xmlns="http://schemas.microsoft.com/office/infopath/2007/PartnerControls">
          <TermName xmlns="http://schemas.microsoft.com/office/infopath/2007/PartnerControls">Niels-Erik Andreasen</TermName>
          <TermId xmlns="http://schemas.microsoft.com/office/infopath/2007/PartnerControls">c2b73099-97c0-4a86-a080-6aecc40c4bf4</TermId>
        </TermInfo>
      </Terms>
    </gc564d6ebf4248c7833a610fa17582d5>
    <j2a840a341ce45988eab089c2d811663 xmlns="708c96bb-742e-4249-8e2b-6d89ee2a2a12">
      <Terms xmlns="http://schemas.microsoft.com/office/infopath/2007/PartnerControls">
        <TermInfo xmlns="http://schemas.microsoft.com/office/infopath/2007/PartnerControls">
          <TermName xmlns="http://schemas.microsoft.com/office/infopath/2007/PartnerControls">Leadership Issues</TermName>
          <TermId xmlns="http://schemas.microsoft.com/office/infopath/2007/PartnerControls">be811c14-876f-43cb-a8c7-39a8cdee0b29</TermId>
        </TermInfo>
      </Terms>
    </j2a840a341ce45988eab089c2d811663>
  </documentManagement>
</p:properties>
</file>

<file path=customXml/itemProps1.xml><?xml version="1.0" encoding="utf-8"?>
<ds:datastoreItem xmlns:ds="http://schemas.openxmlformats.org/officeDocument/2006/customXml" ds:itemID="{A55D7002-878E-40EC-986B-50B5AF4BB8A7}"/>
</file>

<file path=customXml/itemProps2.xml><?xml version="1.0" encoding="utf-8"?>
<ds:datastoreItem xmlns:ds="http://schemas.openxmlformats.org/officeDocument/2006/customXml" ds:itemID="{90B8F027-AE97-4017-950B-F19E46470383}"/>
</file>

<file path=customXml/itemProps3.xml><?xml version="1.0" encoding="utf-8"?>
<ds:datastoreItem xmlns:ds="http://schemas.openxmlformats.org/officeDocument/2006/customXml" ds:itemID="{07567844-23F8-424F-BB5C-D3F2E645B7C0}"/>
</file>

<file path=docProps/app.xml><?xml version="1.0" encoding="utf-8"?>
<Properties xmlns="http://schemas.openxmlformats.org/officeDocument/2006/extended-properties" xmlns:vt="http://schemas.openxmlformats.org/officeDocument/2006/docPropsVTypes">
  <TotalTime>8783</TotalTime>
  <Words>1958</Words>
  <Application>Microsoft Office PowerPoint</Application>
  <PresentationFormat>On-screen Show (4:3)</PresentationFormat>
  <Paragraphs>110</Paragraphs>
  <Slides>45</Slides>
  <Notes>3</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45</vt:i4>
      </vt:variant>
    </vt:vector>
  </HeadingPairs>
  <TitlesOfParts>
    <vt:vector size="61" baseType="lpstr">
      <vt:lpstr>ＭＳ Ｐゴシック</vt:lpstr>
      <vt:lpstr>Akkurat</vt:lpstr>
      <vt:lpstr>Akkurat-Bold</vt:lpstr>
      <vt:lpstr>Arial</vt:lpstr>
      <vt:lpstr>Calibri</vt:lpstr>
      <vt:lpstr>Georgia</vt:lpstr>
      <vt:lpstr>Times New Roman</vt:lpstr>
      <vt:lpstr>Verdana</vt:lpstr>
      <vt:lpstr>Wingdings</vt:lpstr>
      <vt:lpstr>Dalry'sExperiment</vt:lpstr>
      <vt:lpstr>4_Custom Design</vt:lpstr>
      <vt:lpstr>5_Custom Design</vt:lpstr>
      <vt:lpstr>3_Custom Design</vt:lpstr>
      <vt:lpstr>1_Custom Design</vt:lpstr>
      <vt:lpstr>Custom Design</vt:lpstr>
      <vt:lpstr>2_Custom Design</vt:lpstr>
      <vt:lpstr>PowerPoint Presentation</vt:lpstr>
      <vt:lpstr>Leadership Skills for New Appointees:  What New Leaders Need to Know</vt:lpstr>
      <vt:lpstr>PowerPoint Presentation</vt:lpstr>
      <vt:lpstr>PowerPoint Presentation</vt:lpstr>
      <vt:lpstr>A few ground rules for new leaders</vt:lpstr>
      <vt:lpstr>A few ground rules for new leaders</vt:lpstr>
      <vt:lpstr>QUESTION I.  Core leadership values: What does the new leader bring to the position?</vt:lpstr>
      <vt:lpstr> Core leadership values:  What does the new leader bring?</vt:lpstr>
      <vt:lpstr>Illustration:  Core values of GC presidents I have known</vt:lpstr>
      <vt:lpstr>Illustration:  Core values of GC presidents I have known</vt:lpstr>
      <vt:lpstr>Illustration:  Core values of GC presidents I have known</vt:lpstr>
      <vt:lpstr>How are a leader’s core values formed? It is a lifelong process.</vt:lpstr>
      <vt:lpstr>Illustration:  Winston S. Churchill (1874-1965)</vt:lpstr>
      <vt:lpstr>Illustration:  Aung San Sue Kyi (1945-      )</vt:lpstr>
      <vt:lpstr>Illustration:  Aung San Sue Kyi (1945-      )</vt:lpstr>
      <vt:lpstr>CONCLUSION:  Core values do more for effective leadership than almost anything else, including intelligence, education, experience and natural talents.</vt:lpstr>
      <vt:lpstr>QUESTION II.  New wineskin for new wine: how does the new leader bring renewal?</vt:lpstr>
      <vt:lpstr> New wineskin for new wine:  how does the new leader bring renewal?</vt:lpstr>
      <vt:lpstr>ILLUSTRATIONS:  Two leaders who were forced to use new wineskins for their new wine.</vt:lpstr>
      <vt:lpstr>Stephen Jobs (1955-2011) The inventor of Apple products</vt:lpstr>
      <vt:lpstr> New wineskin for new wine:  how does the new leader bring renewal?</vt:lpstr>
      <vt:lpstr>H.M.S. Richards (1894-1985) The founder of media ministry</vt:lpstr>
      <vt:lpstr> New wineskin for new wine:  how does the new leader bring renewal?</vt:lpstr>
      <vt:lpstr>CONCLUSION:  New ideas and directions (new wine) can be threatening to the establishment until organizational renewal (new wineskins) are provided. Do not pour new wine into old wine skins! Renew the wine skins first, then pour the new wine in. There are risks associated with renewal, but there are greater risks associated with status quo. </vt:lpstr>
      <vt:lpstr>QUESTION III.  New directions in leadership: how do leaders come upon them?</vt:lpstr>
      <vt:lpstr> New directions in leadership:  how do leaders come upon them?</vt:lpstr>
      <vt:lpstr>ILLUSTRATION:  Two leaders who began with imagination as artists do.</vt:lpstr>
      <vt:lpstr>Rembrandt van Rijn (1606-1669) The portrait of a young man/Jesus</vt:lpstr>
      <vt:lpstr>Rembrandt van Rijn (1606-1669) The portrait of a young man/Jesus</vt:lpstr>
      <vt:lpstr>Herbert Blomstedt (1927-      ) Conductor and artistic director</vt:lpstr>
      <vt:lpstr>Herbert Blomstedt (1927-      ) Conductor and artistic director</vt:lpstr>
      <vt:lpstr>CONCLUSION:  Sanctified imagination may seem a strange quality of a new leader but it is in fact a gift from God, who gives his leaders that gift, generally called "vision" in the Bible before he sends them to lead his people. Imagination enables the leader to make a leap from “what is” to “what can be.” There is no natural connection between the two—no evolution from one to the the other. Only imagination can take the leader to “what can be.” </vt:lpstr>
      <vt:lpstr>Think of some visionary leaders in Scripture: </vt:lpstr>
      <vt:lpstr>QUESTION IV.  Leading responsibly: what is leadership responsibility?</vt:lpstr>
      <vt:lpstr> Leading responsibly:  what is leadership responsibility?</vt:lpstr>
      <vt:lpstr> Leading responsibly:  what is leadership responsibility?</vt:lpstr>
      <vt:lpstr>ILLUSTRATION:  Responsible leaders</vt:lpstr>
      <vt:lpstr>Siegfried H. Horn (1908-1993) Biblical archaeologist</vt:lpstr>
      <vt:lpstr>Siegfried H. Horn (1908-1993) Biblical archaeologist</vt:lpstr>
      <vt:lpstr>W.H. Anderson (1908-1993) Missionary in South Africa, Rhodesia and Zambia</vt:lpstr>
      <vt:lpstr>Leona G. Running (1916-2014) Woman teacher in a man’s world</vt:lpstr>
      <vt:lpstr>Leona G. Running (1916-2014) Woman teacher in a man’s world</vt:lpstr>
      <vt:lpstr>CONCLUSION:  The new leader will discover and hone his or her core values; identify new wineskins for new ideas and directions in leadership; use sanctified imagination to gain brand new and creative insights that others have missed; and take personal responsibility for the organization being led, it's mission and all those associated with it.</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Dalry Payne</dc:creator>
  <cp:lastModifiedBy>Dalry Payne</cp:lastModifiedBy>
  <cp:revision>391</cp:revision>
  <cp:lastPrinted>2015-12-08T14:16:44Z</cp:lastPrinted>
  <dcterms:created xsi:type="dcterms:W3CDTF">2010-10-03T14:41:21Z</dcterms:created>
  <dcterms:modified xsi:type="dcterms:W3CDTF">2015-12-08T14:17:57Z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0x010100606931C23B4E154BA7E8104755D6A6CD</vt:lpwstr>
  </property>
  <property fmtid="{D5CDD505-2E9C-101B-9397-08002B2CF9AE}" pid="3" name="Authors">
    <vt:lpwstr>53;#Niels-Erik Andreasen|c2b73099-97c0-4a86-a080-6aecc40c4bf4</vt:lpwstr>
  </property>
  <property fmtid="{D5CDD505-2E9C-101B-9397-08002B2CF9AE}" pid="4" name="CurriculumCategories">
    <vt:lpwstr>6;#Leadership Issues|be811c14-876f-43cb-a8c7-39a8cdee0b29</vt:lpwstr>
  </property>
</Properties>
</file>