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Lst>
  <p:sldSz cy="7620000" cx="10160000"/>
  <p:notesSz cy="10160000" cx="7620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8" Type="http://schemas.openxmlformats.org/officeDocument/2006/relationships/slide" Target="slides/slide13.xml"/><Relationship Id="rId13" Type="http://schemas.openxmlformats.org/officeDocument/2006/relationships/slide" Target="slides/slide8.xml"/><Relationship Id="rId26" Type="http://schemas.openxmlformats.org/officeDocument/2006/relationships/slide" Target="slides/slide21.xml"/><Relationship Id="rId39" Type="http://schemas.openxmlformats.org/officeDocument/2006/relationships/customXml" Target="../customXml/item1.xml"/><Relationship Id="rId34" Type="http://schemas.openxmlformats.org/officeDocument/2006/relationships/slide" Target="slides/slide29.xml"/><Relationship Id="rId21" Type="http://schemas.openxmlformats.org/officeDocument/2006/relationships/slide" Target="slides/slide16.xml"/><Relationship Id="rId7" Type="http://schemas.openxmlformats.org/officeDocument/2006/relationships/slide" Target="slides/slide2.xml"/><Relationship Id="rId16" Type="http://schemas.openxmlformats.org/officeDocument/2006/relationships/slide" Target="slides/slide11.xml"/><Relationship Id="rId29" Type="http://schemas.openxmlformats.org/officeDocument/2006/relationships/slide" Target="slides/slide24.xml"/><Relationship Id="rId2"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customXml" Target="../customXml/item3.xml"/><Relationship Id="rId37" Type="http://schemas.openxmlformats.org/officeDocument/2006/relationships/slide" Target="slides/slide32.xml"/><Relationship Id="rId11" Type="http://schemas.openxmlformats.org/officeDocument/2006/relationships/slide" Target="slides/slide6.xml"/><Relationship Id="rId32" Type="http://schemas.openxmlformats.org/officeDocument/2006/relationships/slide" Target="slides/slide27.xml"/><Relationship Id="rId1" Type="http://schemas.openxmlformats.org/officeDocument/2006/relationships/theme" Target="theme/theme1.xml"/><Relationship Id="rId24" Type="http://schemas.openxmlformats.org/officeDocument/2006/relationships/slide" Target="slides/slide19.xml"/><Relationship Id="rId6" Type="http://schemas.openxmlformats.org/officeDocument/2006/relationships/slide" Target="slides/slide1.xml"/><Relationship Id="rId40" Type="http://schemas.openxmlformats.org/officeDocument/2006/relationships/customXml" Target="../customXml/item2.xml"/><Relationship Id="rId36" Type="http://schemas.openxmlformats.org/officeDocument/2006/relationships/slide" Target="slides/slide31.xml"/><Relationship Id="rId15" Type="http://schemas.openxmlformats.org/officeDocument/2006/relationships/slide" Target="slides/slide10.xml"/><Relationship Id="rId28" Type="http://schemas.openxmlformats.org/officeDocument/2006/relationships/slide" Target="slides/slide23.xml"/><Relationship Id="rId23" Type="http://schemas.openxmlformats.org/officeDocument/2006/relationships/slide" Target="slides/slide18.xml"/><Relationship Id="rId5" Type="http://schemas.openxmlformats.org/officeDocument/2006/relationships/notesMaster" Target="notesMasters/notesMaster1.xml"/><Relationship Id="rId19" Type="http://schemas.openxmlformats.org/officeDocument/2006/relationships/slide" Target="slides/slide14.xml"/><Relationship Id="rId31" Type="http://schemas.openxmlformats.org/officeDocument/2006/relationships/slide" Target="slides/slide26.xml"/><Relationship Id="rId10" Type="http://schemas.openxmlformats.org/officeDocument/2006/relationships/slide" Target="slides/slide5.xml"/><Relationship Id="rId14" Type="http://schemas.openxmlformats.org/officeDocument/2006/relationships/slide" Target="slides/slide9.xml"/><Relationship Id="rId30" Type="http://schemas.openxmlformats.org/officeDocument/2006/relationships/slide" Target="slides/slide25.xml"/><Relationship Id="rId35" Type="http://schemas.openxmlformats.org/officeDocument/2006/relationships/slide" Target="slides/slide30.xml"/><Relationship Id="rId27" Type="http://schemas.openxmlformats.org/officeDocument/2006/relationships/slide" Target="slides/slide22.xml"/><Relationship Id="rId22" Type="http://schemas.openxmlformats.org/officeDocument/2006/relationships/slide" Target="slides/slide17.xml"/><Relationship Id="rId4" Type="http://schemas.openxmlformats.org/officeDocument/2006/relationships/slideMaster" Target="slideMasters/slideMaster1.xml"/><Relationship Id="rId9" Type="http://schemas.openxmlformats.org/officeDocument/2006/relationships/slide" Target="slides/slide4.xml"/><Relationship Id="rId8" Type="http://schemas.openxmlformats.org/officeDocument/2006/relationships/slide" Target="slides/slide3.xml"/><Relationship Id="rId3" Type="http://schemas.openxmlformats.org/officeDocument/2006/relationships/tableStyles" Target="tableStyles.xml"/><Relationship Id="rId38" Type="http://schemas.openxmlformats.org/officeDocument/2006/relationships/slide" Target="slides/slide33.xml"/><Relationship Id="rId17" Type="http://schemas.openxmlformats.org/officeDocument/2006/relationships/slide" Target="slides/slide12.xml"/><Relationship Id="rId12" Type="http://schemas.openxmlformats.org/officeDocument/2006/relationships/slide" Target="slides/slide7.xml"/><Relationship Id="rId33" Type="http://schemas.openxmlformats.org/officeDocument/2006/relationships/slide" Target="slides/slide28.xml"/><Relationship Id="rId25" Type="http://schemas.openxmlformats.org/officeDocument/2006/relationships/slide" Target="slides/slide20.xml"/></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826000" x="762000"/>
            <a:ext cy="4572000" cx="6096000"/>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 name="Shape 21"/>
        <p:cNvGrpSpPr/>
        <p:nvPr/>
      </p:nvGrpSpPr>
      <p:grpSpPr>
        <a:xfrm>
          <a:off y="0" x="0"/>
          <a:ext cy="0" cx="0"/>
          <a:chOff y="0" x="0"/>
          <a:chExt cy="0" cx="0"/>
        </a:xfrm>
      </p:grpSpPr>
      <p:sp>
        <p:nvSpPr>
          <p:cNvPr id="22" name="Shape 2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3" name="Shape 2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77" name="Shape 7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83" name="Shape 8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89" name="Shape 8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3" name="Shape 93"/>
        <p:cNvGrpSpPr/>
        <p:nvPr/>
      </p:nvGrpSpPr>
      <p:grpSpPr>
        <a:xfrm>
          <a:off y="0" x="0"/>
          <a:ext cy="0" cx="0"/>
          <a:chOff y="0" x="0"/>
          <a:chExt cy="0" cx="0"/>
        </a:xfrm>
      </p:grpSpPr>
      <p:sp>
        <p:nvSpPr>
          <p:cNvPr id="94" name="Shape 9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95" name="Shape 9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9" name="Shape 99"/>
        <p:cNvGrpSpPr/>
        <p:nvPr/>
      </p:nvGrpSpPr>
      <p:grpSpPr>
        <a:xfrm>
          <a:off y="0" x="0"/>
          <a:ext cy="0" cx="0"/>
          <a:chOff y="0" x="0"/>
          <a:chExt cy="0" cx="0"/>
        </a:xfrm>
      </p:grpSpPr>
      <p:sp>
        <p:nvSpPr>
          <p:cNvPr id="100" name="Shape 10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01" name="Shape 10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5" name="Shape 105"/>
        <p:cNvGrpSpPr/>
        <p:nvPr/>
      </p:nvGrpSpPr>
      <p:grpSpPr>
        <a:xfrm>
          <a:off y="0" x="0"/>
          <a:ext cy="0" cx="0"/>
          <a:chOff y="0" x="0"/>
          <a:chExt cy="0" cx="0"/>
        </a:xfrm>
      </p:grpSpPr>
      <p:sp>
        <p:nvSpPr>
          <p:cNvPr id="106" name="Shape 10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07" name="Shape 10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1" name="Shape 111"/>
        <p:cNvGrpSpPr/>
        <p:nvPr/>
      </p:nvGrpSpPr>
      <p:grpSpPr>
        <a:xfrm>
          <a:off y="0" x="0"/>
          <a:ext cy="0" cx="0"/>
          <a:chOff y="0" x="0"/>
          <a:chExt cy="0" cx="0"/>
        </a:xfrm>
      </p:grpSpPr>
      <p:sp>
        <p:nvSpPr>
          <p:cNvPr id="112" name="Shape 11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13" name="Shape 11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7" name="Shape 117"/>
        <p:cNvGrpSpPr/>
        <p:nvPr/>
      </p:nvGrpSpPr>
      <p:grpSpPr>
        <a:xfrm>
          <a:off y="0" x="0"/>
          <a:ext cy="0" cx="0"/>
          <a:chOff y="0" x="0"/>
          <a:chExt cy="0" cx="0"/>
        </a:xfrm>
      </p:grpSpPr>
      <p:sp>
        <p:nvSpPr>
          <p:cNvPr id="118" name="Shape 11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19" name="Shape 11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3" name="Shape 123"/>
        <p:cNvGrpSpPr/>
        <p:nvPr/>
      </p:nvGrpSpPr>
      <p:grpSpPr>
        <a:xfrm>
          <a:off y="0" x="0"/>
          <a:ext cy="0" cx="0"/>
          <a:chOff y="0" x="0"/>
          <a:chExt cy="0" cx="0"/>
        </a:xfrm>
      </p:grpSpPr>
      <p:sp>
        <p:nvSpPr>
          <p:cNvPr id="124" name="Shape 12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25" name="Shape 12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9" name="Shape 129"/>
        <p:cNvGrpSpPr/>
        <p:nvPr/>
      </p:nvGrpSpPr>
      <p:grpSpPr>
        <a:xfrm>
          <a:off y="0" x="0"/>
          <a:ext cy="0" cx="0"/>
          <a:chOff y="0" x="0"/>
          <a:chExt cy="0" cx="0"/>
        </a:xfrm>
      </p:grpSpPr>
      <p:sp>
        <p:nvSpPr>
          <p:cNvPr id="130" name="Shape 13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31" name="Shape 13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 name="Shape 27"/>
        <p:cNvGrpSpPr/>
        <p:nvPr/>
      </p:nvGrpSpPr>
      <p:grpSpPr>
        <a:xfrm>
          <a:off y="0" x="0"/>
          <a:ext cy="0" cx="0"/>
          <a:chOff y="0" x="0"/>
          <a:chExt cy="0" cx="0"/>
        </a:xfrm>
      </p:grpSpPr>
      <p:sp>
        <p:nvSpPr>
          <p:cNvPr id="28" name="Shape 2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9" name="Shape 2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5" name="Shape 135"/>
        <p:cNvGrpSpPr/>
        <p:nvPr/>
      </p:nvGrpSpPr>
      <p:grpSpPr>
        <a:xfrm>
          <a:off y="0" x="0"/>
          <a:ext cy="0" cx="0"/>
          <a:chOff y="0" x="0"/>
          <a:chExt cy="0" cx="0"/>
        </a:xfrm>
      </p:grpSpPr>
      <p:sp>
        <p:nvSpPr>
          <p:cNvPr id="136" name="Shape 13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37" name="Shape 13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1" name="Shape 141"/>
        <p:cNvGrpSpPr/>
        <p:nvPr/>
      </p:nvGrpSpPr>
      <p:grpSpPr>
        <a:xfrm>
          <a:off y="0" x="0"/>
          <a:ext cy="0" cx="0"/>
          <a:chOff y="0" x="0"/>
          <a:chExt cy="0" cx="0"/>
        </a:xfrm>
      </p:grpSpPr>
      <p:sp>
        <p:nvSpPr>
          <p:cNvPr id="142" name="Shape 14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43" name="Shape 14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7" name="Shape 147"/>
        <p:cNvGrpSpPr/>
        <p:nvPr/>
      </p:nvGrpSpPr>
      <p:grpSpPr>
        <a:xfrm>
          <a:off y="0" x="0"/>
          <a:ext cy="0" cx="0"/>
          <a:chOff y="0" x="0"/>
          <a:chExt cy="0" cx="0"/>
        </a:xfrm>
      </p:grpSpPr>
      <p:sp>
        <p:nvSpPr>
          <p:cNvPr id="148" name="Shape 14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49" name="Shape 14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3" name="Shape 153"/>
        <p:cNvGrpSpPr/>
        <p:nvPr/>
      </p:nvGrpSpPr>
      <p:grpSpPr>
        <a:xfrm>
          <a:off y="0" x="0"/>
          <a:ext cy="0" cx="0"/>
          <a:chOff y="0" x="0"/>
          <a:chExt cy="0" cx="0"/>
        </a:xfrm>
      </p:grpSpPr>
      <p:sp>
        <p:nvSpPr>
          <p:cNvPr id="154" name="Shape 15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55" name="Shape 15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9" name="Shape 159"/>
        <p:cNvGrpSpPr/>
        <p:nvPr/>
      </p:nvGrpSpPr>
      <p:grpSpPr>
        <a:xfrm>
          <a:off y="0" x="0"/>
          <a:ext cy="0" cx="0"/>
          <a:chOff y="0" x="0"/>
          <a:chExt cy="0" cx="0"/>
        </a:xfrm>
      </p:grpSpPr>
      <p:sp>
        <p:nvSpPr>
          <p:cNvPr id="160" name="Shape 16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61" name="Shape 16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5" name="Shape 165"/>
        <p:cNvGrpSpPr/>
        <p:nvPr/>
      </p:nvGrpSpPr>
      <p:grpSpPr>
        <a:xfrm>
          <a:off y="0" x="0"/>
          <a:ext cy="0" cx="0"/>
          <a:chOff y="0" x="0"/>
          <a:chExt cy="0" cx="0"/>
        </a:xfrm>
      </p:grpSpPr>
      <p:sp>
        <p:nvSpPr>
          <p:cNvPr id="166" name="Shape 16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67" name="Shape 16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1" name="Shape 171"/>
        <p:cNvGrpSpPr/>
        <p:nvPr/>
      </p:nvGrpSpPr>
      <p:grpSpPr>
        <a:xfrm>
          <a:off y="0" x="0"/>
          <a:ext cy="0" cx="0"/>
          <a:chOff y="0" x="0"/>
          <a:chExt cy="0" cx="0"/>
        </a:xfrm>
      </p:grpSpPr>
      <p:sp>
        <p:nvSpPr>
          <p:cNvPr id="172" name="Shape 17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73" name="Shape 17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7" name="Shape 177"/>
        <p:cNvGrpSpPr/>
        <p:nvPr/>
      </p:nvGrpSpPr>
      <p:grpSpPr>
        <a:xfrm>
          <a:off y="0" x="0"/>
          <a:ext cy="0" cx="0"/>
          <a:chOff y="0" x="0"/>
          <a:chExt cy="0" cx="0"/>
        </a:xfrm>
      </p:grpSpPr>
      <p:sp>
        <p:nvSpPr>
          <p:cNvPr id="178" name="Shape 17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79" name="Shape 17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3" name="Shape 183"/>
        <p:cNvGrpSpPr/>
        <p:nvPr/>
      </p:nvGrpSpPr>
      <p:grpSpPr>
        <a:xfrm>
          <a:off y="0" x="0"/>
          <a:ext cy="0" cx="0"/>
          <a:chOff y="0" x="0"/>
          <a:chExt cy="0" cx="0"/>
        </a:xfrm>
      </p:grpSpPr>
      <p:sp>
        <p:nvSpPr>
          <p:cNvPr id="184" name="Shape 18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85" name="Shape 18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9" name="Shape 189"/>
        <p:cNvGrpSpPr/>
        <p:nvPr/>
      </p:nvGrpSpPr>
      <p:grpSpPr>
        <a:xfrm>
          <a:off y="0" x="0"/>
          <a:ext cy="0" cx="0"/>
          <a:chOff y="0" x="0"/>
          <a:chExt cy="0" cx="0"/>
        </a:xfrm>
      </p:grpSpPr>
      <p:sp>
        <p:nvSpPr>
          <p:cNvPr id="190" name="Shape 19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91" name="Shape 19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 name="Shape 33"/>
        <p:cNvGrpSpPr/>
        <p:nvPr/>
      </p:nvGrpSpPr>
      <p:grpSpPr>
        <a:xfrm>
          <a:off y="0" x="0"/>
          <a:ext cy="0" cx="0"/>
          <a:chOff y="0" x="0"/>
          <a:chExt cy="0" cx="0"/>
        </a:xfrm>
      </p:grpSpPr>
      <p:sp>
        <p:nvSpPr>
          <p:cNvPr id="34" name="Shape 3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5" name="Shape 3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5" name="Shape 195"/>
        <p:cNvGrpSpPr/>
        <p:nvPr/>
      </p:nvGrpSpPr>
      <p:grpSpPr>
        <a:xfrm>
          <a:off y="0" x="0"/>
          <a:ext cy="0" cx="0"/>
          <a:chOff y="0" x="0"/>
          <a:chExt cy="0" cx="0"/>
        </a:xfrm>
      </p:grpSpPr>
      <p:sp>
        <p:nvSpPr>
          <p:cNvPr id="196" name="Shape 19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97" name="Shape 19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1" name="Shape 201"/>
        <p:cNvGrpSpPr/>
        <p:nvPr/>
      </p:nvGrpSpPr>
      <p:grpSpPr>
        <a:xfrm>
          <a:off y="0" x="0"/>
          <a:ext cy="0" cx="0"/>
          <a:chOff y="0" x="0"/>
          <a:chExt cy="0" cx="0"/>
        </a:xfrm>
      </p:grpSpPr>
      <p:sp>
        <p:nvSpPr>
          <p:cNvPr id="202" name="Shape 20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03" name="Shape 20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7" name="Shape 207"/>
        <p:cNvGrpSpPr/>
        <p:nvPr/>
      </p:nvGrpSpPr>
      <p:grpSpPr>
        <a:xfrm>
          <a:off y="0" x="0"/>
          <a:ext cy="0" cx="0"/>
          <a:chOff y="0" x="0"/>
          <a:chExt cy="0" cx="0"/>
        </a:xfrm>
      </p:grpSpPr>
      <p:sp>
        <p:nvSpPr>
          <p:cNvPr id="208" name="Shape 20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09" name="Shape 20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4" name="Shape 224"/>
        <p:cNvGrpSpPr/>
        <p:nvPr/>
      </p:nvGrpSpPr>
      <p:grpSpPr>
        <a:xfrm>
          <a:off y="0" x="0"/>
          <a:ext cy="0" cx="0"/>
          <a:chOff y="0" x="0"/>
          <a:chExt cy="0" cx="0"/>
        </a:xfrm>
      </p:grpSpPr>
      <p:sp>
        <p:nvSpPr>
          <p:cNvPr id="225" name="Shape 22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26" name="Shape 22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 name="Shape 39"/>
        <p:cNvGrpSpPr/>
        <p:nvPr/>
      </p:nvGrpSpPr>
      <p:grpSpPr>
        <a:xfrm>
          <a:off y="0" x="0"/>
          <a:ext cy="0" cx="0"/>
          <a:chOff y="0" x="0"/>
          <a:chExt cy="0" cx="0"/>
        </a:xfrm>
      </p:grpSpPr>
      <p:sp>
        <p:nvSpPr>
          <p:cNvPr id="40" name="Shape 4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1" name="Shape 4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 name="Shape 45"/>
        <p:cNvGrpSpPr/>
        <p:nvPr/>
      </p:nvGrpSpPr>
      <p:grpSpPr>
        <a:xfrm>
          <a:off y="0" x="0"/>
          <a:ext cy="0" cx="0"/>
          <a:chOff y="0" x="0"/>
          <a:chExt cy="0" cx="0"/>
        </a:xfrm>
      </p:grpSpPr>
      <p:sp>
        <p:nvSpPr>
          <p:cNvPr id="46" name="Shape 4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7" name="Shape 4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 name="Shape 51"/>
        <p:cNvGrpSpPr/>
        <p:nvPr/>
      </p:nvGrpSpPr>
      <p:grpSpPr>
        <a:xfrm>
          <a:off y="0" x="0"/>
          <a:ext cy="0" cx="0"/>
          <a:chOff y="0" x="0"/>
          <a:chExt cy="0" cx="0"/>
        </a:xfrm>
      </p:grpSpPr>
      <p:sp>
        <p:nvSpPr>
          <p:cNvPr id="52" name="Shape 5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53" name="Shape 5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59" name="Shape 5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65" name="Shape 6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71" name="Shape 7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5" name="Shape 5"/>
        <p:cNvGrpSpPr/>
        <p:nvPr/>
      </p:nvGrpSpPr>
      <p:grpSpPr>
        <a:xfrm>
          <a:off y="0" x="0"/>
          <a:ext cy="0" cx="0"/>
          <a:chOff y="0" x="0"/>
          <a:chExt cy="0" cx="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6" name="Shape 6"/>
        <p:cNvGrpSpPr/>
        <p:nvPr/>
      </p:nvGrpSpPr>
      <p:grpSpPr>
        <a:xfrm>
          <a:off y="0" x="0"/>
          <a:ext cy="0" cx="0"/>
          <a:chOff y="0" x="0"/>
          <a:chExt cy="0" cx="0"/>
        </a:xfrm>
      </p:grpSpPr>
      <p:sp>
        <p:nvSpPr>
          <p:cNvPr id="7" name="Shape 7"/>
          <p:cNvSpPr txBox="1"/>
          <p:nvPr>
            <p:ph type="ctrTitle"/>
          </p:nvPr>
        </p:nvSpPr>
        <p:spPr>
          <a:xfrm>
            <a:off y="3048000" x="914400"/>
            <a:ext cy="1219199" cx="8331200"/>
          </a:xfrm>
          <a:prstGeom prst="rect">
            <a:avLst/>
          </a:prstGeom>
        </p:spPr>
        <p:txBody>
          <a:bodyPr bIns="91425" rIns="91425" lIns="91425" tIns="91425" anchor="t" anchorCtr="0"/>
          <a:lstStyle>
            <a:lvl1pPr algn="ctr">
              <a:buSzPct val="100000"/>
              <a:defRPr sz="4800"/>
            </a:lvl1pPr>
            <a:lvl2pPr algn="ctr">
              <a:buSzPct val="100000"/>
              <a:defRPr sz="4800"/>
            </a:lvl2pPr>
            <a:lvl3pPr algn="ctr">
              <a:buSzPct val="100000"/>
              <a:defRPr sz="4800"/>
            </a:lvl3pPr>
            <a:lvl4pPr algn="ctr">
              <a:buSzPct val="100000"/>
              <a:defRPr sz="4800"/>
            </a:lvl4pPr>
            <a:lvl5pPr algn="ctr">
              <a:buSzPct val="100000"/>
              <a:defRPr sz="4800"/>
            </a:lvl5pPr>
            <a:lvl6pPr algn="ctr">
              <a:buSzPct val="100000"/>
              <a:defRPr sz="4800"/>
            </a:lvl6pPr>
            <a:lvl7pPr algn="ctr">
              <a:buSzPct val="100000"/>
              <a:defRPr sz="4800"/>
            </a:lvl7pPr>
            <a:lvl8pPr algn="ctr">
              <a:buSzPct val="100000"/>
              <a:defRPr sz="4800"/>
            </a:lvl8pPr>
            <a:lvl9pPr algn="ctr">
              <a:buSzPct val="100000"/>
              <a:defRPr sz="4800"/>
            </a:lvl9pPr>
          </a:lstStyle>
          <a:p/>
        </p:txBody>
      </p:sp>
      <p:sp>
        <p:nvSpPr>
          <p:cNvPr id="8" name="Shape 8"/>
          <p:cNvSpPr txBox="1"/>
          <p:nvPr>
            <p:ph idx="1" type="subTitle"/>
          </p:nvPr>
        </p:nvSpPr>
        <p:spPr>
          <a:xfrm>
            <a:off y="4572000" x="1828800"/>
            <a:ext cy="914400" cx="6502399"/>
          </a:xfrm>
          <a:prstGeom prst="rect">
            <a:avLst/>
          </a:prstGeom>
        </p:spPr>
        <p:txBody>
          <a:bodyPr bIns="91425" rIns="91425" lIns="91425" t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9" name="Shape 9"/>
        <p:cNvGrpSpPr/>
        <p:nvPr/>
      </p:nvGrpSpPr>
      <p:grpSpPr>
        <a:xfrm>
          <a:off y="0" x="0"/>
          <a:ext cy="0" cx="0"/>
          <a:chOff y="0" x="0"/>
          <a:chExt cy="0" cx="0"/>
        </a:xfrm>
      </p:grpSpPr>
      <p:sp>
        <p:nvSpPr>
          <p:cNvPr id="10" name="Shape 10"/>
          <p:cNvSpPr txBox="1"/>
          <p:nvPr>
            <p:ph type="title"/>
          </p:nvPr>
        </p:nvSpPr>
        <p:spPr>
          <a:xfrm>
            <a:off y="304800" x="304800"/>
            <a:ext cy="914400" cx="9550400"/>
          </a:xfrm>
          <a:prstGeom prst="rect">
            <a:avLst/>
          </a:prstGeom>
        </p:spPr>
        <p:txBody>
          <a:bodyPr bIns="91425" rIns="91425" lIns="91425" t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p:txBody>
      </p:sp>
      <p:sp>
        <p:nvSpPr>
          <p:cNvPr id="11" name="Shape 11"/>
          <p:cNvSpPr txBox="1"/>
          <p:nvPr>
            <p:ph idx="1" type="body"/>
          </p:nvPr>
        </p:nvSpPr>
        <p:spPr>
          <a:xfrm>
            <a:off y="1828800" x="304800"/>
            <a:ext cy="5486399" cx="9550400"/>
          </a:xfrm>
          <a:prstGeom prst="rect">
            <a:avLst/>
          </a:prstGeom>
        </p:spPr>
        <p:txBody>
          <a:bodyPr bIns="91425" rIns="91425" lIns="91425" t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12" name="Shape 12"/>
        <p:cNvGrpSpPr/>
        <p:nvPr/>
      </p:nvGrpSpPr>
      <p:grpSpPr>
        <a:xfrm>
          <a:off y="0" x="0"/>
          <a:ext cy="0" cx="0"/>
          <a:chOff y="0" x="0"/>
          <a:chExt cy="0" cx="0"/>
        </a:xfrm>
      </p:grpSpPr>
      <p:sp>
        <p:nvSpPr>
          <p:cNvPr id="13" name="Shape 13"/>
          <p:cNvSpPr txBox="1"/>
          <p:nvPr>
            <p:ph type="title"/>
          </p:nvPr>
        </p:nvSpPr>
        <p:spPr>
          <a:xfrm>
            <a:off y="304800" x="304800"/>
            <a:ext cy="914400" cx="9550400"/>
          </a:xfrm>
          <a:prstGeom prst="rect">
            <a:avLst/>
          </a:prstGeom>
        </p:spPr>
        <p:txBody>
          <a:bodyPr bIns="91425" rIns="91425" lIns="91425" t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p:txBody>
      </p:sp>
      <p:sp>
        <p:nvSpPr>
          <p:cNvPr id="14" name="Shape 14"/>
          <p:cNvSpPr txBox="1"/>
          <p:nvPr>
            <p:ph idx="1" type="body"/>
          </p:nvPr>
        </p:nvSpPr>
        <p:spPr>
          <a:xfrm>
            <a:off y="1828800" x="304800"/>
            <a:ext cy="5486399" cx="4470399"/>
          </a:xfrm>
          <a:prstGeom prst="rect">
            <a:avLst/>
          </a:prstGeom>
        </p:spPr>
        <p:txBody>
          <a:bodyPr bIns="91425" rIns="91425" lIns="91425" t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p:txBody>
      </p:sp>
      <p:sp>
        <p:nvSpPr>
          <p:cNvPr id="15" name="Shape 15"/>
          <p:cNvSpPr txBox="1"/>
          <p:nvPr>
            <p:ph idx="2" type="body"/>
          </p:nvPr>
        </p:nvSpPr>
        <p:spPr>
          <a:xfrm>
            <a:off y="1828800" x="5384800"/>
            <a:ext cy="5486399" cx="4470399"/>
          </a:xfrm>
          <a:prstGeom prst="rect">
            <a:avLst/>
          </a:prstGeom>
        </p:spPr>
        <p:txBody>
          <a:bodyPr bIns="91425" rIns="91425" lIns="91425" t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16" name="Shape 16"/>
        <p:cNvGrpSpPr/>
        <p:nvPr/>
      </p:nvGrpSpPr>
      <p:grpSpPr>
        <a:xfrm>
          <a:off y="0" x="0"/>
          <a:ext cy="0" cx="0"/>
          <a:chOff y="0" x="0"/>
          <a:chExt cy="0" cx="0"/>
        </a:xfrm>
      </p:grpSpPr>
      <p:sp>
        <p:nvSpPr>
          <p:cNvPr id="17" name="Shape 17"/>
          <p:cNvSpPr txBox="1"/>
          <p:nvPr>
            <p:ph idx="1" type="body"/>
          </p:nvPr>
        </p:nvSpPr>
        <p:spPr>
          <a:xfrm>
            <a:off y="6705600" x="304800"/>
            <a:ext cy="609599" cx="9550400"/>
          </a:xfrm>
          <a:prstGeom prst="rect">
            <a:avLst/>
          </a:prstGeom>
        </p:spPr>
        <p:txBody>
          <a:bodyPr bIns="91425" rIns="91425" lIns="91425" t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theme/theme2.xml" Type="http://schemas.openxmlformats.org/officeDocument/2006/relationships/theme" Id="rId6"/><Relationship Target="../slideLayouts/slideLayout5.xml" Type="http://schemas.openxmlformats.org/officeDocument/2006/relationships/slideLayout" Id="rId5"/></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4" name="Shape 4"/>
        <p:cNvGrpSpPr/>
        <p:nvPr/>
      </p:nvGrpSpPr>
      <p:grpSpPr>
        <a:xfrm>
          <a:off y="0" x="0"/>
          <a:ext cy="0" cx="0"/>
          <a:chOff y="0" x="0"/>
          <a:chExt cy="0" cx="0"/>
        </a:xfrm>
      </p:grpSpPr>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4"/><Relationship Target="../media/image02.pn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1.xml" Type="http://schemas.openxmlformats.org/officeDocument/2006/relationships/slideLayout" Id="rId1"/><Relationship Target="../media/image05.png" Type="http://schemas.openxmlformats.org/officeDocument/2006/relationships/image" Id="rId4"/><Relationship Target="../media/image02.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1.xml" Type="http://schemas.openxmlformats.org/officeDocument/2006/relationships/slideLayout" Id="rId1"/><Relationship Target="../media/image07.png" Type="http://schemas.openxmlformats.org/officeDocument/2006/relationships/image" Id="rId4"/><Relationship Target="../media/image02.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1.xml" Type="http://schemas.openxmlformats.org/officeDocument/2006/relationships/slideLayout" Id="rId1"/><Relationship Target="../media/image07.png" Type="http://schemas.openxmlformats.org/officeDocument/2006/relationships/image" Id="rId4"/><Relationship Target="../media/image02.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1.xml" Type="http://schemas.openxmlformats.org/officeDocument/2006/relationships/slideLayout" Id="rId1"/><Relationship Target="../media/image07.png" Type="http://schemas.openxmlformats.org/officeDocument/2006/relationships/image" Id="rId4"/><Relationship Target="../media/image02.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1.xml" Type="http://schemas.openxmlformats.org/officeDocument/2006/relationships/slideLayout" Id="rId1"/><Relationship Target="../media/image07.png" Type="http://schemas.openxmlformats.org/officeDocument/2006/relationships/image" Id="rId4"/><Relationship Target="../media/image02.pn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1.xml" Type="http://schemas.openxmlformats.org/officeDocument/2006/relationships/slideLayout" Id="rId1"/><Relationship Target="../media/image07.png" Type="http://schemas.openxmlformats.org/officeDocument/2006/relationships/image" Id="rId4"/><Relationship Target="../media/image02.png"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1.xml" Type="http://schemas.openxmlformats.org/officeDocument/2006/relationships/slideLayout" Id="rId1"/><Relationship Target="../media/image05.png" Type="http://schemas.openxmlformats.org/officeDocument/2006/relationships/image" Id="rId4"/><Relationship Target="../media/image02.pn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1.xml" Type="http://schemas.openxmlformats.org/officeDocument/2006/relationships/slideLayout" Id="rId1"/><Relationship Target="../media/image07.png" Type="http://schemas.openxmlformats.org/officeDocument/2006/relationships/image" Id="rId4"/><Relationship Target="../media/image02.pn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1.xml" Type="http://schemas.openxmlformats.org/officeDocument/2006/relationships/slideLayout" Id="rId1"/><Relationship Target="../media/image07.png" Type="http://schemas.openxmlformats.org/officeDocument/2006/relationships/image" Id="rId4"/><Relationship Target="../media/image02.pn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1.xml" Type="http://schemas.openxmlformats.org/officeDocument/2006/relationships/slideLayout" Id="rId1"/><Relationship Target="../media/image07.png" Type="http://schemas.openxmlformats.org/officeDocument/2006/relationships/image" Id="rId4"/><Relationship Target="../media/image02.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xml" Type="http://schemas.openxmlformats.org/officeDocument/2006/relationships/slideLayout" Id="rId1"/><Relationship Target="../media/image06.png" Type="http://schemas.openxmlformats.org/officeDocument/2006/relationships/image" Id="rId4"/><Relationship Target="../media/image02.png" Type="http://schemas.openxmlformats.org/officeDocument/2006/relationships/image" Id="rId3"/></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1.xml" Type="http://schemas.openxmlformats.org/officeDocument/2006/relationships/slideLayout" Id="rId1"/><Relationship Target="../media/image07.png" Type="http://schemas.openxmlformats.org/officeDocument/2006/relationships/image" Id="rId4"/><Relationship Target="../media/image02.pn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1.xml" Type="http://schemas.openxmlformats.org/officeDocument/2006/relationships/slideLayout" Id="rId1"/><Relationship Target="../media/image07.png" Type="http://schemas.openxmlformats.org/officeDocument/2006/relationships/image" Id="rId4"/><Relationship Target="../media/image02.png" Type="http://schemas.openxmlformats.org/officeDocument/2006/relationships/image" Id="rId3"/></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1.xml" Type="http://schemas.openxmlformats.org/officeDocument/2006/relationships/slideLayout" Id="rId1"/><Relationship Target="../media/image07.png" Type="http://schemas.openxmlformats.org/officeDocument/2006/relationships/image" Id="rId4"/><Relationship Target="../media/image02.pn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1.xml" Type="http://schemas.openxmlformats.org/officeDocument/2006/relationships/slideLayout" Id="rId1"/><Relationship Target="../media/image07.png" Type="http://schemas.openxmlformats.org/officeDocument/2006/relationships/image" Id="rId4"/><Relationship Target="../media/image02.png" Type="http://schemas.openxmlformats.org/officeDocument/2006/relationships/image"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1.xml" Type="http://schemas.openxmlformats.org/officeDocument/2006/relationships/slideLayout" Id="rId1"/><Relationship Target="../media/image17.png" Type="http://schemas.openxmlformats.org/officeDocument/2006/relationships/image" Id="rId4"/><Relationship Target="../media/image02.png" Type="http://schemas.openxmlformats.org/officeDocument/2006/relationships/image"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1.xml" Type="http://schemas.openxmlformats.org/officeDocument/2006/relationships/slideLayout" Id="rId1"/><Relationship Target="../media/image17.png" Type="http://schemas.openxmlformats.org/officeDocument/2006/relationships/image" Id="rId4"/><Relationship Target="../media/image02.png" Type="http://schemas.openxmlformats.org/officeDocument/2006/relationships/image"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1.xml" Type="http://schemas.openxmlformats.org/officeDocument/2006/relationships/slideLayout" Id="rId1"/><Relationship Target="../media/image15.png" Type="http://schemas.openxmlformats.org/officeDocument/2006/relationships/image" Id="rId4"/><Relationship Target="../media/image02.png" Type="http://schemas.openxmlformats.org/officeDocument/2006/relationships/image" Id="rId3"/></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1.xml" Type="http://schemas.openxmlformats.org/officeDocument/2006/relationships/slideLayout" Id="rId1"/><Relationship Target="../media/image17.png" Type="http://schemas.openxmlformats.org/officeDocument/2006/relationships/image" Id="rId4"/><Relationship Target="../media/image02.png" Type="http://schemas.openxmlformats.org/officeDocument/2006/relationships/image" Id="rId3"/></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1.xml" Type="http://schemas.openxmlformats.org/officeDocument/2006/relationships/slideLayout" Id="rId1"/><Relationship Target="../media/image11.png" Type="http://schemas.openxmlformats.org/officeDocument/2006/relationships/image" Id="rId4"/><Relationship Target="../media/image02.png" Type="http://schemas.openxmlformats.org/officeDocument/2006/relationships/image" Id="rId3"/></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1.xml" Type="http://schemas.openxmlformats.org/officeDocument/2006/relationships/slideLayout" Id="rId1"/><Relationship Target="../media/image10.png" Type="http://schemas.openxmlformats.org/officeDocument/2006/relationships/image" Id="rId4"/><Relationship Target="../media/image02.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xml" Type="http://schemas.openxmlformats.org/officeDocument/2006/relationships/slideLayout" Id="rId1"/><Relationship Target="../media/image01.png" Type="http://schemas.openxmlformats.org/officeDocument/2006/relationships/image" Id="rId4"/><Relationship Target="../media/image02.png" Type="http://schemas.openxmlformats.org/officeDocument/2006/relationships/image" Id="rId3"/></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1.xml" Type="http://schemas.openxmlformats.org/officeDocument/2006/relationships/slideLayout" Id="rId1"/><Relationship Target="../media/image10.png" Type="http://schemas.openxmlformats.org/officeDocument/2006/relationships/image" Id="rId4"/><Relationship Target="../media/image02.png" Type="http://schemas.openxmlformats.org/officeDocument/2006/relationships/image" Id="rId3"/></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1.xml" Type="http://schemas.openxmlformats.org/officeDocument/2006/relationships/slideLayout" Id="rId1"/><Relationship Target="../media/image10.png" Type="http://schemas.openxmlformats.org/officeDocument/2006/relationships/image" Id="rId4"/><Relationship Target="../media/image02.png" Type="http://schemas.openxmlformats.org/officeDocument/2006/relationships/image" Id="rId3"/></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1.xml" Type="http://schemas.openxmlformats.org/officeDocument/2006/relationships/slideLayout" Id="rId1"/><Relationship Target="../media/image10.png" Type="http://schemas.openxmlformats.org/officeDocument/2006/relationships/image" Id="rId4"/><Relationship Target="../media/image02.png" Type="http://schemas.openxmlformats.org/officeDocument/2006/relationships/image" Id="rId3"/></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1.xml" Type="http://schemas.openxmlformats.org/officeDocument/2006/relationships/slideLayout" Id="rId1"/><Relationship Target="../media/image13.png" Type="http://schemas.openxmlformats.org/officeDocument/2006/relationships/image" Id="rId10"/><Relationship Target="../media/image09.png" Type="http://schemas.openxmlformats.org/officeDocument/2006/relationships/image" Id="rId4"/><Relationship Target="../media/image02.png" Type="http://schemas.openxmlformats.org/officeDocument/2006/relationships/image" Id="rId3"/><Relationship Target="../media/image16.png" Type="http://schemas.openxmlformats.org/officeDocument/2006/relationships/image" Id="rId9"/><Relationship Target="../media/image18.png" Type="http://schemas.openxmlformats.org/officeDocument/2006/relationships/image" Id="rId6"/><Relationship Target="../media/image12.png" Type="http://schemas.openxmlformats.org/officeDocument/2006/relationships/image" Id="rId5"/><Relationship Target="../media/image19.png" Type="http://schemas.openxmlformats.org/officeDocument/2006/relationships/image" Id="rId8"/><Relationship Target="../media/image14.png" Type="http://schemas.openxmlformats.org/officeDocument/2006/relationships/image" Id="rId7"/></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xml" Type="http://schemas.openxmlformats.org/officeDocument/2006/relationships/slideLayout" Id="rId1"/><Relationship Target="../media/image03.png" Type="http://schemas.openxmlformats.org/officeDocument/2006/relationships/image" Id="rId4"/><Relationship Target="../media/image02.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1.xml" Type="http://schemas.openxmlformats.org/officeDocument/2006/relationships/slideLayout" Id="rId1"/><Relationship Target="../media/image04.png" Type="http://schemas.openxmlformats.org/officeDocument/2006/relationships/image" Id="rId4"/><Relationship Target="../media/image02.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xml" Type="http://schemas.openxmlformats.org/officeDocument/2006/relationships/slideLayout" Id="rId1"/><Relationship Target="../media/image08.png" Type="http://schemas.openxmlformats.org/officeDocument/2006/relationships/image" Id="rId4"/><Relationship Target="../media/image02.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1.xml" Type="http://schemas.openxmlformats.org/officeDocument/2006/relationships/slideLayout" Id="rId1"/><Relationship Target="../media/image07.png" Type="http://schemas.openxmlformats.org/officeDocument/2006/relationships/image" Id="rId4"/><Relationship Target="../media/image02.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xml" Type="http://schemas.openxmlformats.org/officeDocument/2006/relationships/slideLayout" Id="rId1"/><Relationship Target="../media/image07.png" Type="http://schemas.openxmlformats.org/officeDocument/2006/relationships/image" Id="rId4"/><Relationship Target="../media/image02.pn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xml" Type="http://schemas.openxmlformats.org/officeDocument/2006/relationships/slideLayout" Id="rId1"/><Relationship Target="../media/image07.png" Type="http://schemas.openxmlformats.org/officeDocument/2006/relationships/image" Id="rId4"/><Relationship Target="../media/image02.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8" name="Shape 18"/>
        <p:cNvGrpSpPr/>
        <p:nvPr/>
      </p:nvGrpSpPr>
      <p:grpSpPr>
        <a:xfrm>
          <a:off y="0" x="0"/>
          <a:ext cy="0" cx="0"/>
          <a:chOff y="0" x="0"/>
          <a:chExt cy="0" cx="0"/>
        </a:xfrm>
      </p:grpSpPr>
      <p:sp>
        <p:nvSpPr>
          <p:cNvPr id="19" name="Shape 19"/>
          <p:cNvSpPr/>
          <p:nvPr/>
        </p:nvSpPr>
        <p:spPr>
          <a:xfrm>
            <a:off y="1153575" x="190500"/>
            <a:ext cy="2635224" cx="9969500"/>
          </a:xfrm>
          <a:prstGeom prst="rect">
            <a:avLst/>
          </a:prstGeom>
          <a:blipFill>
            <a:blip r:embed="rId4"/>
            <a:stretch>
              <a:fillRect/>
            </a:stretch>
          </a:blipFill>
        </p:spPr>
      </p:sp>
      <p:sp>
        <p:nvSpPr>
          <p:cNvPr id="20" name="Shape 20"/>
          <p:cNvSpPr txBox="1"/>
          <p:nvPr>
            <p:ph idx="1" type="subTitle"/>
          </p:nvPr>
        </p:nvSpPr>
        <p:spPr>
          <a:xfrm>
            <a:off y="3753550" x="1626300"/>
            <a:ext cy="1921225" cx="6983575"/>
          </a:xfrm>
          <a:prstGeom prst="rect">
            <a:avLst/>
          </a:prstGeom>
        </p:spPr>
        <p:txBody>
          <a:bodyPr bIns="38100" rIns="38100" lIns="38100" tIns="38100" anchor="t" anchorCtr="0">
            <a:noAutofit/>
          </a:bodyPr>
          <a:lstStyle/>
          <a:p>
            <a:pPr algn="ctr" marR="0" indent="0" marL="0">
              <a:lnSpc>
                <a:spcPct val="100000"/>
              </a:lnSpc>
              <a:spcBef>
                <a:spcPts val="0"/>
              </a:spcBef>
              <a:spcAft>
                <a:spcPts val="0"/>
              </a:spcAft>
              <a:buNone/>
            </a:pPr>
            <a:r>
              <a:rPr sz="2666" lang="en-US">
                <a:solidFill>
                  <a:srgbClr val="FFFFFF"/>
                </a:solidFill>
                <a:latin typeface="Arial"/>
                <a:ea typeface="Arial"/>
                <a:cs typeface="Arial"/>
                <a:sym typeface="Arial"/>
              </a:rPr>
              <a:t>New Local Conference Presidents’ Orientation</a:t>
            </a:r>
          </a:p>
          <a:p>
            <a:r>
              <a:t/>
            </a:r>
          </a:p>
          <a:p>
            <a:r>
              <a:t/>
            </a:r>
          </a:p>
          <a:p>
            <a:pPr algn="r" marR="0" indent="0" marL="0">
              <a:lnSpc>
                <a:spcPct val="100000"/>
              </a:lnSpc>
              <a:spcBef>
                <a:spcPts val="281"/>
              </a:spcBef>
              <a:spcAft>
                <a:spcPts val="0"/>
              </a:spcAft>
              <a:buNone/>
            </a:pPr>
            <a:r>
              <a:rPr sz="1555" lang="en-US">
                <a:solidFill>
                  <a:srgbClr val="FFFFFF"/>
                </a:solidFill>
                <a:latin typeface="Arial"/>
                <a:ea typeface="Arial"/>
                <a:cs typeface="Arial"/>
                <a:sym typeface="Arial"/>
              </a:rPr>
              <a:t>Barry Gane PhD with Thanks to Alvin M. Kibble</a:t>
            </a:r>
          </a:p>
          <a:p>
            <a:r>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72" name="Shape 72"/>
        <p:cNvGrpSpPr/>
        <p:nvPr/>
      </p:nvGrpSpPr>
      <p:grpSpPr>
        <a:xfrm>
          <a:off y="0" x="0"/>
          <a:ext cy="0" cx="0"/>
          <a:chOff y="0" x="0"/>
          <a:chExt cy="0" cx="0"/>
        </a:xfrm>
      </p:grpSpPr>
      <p:sp>
        <p:nvSpPr>
          <p:cNvPr id="73" name="Shape 73"/>
          <p:cNvSpPr/>
          <p:nvPr/>
        </p:nvSpPr>
        <p:spPr>
          <a:xfrm>
            <a:off y="296325" x="497400"/>
            <a:ext cy="1291150" cx="9165149"/>
          </a:xfrm>
          <a:prstGeom prst="rect">
            <a:avLst/>
          </a:prstGeom>
          <a:blipFill>
            <a:blip r:embed="rId4"/>
            <a:stretch>
              <a:fillRect/>
            </a:stretch>
          </a:blipFill>
        </p:spPr>
      </p:sp>
      <p:sp>
        <p:nvSpPr>
          <p:cNvPr id="74" name="Shape 74"/>
          <p:cNvSpPr txBox="1"/>
          <p:nvPr/>
        </p:nvSpPr>
        <p:spPr>
          <a:xfrm>
            <a:off y="2337150" x="1287625"/>
            <a:ext cy="3614549" cx="8507575"/>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PROMOTES</a:t>
            </a:r>
          </a:p>
          <a:p>
            <a:pPr algn="l" marR="0" indent="0" marL="0">
              <a:lnSpc>
                <a:spcPct val="120089"/>
              </a:lnSpc>
              <a:spcBef>
                <a:spcPts val="563"/>
              </a:spcBef>
              <a:spcAft>
                <a:spcPts val="0"/>
              </a:spcAft>
              <a:buNone/>
            </a:pPr>
            <a:r>
              <a:rPr sz="3111" lang="en-US">
                <a:solidFill>
                  <a:srgbClr val="FFFFFF"/>
                </a:solidFill>
                <a:latin typeface="Arial"/>
                <a:ea typeface="Arial"/>
                <a:cs typeface="Arial"/>
                <a:sym typeface="Arial"/>
              </a:rPr>
              <a:t>Conference Wide and Denominational Ministries, Programs, and Appeals</a:t>
            </a:r>
          </a:p>
          <a:p>
            <a:r>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78" name="Shape 78"/>
        <p:cNvGrpSpPr/>
        <p:nvPr/>
      </p:nvGrpSpPr>
      <p:grpSpPr>
        <a:xfrm>
          <a:off y="0" x="0"/>
          <a:ext cy="0" cx="0"/>
          <a:chOff y="0" x="0"/>
          <a:chExt cy="0" cx="0"/>
        </a:xfrm>
      </p:grpSpPr>
      <p:sp>
        <p:nvSpPr>
          <p:cNvPr id="79" name="Shape 79"/>
          <p:cNvSpPr/>
          <p:nvPr/>
        </p:nvSpPr>
        <p:spPr>
          <a:xfrm>
            <a:off y="296325" x="497400"/>
            <a:ext cy="1291150" cx="9165149"/>
          </a:xfrm>
          <a:prstGeom prst="rect">
            <a:avLst/>
          </a:prstGeom>
          <a:blipFill>
            <a:blip r:embed="rId4"/>
            <a:stretch>
              <a:fillRect/>
            </a:stretch>
          </a:blipFill>
        </p:spPr>
      </p:sp>
      <p:sp>
        <p:nvSpPr>
          <p:cNvPr id="80" name="Shape 80"/>
          <p:cNvSpPr txBox="1"/>
          <p:nvPr/>
        </p:nvSpPr>
        <p:spPr>
          <a:xfrm>
            <a:off y="1829150" x="610300"/>
            <a:ext cy="5205575" cx="9015574"/>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FACILITATES:</a:t>
            </a:r>
          </a:p>
          <a:p>
            <a:pPr algn="l" marR="0" indent="0" marL="0">
              <a:lnSpc>
                <a:spcPct val="120089"/>
              </a:lnSpc>
              <a:spcBef>
                <a:spcPts val="563"/>
              </a:spcBef>
              <a:spcAft>
                <a:spcPts val="0"/>
              </a:spcAft>
              <a:buNone/>
            </a:pPr>
            <a:r>
              <a:rPr sz="3111" lang="en-US">
                <a:solidFill>
                  <a:srgbClr val="FFFFFF"/>
                </a:solidFill>
                <a:latin typeface="Arial"/>
                <a:ea typeface="Arial"/>
                <a:cs typeface="Arial"/>
                <a:sym typeface="Arial"/>
              </a:rPr>
              <a:t>The Organizing and Scheduling of Conference Meetings – </a:t>
            </a:r>
          </a:p>
          <a:p>
            <a:pPr algn="l" lvl="1" marR="0" indent="-206022" marL="762000">
              <a:lnSpc>
                <a:spcPct val="119886"/>
              </a:lnSpc>
              <a:spcBef>
                <a:spcPts val="438"/>
              </a:spcBef>
              <a:spcAft>
                <a:spcPts val="0"/>
              </a:spcAft>
              <a:buClr>
                <a:srgbClr val="FFFFFF"/>
              </a:buClr>
              <a:buSzPct val="101851"/>
              <a:buFont typeface="Courier New"/>
              <a:buChar char="o"/>
            </a:pPr>
            <a:r>
              <a:rPr sz="2444" lang="en-US">
                <a:solidFill>
                  <a:srgbClr val="FFFFFF"/>
                </a:solidFill>
                <a:latin typeface="Arial"/>
                <a:ea typeface="Arial"/>
                <a:cs typeface="Arial"/>
                <a:sym typeface="Arial"/>
              </a:rPr>
              <a:t>Executive Meetings, </a:t>
            </a:r>
          </a:p>
          <a:p>
            <a:pPr algn="l" lvl="1" marR="0" indent="-206022" marL="762000">
              <a:lnSpc>
                <a:spcPct val="119886"/>
              </a:lnSpc>
              <a:spcBef>
                <a:spcPts val="438"/>
              </a:spcBef>
              <a:spcAft>
                <a:spcPts val="0"/>
              </a:spcAft>
              <a:buClr>
                <a:srgbClr val="FFFFFF"/>
              </a:buClr>
              <a:buSzPct val="101851"/>
              <a:buFont typeface="Courier New"/>
              <a:buChar char="o"/>
            </a:pPr>
            <a:r>
              <a:rPr sz="2444" lang="en-US">
                <a:solidFill>
                  <a:srgbClr val="FFFFFF"/>
                </a:solidFill>
                <a:latin typeface="Arial"/>
                <a:ea typeface="Arial"/>
                <a:cs typeface="Arial"/>
                <a:sym typeface="Arial"/>
              </a:rPr>
              <a:t>Officer Training, </a:t>
            </a:r>
          </a:p>
          <a:p>
            <a:pPr algn="l" lvl="1" marR="0" indent="-206022" marL="762000">
              <a:lnSpc>
                <a:spcPct val="119886"/>
              </a:lnSpc>
              <a:spcBef>
                <a:spcPts val="438"/>
              </a:spcBef>
              <a:spcAft>
                <a:spcPts val="0"/>
              </a:spcAft>
              <a:buClr>
                <a:srgbClr val="FFFFFF"/>
              </a:buClr>
              <a:buSzPct val="101851"/>
              <a:buFont typeface="Courier New"/>
              <a:buChar char="o"/>
            </a:pPr>
            <a:r>
              <a:rPr sz="2444" lang="en-US">
                <a:solidFill>
                  <a:srgbClr val="FFFFFF"/>
                </a:solidFill>
                <a:latin typeface="Arial"/>
                <a:ea typeface="Arial"/>
                <a:cs typeface="Arial"/>
                <a:sym typeface="Arial"/>
              </a:rPr>
              <a:t>Camp Meetings, </a:t>
            </a:r>
          </a:p>
          <a:p>
            <a:pPr algn="l" lvl="1" marR="0" indent="-206022" marL="762000">
              <a:lnSpc>
                <a:spcPct val="119886"/>
              </a:lnSpc>
              <a:spcBef>
                <a:spcPts val="438"/>
              </a:spcBef>
              <a:spcAft>
                <a:spcPts val="0"/>
              </a:spcAft>
              <a:buClr>
                <a:srgbClr val="FFFFFF"/>
              </a:buClr>
              <a:buSzPct val="101851"/>
              <a:buFont typeface="Courier New"/>
              <a:buChar char="o"/>
            </a:pPr>
            <a:r>
              <a:rPr sz="2444" lang="en-US">
                <a:solidFill>
                  <a:srgbClr val="FFFFFF"/>
                </a:solidFill>
                <a:latin typeface="Arial"/>
                <a:ea typeface="Arial"/>
                <a:cs typeface="Arial"/>
                <a:sym typeface="Arial"/>
              </a:rPr>
              <a:t>Pastor (Worker) Meetings, </a:t>
            </a:r>
          </a:p>
          <a:p>
            <a:pPr algn="l" lvl="1" marR="0" indent="-206022" marL="762000">
              <a:lnSpc>
                <a:spcPct val="119886"/>
              </a:lnSpc>
              <a:spcBef>
                <a:spcPts val="438"/>
              </a:spcBef>
              <a:spcAft>
                <a:spcPts val="0"/>
              </a:spcAft>
              <a:buClr>
                <a:srgbClr val="FFFFFF"/>
              </a:buClr>
              <a:buSzPct val="101851"/>
              <a:buFont typeface="Courier New"/>
              <a:buChar char="o"/>
            </a:pPr>
            <a:r>
              <a:rPr sz="2444" lang="en-US">
                <a:solidFill>
                  <a:srgbClr val="FFFFFF"/>
                </a:solidFill>
                <a:latin typeface="Arial"/>
                <a:ea typeface="Arial"/>
                <a:cs typeface="Arial"/>
                <a:sym typeface="Arial"/>
              </a:rPr>
              <a:t>Conventions and Retreats</a:t>
            </a:r>
          </a:p>
          <a:p>
            <a:r>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84" name="Shape 84"/>
        <p:cNvGrpSpPr/>
        <p:nvPr/>
      </p:nvGrpSpPr>
      <p:grpSpPr>
        <a:xfrm>
          <a:off y="0" x="0"/>
          <a:ext cy="0" cx="0"/>
          <a:chOff y="0" x="0"/>
          <a:chExt cy="0" cx="0"/>
        </a:xfrm>
      </p:grpSpPr>
      <p:sp>
        <p:nvSpPr>
          <p:cNvPr id="85" name="Shape 85"/>
          <p:cNvSpPr/>
          <p:nvPr/>
        </p:nvSpPr>
        <p:spPr>
          <a:xfrm>
            <a:off y="296325" x="497400"/>
            <a:ext cy="1291150" cx="9165149"/>
          </a:xfrm>
          <a:prstGeom prst="rect">
            <a:avLst/>
          </a:prstGeom>
          <a:blipFill>
            <a:blip r:embed="rId4"/>
            <a:stretch>
              <a:fillRect/>
            </a:stretch>
          </a:blipFill>
        </p:spPr>
      </p:sp>
      <p:sp>
        <p:nvSpPr>
          <p:cNvPr id="86" name="Shape 86"/>
          <p:cNvSpPr txBox="1"/>
          <p:nvPr/>
        </p:nvSpPr>
        <p:spPr>
          <a:xfrm>
            <a:off y="1829150" x="610300"/>
            <a:ext cy="5205575" cx="9015574"/>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COUNSELS:</a:t>
            </a:r>
          </a:p>
          <a:p>
            <a:pPr algn="l" marR="0" indent="0" marL="0">
              <a:lnSpc>
                <a:spcPct val="120089"/>
              </a:lnSpc>
              <a:spcBef>
                <a:spcPts val="563"/>
              </a:spcBef>
              <a:spcAft>
                <a:spcPts val="0"/>
              </a:spcAft>
              <a:buNone/>
            </a:pPr>
            <a:r>
              <a:rPr sz="3111" lang="en-US">
                <a:solidFill>
                  <a:srgbClr val="FFFFFF"/>
                </a:solidFill>
                <a:latin typeface="Arial"/>
                <a:ea typeface="Arial"/>
                <a:cs typeface="Arial"/>
                <a:sym typeface="Arial"/>
              </a:rPr>
              <a:t>Works in Close Association with Fellow Administrators to Maximize Opportunities for Broad Vision and a Concerted Team Effort</a:t>
            </a:r>
          </a:p>
          <a:p>
            <a:r>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90" name="Shape 90"/>
        <p:cNvGrpSpPr/>
        <p:nvPr/>
      </p:nvGrpSpPr>
      <p:grpSpPr>
        <a:xfrm>
          <a:off y="0" x="0"/>
          <a:ext cy="0" cx="0"/>
          <a:chOff y="0" x="0"/>
          <a:chExt cy="0" cx="0"/>
        </a:xfrm>
      </p:grpSpPr>
      <p:sp>
        <p:nvSpPr>
          <p:cNvPr id="91" name="Shape 91"/>
          <p:cNvSpPr/>
          <p:nvPr/>
        </p:nvSpPr>
        <p:spPr>
          <a:xfrm>
            <a:off y="296325" x="497400"/>
            <a:ext cy="1291150" cx="9165149"/>
          </a:xfrm>
          <a:prstGeom prst="rect">
            <a:avLst/>
          </a:prstGeom>
          <a:blipFill>
            <a:blip r:embed="rId4"/>
            <a:stretch>
              <a:fillRect/>
            </a:stretch>
          </a:blipFill>
        </p:spPr>
      </p:sp>
      <p:sp>
        <p:nvSpPr>
          <p:cNvPr id="92" name="Shape 92"/>
          <p:cNvSpPr txBox="1"/>
          <p:nvPr/>
        </p:nvSpPr>
        <p:spPr>
          <a:xfrm>
            <a:off y="1829150" x="610300"/>
            <a:ext cy="5205575" cx="9015574"/>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CHAIRS:</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Constituency Meetings, </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Executive and Administrative Committees, </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Association and Conference School Boards</a:t>
            </a:r>
          </a:p>
          <a:p>
            <a:pPr algn="l" lvl="1" marR="0" indent="-206022" marL="762000">
              <a:lnSpc>
                <a:spcPct val="119886"/>
              </a:lnSpc>
              <a:spcBef>
                <a:spcPts val="438"/>
              </a:spcBef>
              <a:spcAft>
                <a:spcPts val="0"/>
              </a:spcAft>
              <a:buClr>
                <a:srgbClr val="FFFFFF"/>
              </a:buClr>
              <a:buSzPct val="101851"/>
              <a:buFont typeface="Courier New"/>
              <a:buChar char="o"/>
            </a:pPr>
            <a:r>
              <a:rPr sz="2444" lang="en-US">
                <a:solidFill>
                  <a:srgbClr val="FFFFFF"/>
                </a:solidFill>
                <a:latin typeface="Arial"/>
                <a:ea typeface="Arial"/>
                <a:cs typeface="Arial"/>
                <a:sym typeface="Arial"/>
              </a:rPr>
              <a:t>He may choose to delegate some of these responsibilities</a:t>
            </a:r>
          </a:p>
          <a:p>
            <a:r>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96" name="Shape 96"/>
        <p:cNvGrpSpPr/>
        <p:nvPr/>
      </p:nvGrpSpPr>
      <p:grpSpPr>
        <a:xfrm>
          <a:off y="0" x="0"/>
          <a:ext cy="0" cx="0"/>
          <a:chOff y="0" x="0"/>
          <a:chExt cy="0" cx="0"/>
        </a:xfrm>
      </p:grpSpPr>
      <p:sp>
        <p:nvSpPr>
          <p:cNvPr id="97" name="Shape 97"/>
          <p:cNvSpPr/>
          <p:nvPr/>
        </p:nvSpPr>
        <p:spPr>
          <a:xfrm>
            <a:off y="296325" x="497400"/>
            <a:ext cy="1291150" cx="9165149"/>
          </a:xfrm>
          <a:prstGeom prst="rect">
            <a:avLst/>
          </a:prstGeom>
          <a:blipFill>
            <a:blip r:embed="rId4"/>
            <a:stretch>
              <a:fillRect/>
            </a:stretch>
          </a:blipFill>
        </p:spPr>
      </p:sp>
      <p:sp>
        <p:nvSpPr>
          <p:cNvPr id="98" name="Shape 98"/>
          <p:cNvSpPr txBox="1"/>
          <p:nvPr/>
        </p:nvSpPr>
        <p:spPr>
          <a:xfrm>
            <a:off y="1829150" x="610300"/>
            <a:ext cy="5205575" cx="9015574"/>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REPRESENTS:</a:t>
            </a:r>
          </a:p>
          <a:p>
            <a:pPr algn="l" marR="0" indent="0" marL="0">
              <a:lnSpc>
                <a:spcPct val="120089"/>
              </a:lnSpc>
              <a:spcBef>
                <a:spcPts val="563"/>
              </a:spcBef>
              <a:spcAft>
                <a:spcPts val="0"/>
              </a:spcAft>
              <a:buNone/>
            </a:pPr>
            <a:r>
              <a:rPr sz="3111" lang="en-US">
                <a:solidFill>
                  <a:srgbClr val="FFFFFF"/>
                </a:solidFill>
                <a:latin typeface="Arial"/>
                <a:ea typeface="Arial"/>
                <a:cs typeface="Arial"/>
                <a:sym typeface="Arial"/>
              </a:rPr>
              <a:t>Conference to All Administrative Levels of the Church</a:t>
            </a:r>
          </a:p>
          <a:p>
            <a:r>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02" name="Shape 102"/>
        <p:cNvGrpSpPr/>
        <p:nvPr/>
      </p:nvGrpSpPr>
      <p:grpSpPr>
        <a:xfrm>
          <a:off y="0" x="0"/>
          <a:ext cy="0" cx="0"/>
          <a:chOff y="0" x="0"/>
          <a:chExt cy="0" cx="0"/>
        </a:xfrm>
      </p:grpSpPr>
      <p:sp>
        <p:nvSpPr>
          <p:cNvPr id="103" name="Shape 103"/>
          <p:cNvSpPr/>
          <p:nvPr/>
        </p:nvSpPr>
        <p:spPr>
          <a:xfrm>
            <a:off y="296325" x="497400"/>
            <a:ext cy="1291150" cx="9165149"/>
          </a:xfrm>
          <a:prstGeom prst="rect">
            <a:avLst/>
          </a:prstGeom>
          <a:blipFill>
            <a:blip r:embed="rId4"/>
            <a:stretch>
              <a:fillRect/>
            </a:stretch>
          </a:blipFill>
        </p:spPr>
      </p:sp>
      <p:sp>
        <p:nvSpPr>
          <p:cNvPr id="104" name="Shape 104"/>
          <p:cNvSpPr txBox="1"/>
          <p:nvPr/>
        </p:nvSpPr>
        <p:spPr>
          <a:xfrm>
            <a:off y="1829150" x="610300"/>
            <a:ext cy="5205575" cx="9015574"/>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COMMUNICATES:</a:t>
            </a:r>
          </a:p>
          <a:p>
            <a:pPr algn="l" marR="0" indent="0" marL="0">
              <a:lnSpc>
                <a:spcPct val="120089"/>
              </a:lnSpc>
              <a:spcBef>
                <a:spcPts val="563"/>
              </a:spcBef>
              <a:spcAft>
                <a:spcPts val="0"/>
              </a:spcAft>
              <a:buNone/>
            </a:pPr>
            <a:r>
              <a:rPr sz="3111" lang="en-US">
                <a:solidFill>
                  <a:srgbClr val="FFFFFF"/>
                </a:solidFill>
                <a:latin typeface="Arial"/>
                <a:ea typeface="Arial"/>
                <a:cs typeface="Arial"/>
                <a:sym typeface="Arial"/>
              </a:rPr>
              <a:t>With Constituency through </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Conference Newsletter, </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Union Paper, </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Church Bulletin Inserts, </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Webpage, </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Video Promotions</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Podcasts</a:t>
            </a:r>
          </a:p>
          <a:p>
            <a:r>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08" name="Shape 108"/>
        <p:cNvGrpSpPr/>
        <p:nvPr/>
      </p:nvGrpSpPr>
      <p:grpSpPr>
        <a:xfrm>
          <a:off y="0" x="0"/>
          <a:ext cy="0" cx="0"/>
          <a:chOff y="0" x="0"/>
          <a:chExt cy="0" cx="0"/>
        </a:xfrm>
      </p:grpSpPr>
      <p:sp>
        <p:nvSpPr>
          <p:cNvPr id="109" name="Shape 109"/>
          <p:cNvSpPr/>
          <p:nvPr/>
        </p:nvSpPr>
        <p:spPr>
          <a:xfrm>
            <a:off y="296325" x="497400"/>
            <a:ext cy="1291150" cx="9165149"/>
          </a:xfrm>
          <a:prstGeom prst="rect">
            <a:avLst/>
          </a:prstGeom>
          <a:blipFill>
            <a:blip r:embed="rId4"/>
            <a:stretch>
              <a:fillRect/>
            </a:stretch>
          </a:blipFill>
        </p:spPr>
      </p:sp>
      <p:sp>
        <p:nvSpPr>
          <p:cNvPr id="110" name="Shape 110"/>
          <p:cNvSpPr txBox="1"/>
          <p:nvPr/>
        </p:nvSpPr>
        <p:spPr>
          <a:xfrm>
            <a:off y="1829150" x="610300"/>
            <a:ext cy="5205575" cx="9015574"/>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SERVES:</a:t>
            </a:r>
          </a:p>
          <a:p>
            <a:r>
              <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As President of The Legal Association/Corporation</a:t>
            </a:r>
          </a:p>
          <a:p>
            <a:r>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14" name="Shape 114"/>
        <p:cNvGrpSpPr/>
        <p:nvPr/>
      </p:nvGrpSpPr>
      <p:grpSpPr>
        <a:xfrm>
          <a:off y="0" x="0"/>
          <a:ext cy="0" cx="0"/>
          <a:chOff y="0" x="0"/>
          <a:chExt cy="0" cx="0"/>
        </a:xfrm>
      </p:grpSpPr>
      <p:sp>
        <p:nvSpPr>
          <p:cNvPr id="115" name="Shape 115"/>
          <p:cNvSpPr/>
          <p:nvPr/>
        </p:nvSpPr>
        <p:spPr>
          <a:xfrm>
            <a:off y="296325" x="497400"/>
            <a:ext cy="1291150" cx="9165149"/>
          </a:xfrm>
          <a:prstGeom prst="rect">
            <a:avLst/>
          </a:prstGeom>
          <a:blipFill>
            <a:blip r:embed="rId4"/>
            <a:stretch>
              <a:fillRect/>
            </a:stretch>
          </a:blipFill>
        </p:spPr>
      </p:sp>
      <p:sp>
        <p:nvSpPr>
          <p:cNvPr id="116" name="Shape 116"/>
          <p:cNvSpPr txBox="1"/>
          <p:nvPr/>
        </p:nvSpPr>
        <p:spPr>
          <a:xfrm>
            <a:off y="1829150" x="610300"/>
            <a:ext cy="5205575" cx="9015574"/>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MAINTAINS:</a:t>
            </a:r>
          </a:p>
          <a:p>
            <a:pPr algn="l" marR="0" indent="0" marL="0">
              <a:lnSpc>
                <a:spcPct val="120089"/>
              </a:lnSpc>
              <a:spcBef>
                <a:spcPts val="563"/>
              </a:spcBef>
              <a:spcAft>
                <a:spcPts val="0"/>
              </a:spcAft>
              <a:buNone/>
            </a:pPr>
            <a:r>
              <a:rPr sz="3111" lang="en-US">
                <a:solidFill>
                  <a:srgbClr val="FFFFFF"/>
                </a:solidFill>
                <a:latin typeface="Arial"/>
                <a:ea typeface="Arial"/>
                <a:cs typeface="Arial"/>
                <a:sym typeface="Arial"/>
              </a:rPr>
              <a:t>Active Visitation Schedule of </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Local Congregations, </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Schools, </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Institutions</a:t>
            </a:r>
          </a:p>
          <a:p>
            <a:r>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20" name="Shape 120"/>
        <p:cNvGrpSpPr/>
        <p:nvPr/>
      </p:nvGrpSpPr>
      <p:grpSpPr>
        <a:xfrm>
          <a:off y="0" x="0"/>
          <a:ext cy="0" cx="0"/>
          <a:chOff y="0" x="0"/>
          <a:chExt cy="0" cx="0"/>
        </a:xfrm>
      </p:grpSpPr>
      <p:sp>
        <p:nvSpPr>
          <p:cNvPr id="121" name="Shape 121"/>
          <p:cNvSpPr/>
          <p:nvPr/>
        </p:nvSpPr>
        <p:spPr>
          <a:xfrm>
            <a:off y="296325" x="497400"/>
            <a:ext cy="1291150" cx="9165149"/>
          </a:xfrm>
          <a:prstGeom prst="rect">
            <a:avLst/>
          </a:prstGeom>
          <a:blipFill>
            <a:blip r:embed="rId4"/>
            <a:stretch>
              <a:fillRect/>
            </a:stretch>
          </a:blipFill>
        </p:spPr>
      </p:sp>
      <p:sp>
        <p:nvSpPr>
          <p:cNvPr id="122" name="Shape 122"/>
          <p:cNvSpPr txBox="1"/>
          <p:nvPr/>
        </p:nvSpPr>
        <p:spPr>
          <a:xfrm>
            <a:off y="1829150" x="610300"/>
            <a:ext cy="5205575" cx="9015574"/>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FACILITATES:</a:t>
            </a:r>
          </a:p>
          <a:p>
            <a:pPr algn="l" marR="0" indent="0" marL="0">
              <a:lnSpc>
                <a:spcPct val="120089"/>
              </a:lnSpc>
              <a:spcBef>
                <a:spcPts val="563"/>
              </a:spcBef>
              <a:spcAft>
                <a:spcPts val="0"/>
              </a:spcAft>
              <a:buNone/>
            </a:pPr>
            <a:r>
              <a:rPr sz="3111" lang="en-US">
                <a:solidFill>
                  <a:srgbClr val="FFFFFF"/>
                </a:solidFill>
                <a:latin typeface="Arial"/>
                <a:ea typeface="Arial"/>
                <a:cs typeface="Arial"/>
                <a:sym typeface="Arial"/>
              </a:rPr>
              <a:t>Training, Professional Development, and Regular Scheduled In-Services Events for All Conference Employees</a:t>
            </a:r>
          </a:p>
          <a:p>
            <a:r>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26" name="Shape 126"/>
        <p:cNvGrpSpPr/>
        <p:nvPr/>
      </p:nvGrpSpPr>
      <p:grpSpPr>
        <a:xfrm>
          <a:off y="0" x="0"/>
          <a:ext cy="0" cx="0"/>
          <a:chOff y="0" x="0"/>
          <a:chExt cy="0" cx="0"/>
        </a:xfrm>
      </p:grpSpPr>
      <p:sp>
        <p:nvSpPr>
          <p:cNvPr id="127" name="Shape 127"/>
          <p:cNvSpPr/>
          <p:nvPr/>
        </p:nvSpPr>
        <p:spPr>
          <a:xfrm>
            <a:off y="296325" x="497400"/>
            <a:ext cy="1291150" cx="9165149"/>
          </a:xfrm>
          <a:prstGeom prst="rect">
            <a:avLst/>
          </a:prstGeom>
          <a:blipFill>
            <a:blip r:embed="rId4"/>
            <a:stretch>
              <a:fillRect/>
            </a:stretch>
          </a:blipFill>
        </p:spPr>
      </p:sp>
      <p:sp>
        <p:nvSpPr>
          <p:cNvPr id="128" name="Shape 128"/>
          <p:cNvSpPr txBox="1"/>
          <p:nvPr/>
        </p:nvSpPr>
        <p:spPr>
          <a:xfrm>
            <a:off y="1829150" x="610300"/>
            <a:ext cy="5205575" cx="9015574"/>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DEVELOPS AND MAINTAINS:</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Acceptable Standards of Professional Performance for Conference Employees and </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Conducts Periodic Reviews</a:t>
            </a:r>
          </a:p>
          <a:p>
            <a: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4" name="Shape 24"/>
        <p:cNvGrpSpPr/>
        <p:nvPr/>
      </p:nvGrpSpPr>
      <p:grpSpPr>
        <a:xfrm>
          <a:off y="0" x="0"/>
          <a:ext cy="0" cx="0"/>
          <a:chOff y="0" x="0"/>
          <a:chExt cy="0" cx="0"/>
        </a:xfrm>
      </p:grpSpPr>
      <p:sp>
        <p:nvSpPr>
          <p:cNvPr id="25" name="Shape 25"/>
          <p:cNvSpPr/>
          <p:nvPr/>
        </p:nvSpPr>
        <p:spPr>
          <a:xfrm>
            <a:off y="105825" x="338650"/>
            <a:ext cy="1608650" cx="9757825"/>
          </a:xfrm>
          <a:prstGeom prst="rect">
            <a:avLst/>
          </a:prstGeom>
          <a:blipFill>
            <a:blip r:embed="rId4"/>
            <a:stretch>
              <a:fillRect/>
            </a:stretch>
          </a:blipFill>
        </p:spPr>
      </p:sp>
      <p:sp>
        <p:nvSpPr>
          <p:cNvPr id="26" name="Shape 26"/>
          <p:cNvSpPr txBox="1"/>
          <p:nvPr/>
        </p:nvSpPr>
        <p:spPr>
          <a:xfrm>
            <a:off y="1829150" x="610300"/>
            <a:ext cy="5205575" cx="9015574"/>
          </a:xfrm>
          <a:prstGeom prst="rect">
            <a:avLst/>
          </a:prstGeom>
        </p:spPr>
        <p:txBody>
          <a:bodyPr bIns="38100" rIns="38100" lIns="38100" tIns="38100" anchor="t" anchorCtr="0">
            <a:noAutofit/>
          </a:bodyPr>
          <a:lstStyle/>
          <a:p>
            <a:pPr algn="l" lvl="0" marR="0" indent="-248355" marL="381000">
              <a:lnSpc>
                <a:spcPct val="108035"/>
              </a:lnSpc>
              <a:spcBef>
                <a:spcPts val="0"/>
              </a:spcBef>
              <a:spcAft>
                <a:spcPts val="0"/>
              </a:spcAft>
              <a:buClr>
                <a:srgbClr val="FFFFFF"/>
              </a:buClr>
              <a:buSzPct val="167264"/>
              <a:buFont typeface="Arial"/>
              <a:buChar char="•"/>
            </a:pPr>
            <a:r>
              <a:rPr sz="3111" lang="en-US">
                <a:solidFill>
                  <a:srgbClr val="FFFFFF"/>
                </a:solidFill>
                <a:latin typeface="Arial"/>
                <a:ea typeface="Arial"/>
                <a:cs typeface="Arial"/>
                <a:sym typeface="Arial"/>
              </a:rPr>
              <a:t>Is there a difference between Role and Job?</a:t>
            </a:r>
          </a:p>
          <a:p>
            <a:pPr algn="l" lvl="1" marR="0" indent="-220133" marL="762000">
              <a:lnSpc>
                <a:spcPct val="108035"/>
              </a:lnSpc>
              <a:spcBef>
                <a:spcPts val="479"/>
              </a:spcBef>
              <a:spcAft>
                <a:spcPts val="0"/>
              </a:spcAft>
              <a:buClr>
                <a:srgbClr val="FFFFFF"/>
              </a:buClr>
              <a:buSzPct val="98765"/>
              <a:buFont typeface="Courier New"/>
              <a:buChar char="o"/>
            </a:pPr>
            <a:r>
              <a:rPr sz="2666" lang="en-US">
                <a:solidFill>
                  <a:srgbClr val="FFFFFF"/>
                </a:solidFill>
                <a:latin typeface="Arial"/>
                <a:ea typeface="Arial"/>
                <a:cs typeface="Arial"/>
                <a:sym typeface="Arial"/>
              </a:rPr>
              <a:t>Discussion</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32" name="Shape 132"/>
        <p:cNvGrpSpPr/>
        <p:nvPr/>
      </p:nvGrpSpPr>
      <p:grpSpPr>
        <a:xfrm>
          <a:off y="0" x="0"/>
          <a:ext cy="0" cx="0"/>
          <a:chOff y="0" x="0"/>
          <a:chExt cy="0" cx="0"/>
        </a:xfrm>
      </p:grpSpPr>
      <p:sp>
        <p:nvSpPr>
          <p:cNvPr id="133" name="Shape 133"/>
          <p:cNvSpPr/>
          <p:nvPr/>
        </p:nvSpPr>
        <p:spPr>
          <a:xfrm>
            <a:off y="296325" x="497400"/>
            <a:ext cy="1291150" cx="9165149"/>
          </a:xfrm>
          <a:prstGeom prst="rect">
            <a:avLst/>
          </a:prstGeom>
          <a:blipFill>
            <a:blip r:embed="rId4"/>
            <a:stretch>
              <a:fillRect/>
            </a:stretch>
          </a:blipFill>
        </p:spPr>
      </p:sp>
      <p:sp>
        <p:nvSpPr>
          <p:cNvPr id="134" name="Shape 134"/>
          <p:cNvSpPr txBox="1"/>
          <p:nvPr/>
        </p:nvSpPr>
        <p:spPr>
          <a:xfrm>
            <a:off y="1829150" x="610300"/>
            <a:ext cy="5205575" cx="9015574"/>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PROCESSES:</a:t>
            </a:r>
          </a:p>
          <a:p>
            <a:pPr algn="l" marR="0" indent="0" marL="0">
              <a:lnSpc>
                <a:spcPct val="120089"/>
              </a:lnSpc>
              <a:spcBef>
                <a:spcPts val="563"/>
              </a:spcBef>
              <a:spcAft>
                <a:spcPts val="0"/>
              </a:spcAft>
              <a:buNone/>
            </a:pPr>
            <a:r>
              <a:rPr sz="3111" lang="en-US">
                <a:solidFill>
                  <a:srgbClr val="FFFFFF"/>
                </a:solidFill>
                <a:latin typeface="Arial"/>
                <a:ea typeface="Arial"/>
                <a:cs typeface="Arial"/>
                <a:sym typeface="Arial"/>
              </a:rPr>
              <a:t>The Recommendations for, Selection, Orientation, and Assignments of New Employees</a:t>
            </a:r>
          </a:p>
          <a:p>
            <a:r>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38" name="Shape 138"/>
        <p:cNvGrpSpPr/>
        <p:nvPr/>
      </p:nvGrpSpPr>
      <p:grpSpPr>
        <a:xfrm>
          <a:off y="0" x="0"/>
          <a:ext cy="0" cx="0"/>
          <a:chOff y="0" x="0"/>
          <a:chExt cy="0" cx="0"/>
        </a:xfrm>
      </p:grpSpPr>
      <p:sp>
        <p:nvSpPr>
          <p:cNvPr id="139" name="Shape 139"/>
          <p:cNvSpPr/>
          <p:nvPr/>
        </p:nvSpPr>
        <p:spPr>
          <a:xfrm>
            <a:off y="296325" x="497400"/>
            <a:ext cy="1291150" cx="9165149"/>
          </a:xfrm>
          <a:prstGeom prst="rect">
            <a:avLst/>
          </a:prstGeom>
          <a:blipFill>
            <a:blip r:embed="rId4"/>
            <a:stretch>
              <a:fillRect/>
            </a:stretch>
          </a:blipFill>
        </p:spPr>
      </p:sp>
      <p:sp>
        <p:nvSpPr>
          <p:cNvPr id="140" name="Shape 140"/>
          <p:cNvSpPr txBox="1"/>
          <p:nvPr/>
        </p:nvSpPr>
        <p:spPr>
          <a:xfrm>
            <a:off y="1829150" x="610300"/>
            <a:ext cy="5205575" cx="9015574"/>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ENSURES:</a:t>
            </a:r>
          </a:p>
          <a:p>
            <a:pPr algn="l" marR="0" indent="0" marL="0">
              <a:lnSpc>
                <a:spcPct val="120089"/>
              </a:lnSpc>
              <a:spcBef>
                <a:spcPts val="563"/>
              </a:spcBef>
              <a:spcAft>
                <a:spcPts val="0"/>
              </a:spcAft>
              <a:buNone/>
            </a:pPr>
            <a:r>
              <a:rPr sz="3111" lang="en-US">
                <a:solidFill>
                  <a:srgbClr val="FFFFFF"/>
                </a:solidFill>
                <a:latin typeface="Arial"/>
                <a:ea typeface="Arial"/>
                <a:cs typeface="Arial"/>
                <a:sym typeface="Arial"/>
              </a:rPr>
              <a:t>The Day-To-Day Operation and Delivery System of Administrative, Pastoral, Evangelistic and Educational Services</a:t>
            </a:r>
          </a:p>
          <a:p>
            <a:r>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44" name="Shape 144"/>
        <p:cNvGrpSpPr/>
        <p:nvPr/>
      </p:nvGrpSpPr>
      <p:grpSpPr>
        <a:xfrm>
          <a:off y="0" x="0"/>
          <a:ext cy="0" cx="0"/>
          <a:chOff y="0" x="0"/>
          <a:chExt cy="0" cx="0"/>
        </a:xfrm>
      </p:grpSpPr>
      <p:sp>
        <p:nvSpPr>
          <p:cNvPr id="145" name="Shape 145"/>
          <p:cNvSpPr/>
          <p:nvPr/>
        </p:nvSpPr>
        <p:spPr>
          <a:xfrm>
            <a:off y="296325" x="497400"/>
            <a:ext cy="1291150" cx="9165149"/>
          </a:xfrm>
          <a:prstGeom prst="rect">
            <a:avLst/>
          </a:prstGeom>
          <a:blipFill>
            <a:blip r:embed="rId4"/>
            <a:stretch>
              <a:fillRect/>
            </a:stretch>
          </a:blipFill>
        </p:spPr>
      </p:sp>
      <p:sp>
        <p:nvSpPr>
          <p:cNvPr id="146" name="Shape 146"/>
          <p:cNvSpPr txBox="1"/>
          <p:nvPr/>
        </p:nvSpPr>
        <p:spPr>
          <a:xfrm>
            <a:off y="1829150" x="610300"/>
            <a:ext cy="5205575" cx="9015574"/>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FACILITATES:</a:t>
            </a:r>
          </a:p>
          <a:p>
            <a:pPr algn="l" marR="0" indent="0" marL="0">
              <a:lnSpc>
                <a:spcPct val="120089"/>
              </a:lnSpc>
              <a:spcBef>
                <a:spcPts val="563"/>
              </a:spcBef>
              <a:spcAft>
                <a:spcPts val="0"/>
              </a:spcAft>
              <a:buNone/>
            </a:pPr>
            <a:r>
              <a:rPr sz="3111" lang="en-US">
                <a:solidFill>
                  <a:srgbClr val="FFFFFF"/>
                </a:solidFill>
                <a:latin typeface="Arial"/>
                <a:ea typeface="Arial"/>
                <a:cs typeface="Arial"/>
                <a:sym typeface="Arial"/>
              </a:rPr>
              <a:t>Arbitration, Conciliation and Conflict Resolutions for Employees and Churches</a:t>
            </a:r>
          </a:p>
          <a:p>
            <a:r>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50" name="Shape 150"/>
        <p:cNvGrpSpPr/>
        <p:nvPr/>
      </p:nvGrpSpPr>
      <p:grpSpPr>
        <a:xfrm>
          <a:off y="0" x="0"/>
          <a:ext cy="0" cx="0"/>
          <a:chOff y="0" x="0"/>
          <a:chExt cy="0" cx="0"/>
        </a:xfrm>
      </p:grpSpPr>
      <p:sp>
        <p:nvSpPr>
          <p:cNvPr id="151" name="Shape 151"/>
          <p:cNvSpPr/>
          <p:nvPr/>
        </p:nvSpPr>
        <p:spPr>
          <a:xfrm>
            <a:off y="296325" x="497400"/>
            <a:ext cy="1291150" cx="9165149"/>
          </a:xfrm>
          <a:prstGeom prst="rect">
            <a:avLst/>
          </a:prstGeom>
          <a:blipFill>
            <a:blip r:embed="rId4"/>
            <a:stretch>
              <a:fillRect/>
            </a:stretch>
          </a:blipFill>
        </p:spPr>
      </p:sp>
      <p:sp>
        <p:nvSpPr>
          <p:cNvPr id="152" name="Shape 152"/>
          <p:cNvSpPr txBox="1"/>
          <p:nvPr/>
        </p:nvSpPr>
        <p:spPr>
          <a:xfrm>
            <a:off y="1829150" x="610300"/>
            <a:ext cy="5205575" cx="9015574"/>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MAINTAINS:</a:t>
            </a:r>
          </a:p>
          <a:p>
            <a:pPr algn="l" marR="0" indent="0" marL="0">
              <a:lnSpc>
                <a:spcPct val="120089"/>
              </a:lnSpc>
              <a:spcBef>
                <a:spcPts val="563"/>
              </a:spcBef>
              <a:spcAft>
                <a:spcPts val="0"/>
              </a:spcAft>
              <a:buNone/>
            </a:pPr>
            <a:r>
              <a:rPr sz="3111" lang="en-US">
                <a:solidFill>
                  <a:srgbClr val="FFFFFF"/>
                </a:solidFill>
                <a:latin typeface="Arial"/>
                <a:ea typeface="Arial"/>
                <a:cs typeface="Arial"/>
                <a:sym typeface="Arial"/>
              </a:rPr>
              <a:t>Employee Assistance Programs For Counseling in the Areas of: </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Finance, </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Marital, </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Psychological, </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Professional Conduct, </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Substance Abuse</a:t>
            </a:r>
          </a:p>
          <a:p>
            <a:r>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56" name="Shape 156"/>
        <p:cNvGrpSpPr/>
        <p:nvPr/>
      </p:nvGrpSpPr>
      <p:grpSpPr>
        <a:xfrm>
          <a:off y="0" x="0"/>
          <a:ext cy="0" cx="0"/>
          <a:chOff y="0" x="0"/>
          <a:chExt cy="0" cx="0"/>
        </a:xfrm>
      </p:grpSpPr>
      <p:sp>
        <p:nvSpPr>
          <p:cNvPr id="157" name="Shape 157"/>
          <p:cNvSpPr/>
          <p:nvPr/>
        </p:nvSpPr>
        <p:spPr>
          <a:xfrm>
            <a:off y="105825" x="497400"/>
            <a:ext cy="1608650" cx="9165149"/>
          </a:xfrm>
          <a:prstGeom prst="rect">
            <a:avLst/>
          </a:prstGeom>
          <a:blipFill>
            <a:blip r:embed="rId4"/>
            <a:stretch>
              <a:fillRect/>
            </a:stretch>
          </a:blipFill>
        </p:spPr>
      </p:sp>
      <p:sp>
        <p:nvSpPr>
          <p:cNvPr id="158" name="Shape 158"/>
          <p:cNvSpPr txBox="1"/>
          <p:nvPr/>
        </p:nvSpPr>
        <p:spPr>
          <a:xfrm>
            <a:off y="1829150" x="610300"/>
            <a:ext cy="5205575" cx="9015574"/>
          </a:xfrm>
          <a:prstGeom prst="rect">
            <a:avLst/>
          </a:prstGeom>
        </p:spPr>
        <p:txBody>
          <a:bodyPr bIns="38100" rIns="38100" lIns="38100" tIns="38100" anchor="t" anchorCtr="0">
            <a:noAutofit/>
          </a:bodyPr>
          <a:lstStyle/>
          <a:p>
            <a:pPr algn="l" lvl="0" marR="0" indent="-248355" marL="381000">
              <a:lnSpc>
                <a:spcPct val="120089"/>
              </a:lnSpc>
              <a:spcBef>
                <a:spcPts val="0"/>
              </a:spcBef>
              <a:spcAft>
                <a:spcPts val="0"/>
              </a:spcAft>
              <a:buClr>
                <a:srgbClr val="FFFFFF"/>
              </a:buClr>
              <a:buSzPct val="167264"/>
              <a:buFont typeface="Arial"/>
              <a:buChar char="•"/>
            </a:pPr>
            <a:r>
              <a:rPr sz="3111" lang="en-US">
                <a:solidFill>
                  <a:srgbClr val="FFFFFF"/>
                </a:solidFill>
                <a:latin typeface="Arial"/>
                <a:ea typeface="Arial"/>
                <a:cs typeface="Arial"/>
                <a:sym typeface="Arial"/>
              </a:rPr>
              <a:t>Union Executive Committee - Member</a:t>
            </a:r>
          </a:p>
          <a:p>
            <a:pPr algn="l" lvl="0" marR="0" indent="-248355" marL="381000">
              <a:lnSpc>
                <a:spcPct val="120089"/>
              </a:lnSpc>
              <a:spcBef>
                <a:spcPts val="563"/>
              </a:spcBef>
              <a:spcAft>
                <a:spcPts val="0"/>
              </a:spcAft>
              <a:buClr>
                <a:srgbClr val="FFFFFF"/>
              </a:buClr>
              <a:buSzPct val="167264"/>
              <a:buFont typeface="Arial"/>
              <a:buChar char="•"/>
            </a:pPr>
            <a:r>
              <a:rPr sz="3111" lang="en-US">
                <a:solidFill>
                  <a:srgbClr val="FFFFFF"/>
                </a:solidFill>
                <a:latin typeface="Arial"/>
                <a:ea typeface="Arial"/>
                <a:cs typeface="Arial"/>
                <a:sym typeface="Arial"/>
              </a:rPr>
              <a:t>Union Presidents’ Council - Member</a:t>
            </a:r>
          </a:p>
          <a:p>
            <a:pPr algn="l" lvl="0" marR="0" indent="-248355" marL="381000">
              <a:lnSpc>
                <a:spcPct val="120089"/>
              </a:lnSpc>
              <a:spcBef>
                <a:spcPts val="563"/>
              </a:spcBef>
              <a:spcAft>
                <a:spcPts val="0"/>
              </a:spcAft>
              <a:buClr>
                <a:srgbClr val="FFFFFF"/>
              </a:buClr>
              <a:buSzPct val="167264"/>
              <a:buFont typeface="Arial"/>
              <a:buChar char="•"/>
            </a:pPr>
            <a:r>
              <a:rPr sz="3111" lang="en-US">
                <a:solidFill>
                  <a:srgbClr val="FFFFFF"/>
                </a:solidFill>
                <a:latin typeface="Arial"/>
                <a:ea typeface="Arial"/>
                <a:cs typeface="Arial"/>
                <a:sym typeface="Arial"/>
              </a:rPr>
              <a:t>Union Board of Education - Member</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62" name="Shape 162"/>
        <p:cNvGrpSpPr/>
        <p:nvPr/>
      </p:nvGrpSpPr>
      <p:grpSpPr>
        <a:xfrm>
          <a:off y="0" x="0"/>
          <a:ext cy="0" cx="0"/>
          <a:chOff y="0" x="0"/>
          <a:chExt cy="0" cx="0"/>
        </a:xfrm>
      </p:grpSpPr>
      <p:sp>
        <p:nvSpPr>
          <p:cNvPr id="163" name="Shape 163"/>
          <p:cNvSpPr/>
          <p:nvPr/>
        </p:nvSpPr>
        <p:spPr>
          <a:xfrm>
            <a:off y="105825" x="497400"/>
            <a:ext cy="1608650" cx="9165149"/>
          </a:xfrm>
          <a:prstGeom prst="rect">
            <a:avLst/>
          </a:prstGeom>
          <a:blipFill>
            <a:blip r:embed="rId4"/>
            <a:stretch>
              <a:fillRect/>
            </a:stretch>
          </a:blipFill>
        </p:spPr>
      </p:sp>
      <p:sp>
        <p:nvSpPr>
          <p:cNvPr id="164" name="Shape 164"/>
          <p:cNvSpPr txBox="1"/>
          <p:nvPr/>
        </p:nvSpPr>
        <p:spPr>
          <a:xfrm>
            <a:off y="1829150" x="610300"/>
            <a:ext cy="5205575" cx="9015574"/>
          </a:xfrm>
          <a:prstGeom prst="rect">
            <a:avLst/>
          </a:prstGeom>
        </p:spPr>
        <p:txBody>
          <a:bodyPr bIns="38100" rIns="38100" lIns="38100" tIns="38100" anchor="t" anchorCtr="0">
            <a:noAutofit/>
          </a:bodyPr>
          <a:lstStyle/>
          <a:p>
            <a:pPr algn="l" lvl="0" marR="0" indent="-248355" marL="381000">
              <a:lnSpc>
                <a:spcPct val="120089"/>
              </a:lnSpc>
              <a:spcBef>
                <a:spcPts val="0"/>
              </a:spcBef>
              <a:spcAft>
                <a:spcPts val="0"/>
              </a:spcAft>
              <a:buClr>
                <a:srgbClr val="FFFFFF"/>
              </a:buClr>
              <a:buSzPct val="167264"/>
              <a:buFont typeface="Arial"/>
              <a:buChar char="•"/>
            </a:pPr>
            <a:r>
              <a:rPr sz="3111" lang="en-US">
                <a:solidFill>
                  <a:srgbClr val="FFFFFF"/>
                </a:solidFill>
                <a:latin typeface="Arial"/>
                <a:ea typeface="Arial"/>
                <a:cs typeface="Arial"/>
                <a:sym typeface="Arial"/>
              </a:rPr>
              <a:t>College Board - Member</a:t>
            </a:r>
          </a:p>
          <a:p>
            <a:pPr algn="l" lvl="0" marR="0" indent="-248355" marL="381000">
              <a:lnSpc>
                <a:spcPct val="120089"/>
              </a:lnSpc>
              <a:spcBef>
                <a:spcPts val="563"/>
              </a:spcBef>
              <a:spcAft>
                <a:spcPts val="0"/>
              </a:spcAft>
              <a:buClr>
                <a:srgbClr val="FFFFFF"/>
              </a:buClr>
              <a:buSzPct val="167264"/>
              <a:buFont typeface="Arial"/>
              <a:buChar char="•"/>
            </a:pPr>
            <a:r>
              <a:rPr sz="3111" lang="en-US">
                <a:solidFill>
                  <a:srgbClr val="FFFFFF"/>
                </a:solidFill>
                <a:latin typeface="Arial"/>
                <a:ea typeface="Arial"/>
                <a:cs typeface="Arial"/>
                <a:sym typeface="Arial"/>
              </a:rPr>
              <a:t>Union Health Care Corporation Board - Member</a:t>
            </a:r>
          </a:p>
          <a:p>
            <a:pPr algn="l" lvl="0" marR="0" indent="-248355" marL="381000">
              <a:lnSpc>
                <a:spcPct val="120089"/>
              </a:lnSpc>
              <a:spcBef>
                <a:spcPts val="563"/>
              </a:spcBef>
              <a:spcAft>
                <a:spcPts val="0"/>
              </a:spcAft>
              <a:buClr>
                <a:srgbClr val="FFFFFF"/>
              </a:buClr>
              <a:buSzPct val="167264"/>
              <a:buFont typeface="Arial"/>
              <a:buChar char="•"/>
            </a:pPr>
            <a:r>
              <a:rPr sz="3111" lang="en-US">
                <a:solidFill>
                  <a:srgbClr val="FFFFFF"/>
                </a:solidFill>
                <a:latin typeface="Arial"/>
                <a:ea typeface="Arial"/>
                <a:cs typeface="Arial"/>
                <a:sym typeface="Arial"/>
              </a:rPr>
              <a:t>Hospital Board - Member</a:t>
            </a:r>
          </a:p>
          <a:p>
            <a:pPr algn="l" lvl="0" marR="0" indent="-248355" marL="381000">
              <a:lnSpc>
                <a:spcPct val="120089"/>
              </a:lnSpc>
              <a:spcBef>
                <a:spcPts val="563"/>
              </a:spcBef>
              <a:spcAft>
                <a:spcPts val="0"/>
              </a:spcAft>
              <a:buClr>
                <a:srgbClr val="FFFFFF"/>
              </a:buClr>
              <a:buSzPct val="167264"/>
              <a:buFont typeface="Arial"/>
              <a:buChar char="•"/>
            </a:pPr>
            <a:r>
              <a:rPr sz="3111" lang="en-US">
                <a:solidFill>
                  <a:srgbClr val="FFFFFF"/>
                </a:solidFill>
                <a:latin typeface="Arial"/>
                <a:ea typeface="Arial"/>
                <a:cs typeface="Arial"/>
                <a:sym typeface="Arial"/>
              </a:rPr>
              <a:t>Division Committee – Member</a:t>
            </a:r>
          </a:p>
          <a:p>
            <a:pPr algn="l" lvl="1" marR="0" indent="-220133" marL="762000">
              <a:lnSpc>
                <a:spcPct val="120089"/>
              </a:lnSpc>
              <a:spcBef>
                <a:spcPts val="479"/>
              </a:spcBef>
              <a:spcAft>
                <a:spcPts val="0"/>
              </a:spcAft>
              <a:buClr>
                <a:srgbClr val="A6D0DF"/>
              </a:buClr>
              <a:buSzPct val="98765"/>
              <a:buFont typeface="Courier New"/>
              <a:buChar char="o"/>
            </a:pPr>
            <a:r>
              <a:rPr sz="2666" lang="en-US">
                <a:solidFill>
                  <a:srgbClr val="A6D0DF"/>
                </a:solidFill>
                <a:latin typeface="Arial"/>
                <a:ea typeface="Arial"/>
                <a:cs typeface="Arial"/>
                <a:sym typeface="Arial"/>
              </a:rPr>
              <a:t>These are not necessarily ex-officio positions</a:t>
            </a:r>
          </a:p>
          <a:p>
            <a:r>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68" name="Shape 168"/>
        <p:cNvGrpSpPr/>
        <p:nvPr/>
      </p:nvGrpSpPr>
      <p:grpSpPr>
        <a:xfrm>
          <a:off y="0" x="0"/>
          <a:ext cy="0" cx="0"/>
          <a:chOff y="0" x="0"/>
          <a:chExt cy="0" cx="0"/>
        </a:xfrm>
      </p:grpSpPr>
      <p:sp>
        <p:nvSpPr>
          <p:cNvPr id="169" name="Shape 169"/>
          <p:cNvSpPr/>
          <p:nvPr/>
        </p:nvSpPr>
        <p:spPr>
          <a:xfrm>
            <a:off y="105825" x="497400"/>
            <a:ext cy="1608650" cx="9165149"/>
          </a:xfrm>
          <a:prstGeom prst="rect">
            <a:avLst/>
          </a:prstGeom>
          <a:blipFill>
            <a:blip r:embed="rId4"/>
            <a:stretch>
              <a:fillRect/>
            </a:stretch>
          </a:blipFill>
        </p:spPr>
      </p:sp>
      <p:sp>
        <p:nvSpPr>
          <p:cNvPr id="170" name="Shape 170"/>
          <p:cNvSpPr txBox="1"/>
          <p:nvPr/>
        </p:nvSpPr>
        <p:spPr>
          <a:xfrm>
            <a:off y="1829150" x="610300"/>
            <a:ext cy="5205575" cx="9015574"/>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CHAIR: </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Conference Executive Committee</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Conference Administrative Committee</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Conference K-12 Board, Chair/Vice-Chair</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Conference Association Board</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Academy Board</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Conference Ordination Committee, Chair/Vice-Chair</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Conference Campmeeting Committee, Chair/Vice-Chair</a:t>
            </a:r>
          </a:p>
          <a:p>
            <a:r>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74" name="Shape 174"/>
        <p:cNvGrpSpPr/>
        <p:nvPr/>
      </p:nvGrpSpPr>
      <p:grpSpPr>
        <a:xfrm>
          <a:off y="0" x="0"/>
          <a:ext cy="0" cx="0"/>
          <a:chOff y="0" x="0"/>
          <a:chExt cy="0" cx="0"/>
        </a:xfrm>
      </p:grpSpPr>
      <p:sp>
        <p:nvSpPr>
          <p:cNvPr id="175" name="Shape 175"/>
          <p:cNvSpPr/>
          <p:nvPr/>
        </p:nvSpPr>
        <p:spPr>
          <a:xfrm>
            <a:off y="105825" x="497400"/>
            <a:ext cy="1608650" cx="9165149"/>
          </a:xfrm>
          <a:prstGeom prst="rect">
            <a:avLst/>
          </a:prstGeom>
          <a:blipFill>
            <a:blip r:embed="rId4"/>
            <a:stretch>
              <a:fillRect/>
            </a:stretch>
          </a:blipFill>
        </p:spPr>
      </p:sp>
      <p:sp>
        <p:nvSpPr>
          <p:cNvPr id="176" name="Shape 176"/>
          <p:cNvSpPr txBox="1"/>
          <p:nvPr/>
        </p:nvSpPr>
        <p:spPr>
          <a:xfrm>
            <a:off y="1829150" x="610300"/>
            <a:ext cy="5205575" cx="9015574"/>
          </a:xfrm>
          <a:prstGeom prst="rect">
            <a:avLst/>
          </a:prstGeom>
        </p:spPr>
        <p:txBody>
          <a:bodyPr bIns="38100" rIns="38100" lIns="38100" tIns="38100" anchor="t" anchorCtr="0">
            <a:noAutofit/>
          </a:bodyPr>
          <a:lstStyle/>
          <a:p>
            <a:pPr algn="l" lvl="0" marR="0" indent="-248355" marL="381000">
              <a:lnSpc>
                <a:spcPct val="120089"/>
              </a:lnSpc>
              <a:spcBef>
                <a:spcPts val="0"/>
              </a:spcBef>
              <a:spcAft>
                <a:spcPts val="0"/>
              </a:spcAft>
              <a:buClr>
                <a:srgbClr val="FFFFFF"/>
              </a:buClr>
              <a:buSzPct val="167264"/>
              <a:buFont typeface="Arial"/>
              <a:buChar char="•"/>
            </a:pPr>
            <a:r>
              <a:rPr sz="3111" lang="en-US">
                <a:solidFill>
                  <a:srgbClr val="FFFFFF"/>
                </a:solidFill>
                <a:latin typeface="Arial"/>
                <a:ea typeface="Arial"/>
                <a:cs typeface="Arial"/>
                <a:sym typeface="Arial"/>
              </a:rPr>
              <a:t>Conference Evangelism Committee, Member</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80" name="Shape 180"/>
        <p:cNvGrpSpPr/>
        <p:nvPr/>
      </p:nvGrpSpPr>
      <p:grpSpPr>
        <a:xfrm>
          <a:off y="0" x="0"/>
          <a:ext cy="0" cx="0"/>
          <a:chOff y="0" x="0"/>
          <a:chExt cy="0" cx="0"/>
        </a:xfrm>
      </p:grpSpPr>
      <p:sp>
        <p:nvSpPr>
          <p:cNvPr id="181" name="Shape 181"/>
          <p:cNvSpPr/>
          <p:nvPr/>
        </p:nvSpPr>
        <p:spPr>
          <a:xfrm>
            <a:off y="296325" x="497400"/>
            <a:ext cy="1291150" cx="9165149"/>
          </a:xfrm>
          <a:prstGeom prst="rect">
            <a:avLst/>
          </a:prstGeom>
          <a:blipFill>
            <a:blip r:embed="rId4"/>
            <a:stretch>
              <a:fillRect/>
            </a:stretch>
          </a:blipFill>
        </p:spPr>
      </p:sp>
      <p:sp>
        <p:nvSpPr>
          <p:cNvPr id="182" name="Shape 182"/>
          <p:cNvSpPr txBox="1"/>
          <p:nvPr/>
        </p:nvSpPr>
        <p:spPr>
          <a:xfrm>
            <a:off y="1829150" x="610300"/>
            <a:ext cy="5205575" cx="9015574"/>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FOUR BIBLICAL MODELS OF LEADERSHIP</a:t>
            </a:r>
          </a:p>
          <a:p>
            <a:pPr algn="l" lvl="0" marR="0" indent="-248355" marL="381000">
              <a:lnSpc>
                <a:spcPct val="120089"/>
              </a:lnSpc>
              <a:spcBef>
                <a:spcPts val="563"/>
              </a:spcBef>
              <a:spcAft>
                <a:spcPts val="0"/>
              </a:spcAft>
              <a:buClr>
                <a:srgbClr val="FFFFFF"/>
              </a:buClr>
              <a:buSzPct val="167264"/>
              <a:buFont typeface="Arial"/>
              <a:buChar char="•"/>
            </a:pPr>
            <a:r>
              <a:rPr sz="3111" lang="en-US">
                <a:solidFill>
                  <a:srgbClr val="FFFFFF"/>
                </a:solidFill>
                <a:latin typeface="Arial"/>
                <a:ea typeface="Arial"/>
                <a:cs typeface="Arial"/>
                <a:sym typeface="Arial"/>
              </a:rPr>
              <a:t>SERVANT</a:t>
            </a:r>
          </a:p>
          <a:p>
            <a:pPr algn="l" lvl="0" marR="0" indent="-248355" marL="381000">
              <a:lnSpc>
                <a:spcPct val="120089"/>
              </a:lnSpc>
              <a:spcBef>
                <a:spcPts val="563"/>
              </a:spcBef>
              <a:spcAft>
                <a:spcPts val="0"/>
              </a:spcAft>
              <a:buClr>
                <a:srgbClr val="FFFFFF"/>
              </a:buClr>
              <a:buSzPct val="167264"/>
              <a:buFont typeface="Arial"/>
              <a:buChar char="•"/>
            </a:pPr>
            <a:r>
              <a:rPr sz="3111" lang="en-US">
                <a:solidFill>
                  <a:srgbClr val="FFFFFF"/>
                </a:solidFill>
                <a:latin typeface="Arial"/>
                <a:ea typeface="Arial"/>
                <a:cs typeface="Arial"/>
                <a:sym typeface="Arial"/>
              </a:rPr>
              <a:t>SHEPHERD</a:t>
            </a:r>
          </a:p>
          <a:p>
            <a:pPr algn="l" lvl="0" marR="0" indent="-248355" marL="381000">
              <a:lnSpc>
                <a:spcPct val="120089"/>
              </a:lnSpc>
              <a:spcBef>
                <a:spcPts val="563"/>
              </a:spcBef>
              <a:spcAft>
                <a:spcPts val="0"/>
              </a:spcAft>
              <a:buClr>
                <a:srgbClr val="FFFFFF"/>
              </a:buClr>
              <a:buSzPct val="167264"/>
              <a:buFont typeface="Arial"/>
              <a:buChar char="•"/>
            </a:pPr>
            <a:r>
              <a:rPr sz="3111" lang="en-US">
                <a:solidFill>
                  <a:srgbClr val="FFFFFF"/>
                </a:solidFill>
                <a:latin typeface="Arial"/>
                <a:ea typeface="Arial"/>
                <a:cs typeface="Arial"/>
                <a:sym typeface="Arial"/>
              </a:rPr>
              <a:t>MENTOR</a:t>
            </a:r>
          </a:p>
          <a:p>
            <a:pPr algn="l" lvl="0" marR="0" indent="-248355" marL="381000">
              <a:lnSpc>
                <a:spcPct val="120089"/>
              </a:lnSpc>
              <a:spcBef>
                <a:spcPts val="563"/>
              </a:spcBef>
              <a:spcAft>
                <a:spcPts val="0"/>
              </a:spcAft>
              <a:buClr>
                <a:srgbClr val="FFFFFF"/>
              </a:buClr>
              <a:buSzPct val="167264"/>
              <a:buFont typeface="Arial"/>
              <a:buChar char="•"/>
            </a:pPr>
            <a:r>
              <a:rPr sz="3111" lang="en-US">
                <a:solidFill>
                  <a:srgbClr val="FFFFFF"/>
                </a:solidFill>
                <a:latin typeface="Arial"/>
                <a:ea typeface="Arial"/>
                <a:cs typeface="Arial"/>
                <a:sym typeface="Arial"/>
              </a:rPr>
              <a:t>EQUIPPER</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86" name="Shape 186"/>
        <p:cNvGrpSpPr/>
        <p:nvPr/>
      </p:nvGrpSpPr>
      <p:grpSpPr>
        <a:xfrm>
          <a:off y="0" x="0"/>
          <a:ext cy="0" cx="0"/>
          <a:chOff y="0" x="0"/>
          <a:chExt cy="0" cx="0"/>
        </a:xfrm>
      </p:grpSpPr>
      <p:sp>
        <p:nvSpPr>
          <p:cNvPr id="187" name="Shape 187"/>
          <p:cNvSpPr/>
          <p:nvPr/>
        </p:nvSpPr>
        <p:spPr>
          <a:xfrm>
            <a:off y="296325" x="285750"/>
            <a:ext cy="1291150" cx="9694325"/>
          </a:xfrm>
          <a:prstGeom prst="rect">
            <a:avLst/>
          </a:prstGeom>
          <a:blipFill>
            <a:blip r:embed="rId4"/>
            <a:stretch>
              <a:fillRect/>
            </a:stretch>
          </a:blipFill>
        </p:spPr>
      </p:sp>
      <p:sp>
        <p:nvSpPr>
          <p:cNvPr id="188" name="Shape 188"/>
          <p:cNvSpPr txBox="1"/>
          <p:nvPr/>
        </p:nvSpPr>
        <p:spPr>
          <a:xfrm>
            <a:off y="1829150" x="610300"/>
            <a:ext cy="5205575" cx="9015574"/>
          </a:xfrm>
          <a:prstGeom prst="rect">
            <a:avLst/>
          </a:prstGeom>
        </p:spPr>
        <p:txBody>
          <a:bodyPr bIns="38100" rIns="38100" lIns="38100" tIns="38100" anchor="t" anchorCtr="0">
            <a:noAutofit/>
          </a:bodyPr>
          <a:lstStyle/>
          <a:p>
            <a:pPr algn="l" lvl="0" marR="0" indent="-248355" marL="381000">
              <a:lnSpc>
                <a:spcPct val="120089"/>
              </a:lnSpc>
              <a:spcBef>
                <a:spcPts val="0"/>
              </a:spcBef>
              <a:spcAft>
                <a:spcPts val="0"/>
              </a:spcAft>
              <a:buClr>
                <a:srgbClr val="FFFFFF"/>
              </a:buClr>
              <a:buSzPct val="167264"/>
              <a:buFont typeface="Arial"/>
              <a:buChar char="•"/>
            </a:pPr>
            <a:r>
              <a:rPr sz="3111" lang="en-US">
                <a:solidFill>
                  <a:srgbClr val="FFFFFF"/>
                </a:solidFill>
                <a:latin typeface="Arial"/>
                <a:ea typeface="Arial"/>
                <a:cs typeface="Arial"/>
                <a:sym typeface="Arial"/>
              </a:rPr>
              <a:t>First Servant Leader</a:t>
            </a:r>
          </a:p>
          <a:p>
            <a:pPr algn="l" lvl="0" marR="0" indent="-248355" marL="381000">
              <a:lnSpc>
                <a:spcPct val="120089"/>
              </a:lnSpc>
              <a:spcBef>
                <a:spcPts val="563"/>
              </a:spcBef>
              <a:spcAft>
                <a:spcPts val="0"/>
              </a:spcAft>
              <a:buClr>
                <a:srgbClr val="FFFFFF"/>
              </a:buClr>
              <a:buSzPct val="167264"/>
              <a:buFont typeface="Arial"/>
              <a:buChar char="•"/>
            </a:pPr>
            <a:r>
              <a:rPr sz="3111" lang="en-US">
                <a:solidFill>
                  <a:srgbClr val="FFFFFF"/>
                </a:solidFill>
                <a:latin typeface="Arial"/>
                <a:ea typeface="Arial"/>
                <a:cs typeface="Arial"/>
                <a:sym typeface="Arial"/>
              </a:rPr>
              <a:t>First Spiritual Leader/Pastor</a:t>
            </a:r>
          </a:p>
          <a:p>
            <a:pPr algn="l" lvl="0" marR="0" indent="-248355" marL="381000">
              <a:lnSpc>
                <a:spcPct val="120089"/>
              </a:lnSpc>
              <a:spcBef>
                <a:spcPts val="563"/>
              </a:spcBef>
              <a:spcAft>
                <a:spcPts val="0"/>
              </a:spcAft>
              <a:buClr>
                <a:srgbClr val="FFFFFF"/>
              </a:buClr>
              <a:buSzPct val="167264"/>
              <a:buFont typeface="Arial"/>
              <a:buChar char="•"/>
            </a:pPr>
            <a:r>
              <a:rPr sz="3111" lang="en-US">
                <a:solidFill>
                  <a:srgbClr val="FFFFFF"/>
                </a:solidFill>
                <a:latin typeface="Arial"/>
                <a:ea typeface="Arial"/>
                <a:cs typeface="Arial"/>
                <a:sym typeface="Arial"/>
              </a:rPr>
              <a:t>Corporate Representative </a:t>
            </a:r>
          </a:p>
          <a:p>
            <a:pPr algn="l" lvl="0" marR="0" indent="-248355" marL="381000">
              <a:lnSpc>
                <a:spcPct val="120089"/>
              </a:lnSpc>
              <a:spcBef>
                <a:spcPts val="563"/>
              </a:spcBef>
              <a:spcAft>
                <a:spcPts val="0"/>
              </a:spcAft>
              <a:buClr>
                <a:srgbClr val="FFFFFF"/>
              </a:buClr>
              <a:buSzPct val="167264"/>
              <a:buFont typeface="Arial"/>
              <a:buChar char="•"/>
            </a:pPr>
            <a:r>
              <a:rPr sz="3111" lang="en-US">
                <a:solidFill>
                  <a:srgbClr val="FFFFFF"/>
                </a:solidFill>
                <a:latin typeface="Arial"/>
                <a:ea typeface="Arial"/>
                <a:cs typeface="Arial"/>
                <a:sym typeface="Arial"/>
              </a:rPr>
              <a:t>Vision-Caster</a:t>
            </a:r>
          </a:p>
          <a:p>
            <a:pPr algn="l" lvl="0" marR="0" indent="-248355" marL="381000">
              <a:lnSpc>
                <a:spcPct val="120089"/>
              </a:lnSpc>
              <a:spcBef>
                <a:spcPts val="563"/>
              </a:spcBef>
              <a:spcAft>
                <a:spcPts val="0"/>
              </a:spcAft>
              <a:buClr>
                <a:srgbClr val="FFFFFF"/>
              </a:buClr>
              <a:buSzPct val="167264"/>
              <a:buFont typeface="Arial"/>
              <a:buChar char="•"/>
            </a:pPr>
            <a:r>
              <a:rPr sz="3111" lang="en-US">
                <a:solidFill>
                  <a:srgbClr val="FFFFFF"/>
                </a:solidFill>
                <a:latin typeface="Arial"/>
                <a:ea typeface="Arial"/>
                <a:cs typeface="Arial"/>
                <a:sym typeface="Arial"/>
              </a:rPr>
              <a:t>Coach</a:t>
            </a:r>
          </a:p>
          <a:p>
            <a:pPr algn="l" lvl="0" marR="0" indent="-248355" marL="381000">
              <a:lnSpc>
                <a:spcPct val="120089"/>
              </a:lnSpc>
              <a:spcBef>
                <a:spcPts val="563"/>
              </a:spcBef>
              <a:spcAft>
                <a:spcPts val="0"/>
              </a:spcAft>
              <a:buClr>
                <a:srgbClr val="FFFFFF"/>
              </a:buClr>
              <a:buSzPct val="167264"/>
              <a:buFont typeface="Arial"/>
              <a:buChar char="•"/>
            </a:pPr>
            <a:r>
              <a:rPr sz="3111" lang="en-US">
                <a:solidFill>
                  <a:srgbClr val="FFFFFF"/>
                </a:solidFill>
                <a:latin typeface="Arial"/>
                <a:ea typeface="Arial"/>
                <a:cs typeface="Arial"/>
                <a:sym typeface="Arial"/>
              </a:rPr>
              <a:t>Mentor</a:t>
            </a:r>
          </a:p>
          <a:p>
            <a:pPr algn="l" lvl="0" marR="0" indent="-248355" marL="381000">
              <a:lnSpc>
                <a:spcPct val="120089"/>
              </a:lnSpc>
              <a:spcBef>
                <a:spcPts val="563"/>
              </a:spcBef>
              <a:spcAft>
                <a:spcPts val="0"/>
              </a:spcAft>
              <a:buClr>
                <a:srgbClr val="FFFFFF"/>
              </a:buClr>
              <a:buSzPct val="167264"/>
              <a:buFont typeface="Arial"/>
              <a:buChar char="•"/>
            </a:pPr>
            <a:r>
              <a:rPr sz="3111" lang="en-US">
                <a:solidFill>
                  <a:srgbClr val="FFFFFF"/>
                </a:solidFill>
                <a:latin typeface="Arial"/>
                <a:ea typeface="Arial"/>
                <a:cs typeface="Arial"/>
                <a:sym typeface="Arial"/>
              </a:rPr>
              <a:t>Cheer Leader</a:t>
            </a:r>
          </a:p>
          <a:p>
            <a:r>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0" name="Shape 30"/>
        <p:cNvGrpSpPr/>
        <p:nvPr/>
      </p:nvGrpSpPr>
      <p:grpSpPr>
        <a:xfrm>
          <a:off y="0" x="0"/>
          <a:ext cy="0" cx="0"/>
          <a:chOff y="0" x="0"/>
          <a:chExt cy="0" cx="0"/>
        </a:xfrm>
      </p:grpSpPr>
      <p:sp>
        <p:nvSpPr>
          <p:cNvPr id="31" name="Shape 31"/>
          <p:cNvSpPr/>
          <p:nvPr/>
        </p:nvSpPr>
        <p:spPr>
          <a:xfrm>
            <a:off y="296325" x="497400"/>
            <a:ext cy="1291150" cx="9207500"/>
          </a:xfrm>
          <a:prstGeom prst="rect">
            <a:avLst/>
          </a:prstGeom>
          <a:blipFill>
            <a:blip r:embed="rId4"/>
            <a:stretch>
              <a:fillRect/>
            </a:stretch>
          </a:blipFill>
        </p:spPr>
      </p:sp>
      <p:sp>
        <p:nvSpPr>
          <p:cNvPr id="32" name="Shape 32"/>
          <p:cNvSpPr txBox="1"/>
          <p:nvPr/>
        </p:nvSpPr>
        <p:spPr>
          <a:xfrm>
            <a:off y="1829150" x="610300"/>
            <a:ext cy="5205575" cx="9015574"/>
          </a:xfrm>
          <a:prstGeom prst="rect">
            <a:avLst/>
          </a:prstGeom>
        </p:spPr>
        <p:txBody>
          <a:bodyPr bIns="38100" rIns="38100" lIns="38100" tIns="38100" anchor="t" anchorCtr="0">
            <a:noAutofit/>
          </a:bodyPr>
          <a:lstStyle/>
          <a:p>
            <a:pPr algn="l" lvl="0" marR="0" indent="-248355" marL="381000">
              <a:lnSpc>
                <a:spcPct val="120089"/>
              </a:lnSpc>
              <a:spcBef>
                <a:spcPts val="0"/>
              </a:spcBef>
              <a:spcAft>
                <a:spcPts val="0"/>
              </a:spcAft>
              <a:buClr>
                <a:srgbClr val="FFFFFF"/>
              </a:buClr>
              <a:buSzPct val="167264"/>
              <a:buFont typeface="Arial"/>
              <a:buChar char="•"/>
            </a:pPr>
            <a:r>
              <a:rPr sz="3111" lang="en-US">
                <a:solidFill>
                  <a:srgbClr val="FFFFFF"/>
                </a:solidFill>
                <a:latin typeface="Arial"/>
                <a:ea typeface="Arial"/>
                <a:cs typeface="Arial"/>
                <a:sym typeface="Arial"/>
              </a:rPr>
              <a:t>The President has the responsibility of developing a shared vision for the conference – ensuring the mission, doctrines, discipline and operational functions through a coordinated effort of all employees, programs and activities</a:t>
            </a:r>
          </a:p>
          <a:p>
            <a:r>
              <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92" name="Shape 192"/>
        <p:cNvGrpSpPr/>
        <p:nvPr/>
      </p:nvGrpSpPr>
      <p:grpSpPr>
        <a:xfrm>
          <a:off y="0" x="0"/>
          <a:ext cy="0" cx="0"/>
          <a:chOff y="0" x="0"/>
          <a:chExt cy="0" cx="0"/>
        </a:xfrm>
      </p:grpSpPr>
      <p:sp>
        <p:nvSpPr>
          <p:cNvPr id="193" name="Shape 193"/>
          <p:cNvSpPr/>
          <p:nvPr/>
        </p:nvSpPr>
        <p:spPr>
          <a:xfrm>
            <a:off y="296325" x="285750"/>
            <a:ext cy="1291150" cx="9694325"/>
          </a:xfrm>
          <a:prstGeom prst="rect">
            <a:avLst/>
          </a:prstGeom>
          <a:blipFill>
            <a:blip r:embed="rId4"/>
            <a:stretch>
              <a:fillRect/>
            </a:stretch>
          </a:blipFill>
        </p:spPr>
      </p:sp>
      <p:sp>
        <p:nvSpPr>
          <p:cNvPr id="194" name="Shape 194"/>
          <p:cNvSpPr txBox="1"/>
          <p:nvPr/>
        </p:nvSpPr>
        <p:spPr>
          <a:xfrm>
            <a:off y="1829150" x="610300"/>
            <a:ext cy="5205575" cx="9015574"/>
          </a:xfrm>
          <a:prstGeom prst="rect">
            <a:avLst/>
          </a:prstGeom>
        </p:spPr>
        <p:txBody>
          <a:bodyPr bIns="38100" rIns="38100" lIns="38100" tIns="38100" anchor="t" anchorCtr="0">
            <a:noAutofit/>
          </a:bodyPr>
          <a:lstStyle/>
          <a:p>
            <a:pPr algn="l" marR="0" indent="0" marL="0">
              <a:lnSpc>
                <a:spcPct val="120089"/>
              </a:lnSpc>
              <a:spcBef>
                <a:spcPts val="563"/>
              </a:spcBef>
              <a:spcAft>
                <a:spcPts val="0"/>
              </a:spcAft>
              <a:buNone/>
            </a:pPr>
            <a:r>
              <a:rPr sz="3111" lang="en-US">
                <a:solidFill>
                  <a:srgbClr val="FFFFFF"/>
                </a:solidFill>
                <a:latin typeface="Arial"/>
                <a:ea typeface="Arial"/>
                <a:cs typeface="Arial"/>
                <a:sym typeface="Arial"/>
              </a:rPr>
              <a:t>The success or failure of any great enterprise depends on the quality of its leadership and, more specifically; on the quality of the decisions made by the administrators office</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98" name="Shape 198"/>
        <p:cNvGrpSpPr/>
        <p:nvPr/>
      </p:nvGrpSpPr>
      <p:grpSpPr>
        <a:xfrm>
          <a:off y="0" x="0"/>
          <a:ext cy="0" cx="0"/>
          <a:chOff y="0" x="0"/>
          <a:chExt cy="0" cx="0"/>
        </a:xfrm>
      </p:grpSpPr>
      <p:sp>
        <p:nvSpPr>
          <p:cNvPr id="199" name="Shape 199"/>
          <p:cNvSpPr/>
          <p:nvPr/>
        </p:nvSpPr>
        <p:spPr>
          <a:xfrm>
            <a:off y="296325" x="285750"/>
            <a:ext cy="1291150" cx="9694325"/>
          </a:xfrm>
          <a:prstGeom prst="rect">
            <a:avLst/>
          </a:prstGeom>
          <a:blipFill>
            <a:blip r:embed="rId4"/>
            <a:stretch>
              <a:fillRect/>
            </a:stretch>
          </a:blipFill>
        </p:spPr>
      </p:sp>
      <p:sp>
        <p:nvSpPr>
          <p:cNvPr id="200" name="Shape 200"/>
          <p:cNvSpPr txBox="1"/>
          <p:nvPr/>
        </p:nvSpPr>
        <p:spPr>
          <a:xfrm>
            <a:off y="1829150" x="610300"/>
            <a:ext cy="5205575" cx="9015574"/>
          </a:xfrm>
          <a:prstGeom prst="rect">
            <a:avLst/>
          </a:prstGeom>
        </p:spPr>
        <p:txBody>
          <a:bodyPr bIns="38100" rIns="38100" lIns="38100" tIns="38100" anchor="t" anchorCtr="0">
            <a:noAutofit/>
          </a:bodyPr>
          <a:lstStyle/>
          <a:p>
            <a:pPr algn="l" lvl="0" marR="0" indent="-248355" marL="381000">
              <a:lnSpc>
                <a:spcPct val="120089"/>
              </a:lnSpc>
              <a:spcBef>
                <a:spcPts val="0"/>
              </a:spcBef>
              <a:spcAft>
                <a:spcPts val="0"/>
              </a:spcAft>
              <a:buClr>
                <a:srgbClr val="FFFFFF"/>
              </a:buClr>
              <a:buSzPct val="167264"/>
              <a:buFont typeface="Arial"/>
              <a:buChar char="•"/>
            </a:pPr>
            <a:r>
              <a:rPr sz="3111" lang="en-US">
                <a:solidFill>
                  <a:srgbClr val="FFFFFF"/>
                </a:solidFill>
                <a:latin typeface="Arial"/>
                <a:ea typeface="Arial"/>
                <a:cs typeface="Arial"/>
                <a:sym typeface="Arial"/>
              </a:rPr>
              <a:t>Preserves Corporate Integrity</a:t>
            </a:r>
          </a:p>
          <a:p>
            <a:pPr algn="l" lvl="0" marR="0" indent="-248355" marL="381000">
              <a:lnSpc>
                <a:spcPct val="120089"/>
              </a:lnSpc>
              <a:spcBef>
                <a:spcPts val="563"/>
              </a:spcBef>
              <a:spcAft>
                <a:spcPts val="0"/>
              </a:spcAft>
              <a:buClr>
                <a:srgbClr val="FFFFFF"/>
              </a:buClr>
              <a:buSzPct val="167264"/>
              <a:buFont typeface="Arial"/>
              <a:buChar char="•"/>
            </a:pPr>
            <a:r>
              <a:rPr sz="3111" lang="en-US">
                <a:solidFill>
                  <a:srgbClr val="FFFFFF"/>
                </a:solidFill>
                <a:latin typeface="Arial"/>
                <a:ea typeface="Arial"/>
                <a:cs typeface="Arial"/>
                <a:sym typeface="Arial"/>
              </a:rPr>
              <a:t>Nurtures the Culture</a:t>
            </a:r>
          </a:p>
          <a:p>
            <a:pPr algn="l" lvl="0" marR="0" indent="-248355" marL="381000">
              <a:lnSpc>
                <a:spcPct val="120089"/>
              </a:lnSpc>
              <a:spcBef>
                <a:spcPts val="563"/>
              </a:spcBef>
              <a:spcAft>
                <a:spcPts val="0"/>
              </a:spcAft>
              <a:buClr>
                <a:srgbClr val="FFFFFF"/>
              </a:buClr>
              <a:buSzPct val="167264"/>
              <a:buFont typeface="Arial"/>
              <a:buChar char="•"/>
            </a:pPr>
            <a:r>
              <a:rPr sz="3111" lang="en-US">
                <a:solidFill>
                  <a:srgbClr val="FFFFFF"/>
                </a:solidFill>
                <a:latin typeface="Arial"/>
                <a:ea typeface="Arial"/>
                <a:cs typeface="Arial"/>
                <a:sym typeface="Arial"/>
              </a:rPr>
              <a:t>Models the Corporate (Church) Values</a:t>
            </a:r>
          </a:p>
          <a:p>
            <a:pPr algn="l" lvl="0" marR="0" indent="-248355" marL="381000">
              <a:lnSpc>
                <a:spcPct val="120089"/>
              </a:lnSpc>
              <a:spcBef>
                <a:spcPts val="563"/>
              </a:spcBef>
              <a:spcAft>
                <a:spcPts val="0"/>
              </a:spcAft>
              <a:buClr>
                <a:srgbClr val="FFFFFF"/>
              </a:buClr>
              <a:buSzPct val="167264"/>
              <a:buFont typeface="Arial"/>
              <a:buChar char="•"/>
            </a:pPr>
            <a:r>
              <a:rPr sz="3111" lang="en-US">
                <a:solidFill>
                  <a:srgbClr val="FFFFFF"/>
                </a:solidFill>
                <a:latin typeface="Arial"/>
                <a:ea typeface="Arial"/>
                <a:cs typeface="Arial"/>
                <a:sym typeface="Arial"/>
              </a:rPr>
              <a:t>Articulates the Dreams and Aspirations of the People</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04" name="Shape 204"/>
        <p:cNvGrpSpPr/>
        <p:nvPr/>
      </p:nvGrpSpPr>
      <p:grpSpPr>
        <a:xfrm>
          <a:off y="0" x="0"/>
          <a:ext cy="0" cx="0"/>
          <a:chOff y="0" x="0"/>
          <a:chExt cy="0" cx="0"/>
        </a:xfrm>
      </p:grpSpPr>
      <p:sp>
        <p:nvSpPr>
          <p:cNvPr id="205" name="Shape 205"/>
          <p:cNvSpPr/>
          <p:nvPr/>
        </p:nvSpPr>
        <p:spPr>
          <a:xfrm>
            <a:off y="296325" x="285750"/>
            <a:ext cy="1291150" cx="9694325"/>
          </a:xfrm>
          <a:prstGeom prst="rect">
            <a:avLst/>
          </a:prstGeom>
          <a:blipFill>
            <a:blip r:embed="rId4"/>
            <a:stretch>
              <a:fillRect/>
            </a:stretch>
          </a:blipFill>
        </p:spPr>
      </p:sp>
      <p:sp>
        <p:nvSpPr>
          <p:cNvPr id="206" name="Shape 206"/>
          <p:cNvSpPr txBox="1"/>
          <p:nvPr/>
        </p:nvSpPr>
        <p:spPr>
          <a:xfrm>
            <a:off y="1829150" x="1456950"/>
            <a:ext cy="4327149" cx="7745575"/>
          </a:xfrm>
          <a:prstGeom prst="rect">
            <a:avLst/>
          </a:prstGeom>
        </p:spPr>
        <p:txBody>
          <a:bodyPr bIns="38100" rIns="38100" lIns="38100" tIns="38100" anchor="t" anchorCtr="0">
            <a:noAutofit/>
          </a:bodyPr>
          <a:lstStyle/>
          <a:p>
            <a:pPr algn="l" marR="0" indent="0" marL="0">
              <a:lnSpc>
                <a:spcPct val="107986"/>
              </a:lnSpc>
              <a:spcBef>
                <a:spcPts val="0"/>
              </a:spcBef>
              <a:spcAft>
                <a:spcPts val="0"/>
              </a:spcAft>
              <a:buNone/>
            </a:pPr>
            <a:r>
              <a:rPr b="1" sz="4000" lang="en-US">
                <a:solidFill>
                  <a:srgbClr val="C9C2D1"/>
                </a:solidFill>
                <a:latin typeface="Arial"/>
                <a:ea typeface="Arial"/>
                <a:cs typeface="Arial"/>
                <a:sym typeface="Arial"/>
              </a:rPr>
              <a:t>THE EIGHTH HABIT</a:t>
            </a:r>
          </a:p>
          <a:p>
            <a:pPr algn="l" marR="0" indent="0" marL="0">
              <a:lnSpc>
                <a:spcPct val="108035"/>
              </a:lnSpc>
              <a:spcBef>
                <a:spcPts val="1406"/>
              </a:spcBef>
              <a:spcAft>
                <a:spcPts val="0"/>
              </a:spcAft>
              <a:buNone/>
            </a:pPr>
            <a:r>
              <a:rPr sz="3111" lang="en-US">
                <a:solidFill>
                  <a:srgbClr val="FFFFFF"/>
                </a:solidFill>
                <a:latin typeface="Arial"/>
                <a:ea typeface="Arial"/>
                <a:cs typeface="Arial"/>
                <a:sym typeface="Arial"/>
              </a:rPr>
              <a:t>"Vision is seeing with the mind's eye what is possible in people, in projects, in causes and in enterprises.</a:t>
            </a:r>
          </a:p>
          <a:p>
            <a:pPr algn="l" marR="0" indent="0" marL="0">
              <a:lnSpc>
                <a:spcPct val="108035"/>
              </a:lnSpc>
              <a:spcBef>
                <a:spcPts val="1406"/>
              </a:spcBef>
              <a:spcAft>
                <a:spcPts val="0"/>
              </a:spcAft>
              <a:buNone/>
            </a:pPr>
            <a:r>
              <a:rPr sz="3111" lang="en-US">
                <a:solidFill>
                  <a:srgbClr val="FFFFFF"/>
                </a:solidFill>
                <a:latin typeface="Arial"/>
                <a:ea typeface="Arial"/>
                <a:cs typeface="Arial"/>
                <a:sym typeface="Arial"/>
              </a:rPr>
              <a:t>Vision results when our mind joins need with possibility. </a:t>
            </a:r>
          </a:p>
          <a:p>
            <a:pPr algn="l" marR="0" indent="0" marL="0">
              <a:lnSpc>
                <a:spcPct val="108035"/>
              </a:lnSpc>
              <a:spcBef>
                <a:spcPts val="1406"/>
              </a:spcBef>
              <a:spcAft>
                <a:spcPts val="0"/>
              </a:spcAft>
              <a:buNone/>
            </a:pPr>
            <a:r>
              <a:rPr sz="3111" lang="en-US">
                <a:solidFill>
                  <a:srgbClr val="FFFFFF"/>
                </a:solidFill>
                <a:latin typeface="Arial"/>
                <a:ea typeface="Arial"/>
                <a:cs typeface="Arial"/>
                <a:sym typeface="Arial"/>
              </a:rPr>
              <a:t>As William Blake once said, 'What is now proved was once only imagined.'"</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10" name="Shape 210"/>
        <p:cNvGrpSpPr/>
        <p:nvPr/>
      </p:nvGrpSpPr>
      <p:grpSpPr>
        <a:xfrm>
          <a:off y="0" x="0"/>
          <a:ext cy="0" cx="0"/>
          <a:chOff y="0" x="0"/>
          <a:chExt cy="0" cx="0"/>
        </a:xfrm>
      </p:grpSpPr>
      <p:sp>
        <p:nvSpPr>
          <p:cNvPr id="211" name="Shape 211"/>
          <p:cNvSpPr/>
          <p:nvPr/>
        </p:nvSpPr>
        <p:spPr>
          <a:xfrm>
            <a:off y="253975" x="508000"/>
            <a:ext cy="1015974" cx="9652000"/>
          </a:xfrm>
          <a:prstGeom prst="rect">
            <a:avLst/>
          </a:prstGeom>
          <a:blipFill>
            <a:blip r:embed="rId4"/>
            <a:stretch>
              <a:fillRect/>
            </a:stretch>
          </a:blipFill>
        </p:spPr>
      </p:sp>
      <p:sp>
        <p:nvSpPr>
          <p:cNvPr id="212" name="Shape 212"/>
          <p:cNvSpPr txBox="1"/>
          <p:nvPr/>
        </p:nvSpPr>
        <p:spPr>
          <a:xfrm>
            <a:off y="305150" x="610300"/>
            <a:ext cy="989874" cx="9523575"/>
          </a:xfrm>
          <a:prstGeom prst="rect">
            <a:avLst/>
          </a:prstGeom>
        </p:spPr>
        <p:txBody>
          <a:bodyPr bIns="38100" rIns="38100" lIns="38100" tIns="38100" anchor="b" anchorCtr="0">
            <a:noAutofit/>
          </a:bodyPr>
          <a:lstStyle/>
          <a:p>
            <a:pPr algn="l" marR="0" indent="0" marL="0">
              <a:lnSpc>
                <a:spcPct val="120138"/>
              </a:lnSpc>
              <a:spcBef>
                <a:spcPts val="0"/>
              </a:spcBef>
              <a:spcAft>
                <a:spcPts val="0"/>
              </a:spcAft>
              <a:buNone/>
            </a:pPr>
            <a:r>
              <a:rPr sz="2000" lang="en-US">
                <a:solidFill>
                  <a:srgbClr val="000000"/>
                </a:solidFill>
                <a:latin typeface="Arial"/>
                <a:ea typeface="Arial"/>
                <a:cs typeface="Arial"/>
                <a:sym typeface="Arial"/>
              </a:rPr>
              <a:t>“The work of God in this earth can never be finished until the men and women comprising our church membership rally to the work and unite their efforts with those of ministers and church officers.” </a:t>
            </a:r>
            <a:r>
              <a:rPr sz="1777" lang="en-US">
                <a:solidFill>
                  <a:srgbClr val="000000"/>
                </a:solidFill>
                <a:latin typeface="Arial"/>
                <a:ea typeface="Arial"/>
                <a:cs typeface="Arial"/>
                <a:sym typeface="Arial"/>
              </a:rPr>
              <a:t>-EGW, </a:t>
            </a:r>
            <a:r>
              <a:rPr sz="1777" lang="en-US" i="1">
                <a:solidFill>
                  <a:srgbClr val="000000"/>
                </a:solidFill>
                <a:latin typeface="Arial"/>
                <a:ea typeface="Arial"/>
                <a:cs typeface="Arial"/>
                <a:sym typeface="Arial"/>
              </a:rPr>
              <a:t>Gospel Workers, </a:t>
            </a:r>
            <a:r>
              <a:rPr sz="1777" lang="en-US">
                <a:solidFill>
                  <a:srgbClr val="000000"/>
                </a:solidFill>
                <a:latin typeface="Arial"/>
                <a:ea typeface="Arial"/>
                <a:cs typeface="Arial"/>
                <a:sym typeface="Arial"/>
              </a:rPr>
              <a:t>p. 352</a:t>
            </a:r>
            <a:r>
              <a:rPr sz="2222" lang="en-US" i="1">
                <a:solidFill>
                  <a:srgbClr val="C9C2D1"/>
                </a:solidFill>
                <a:latin typeface="Arial"/>
                <a:ea typeface="Arial"/>
                <a:cs typeface="Arial"/>
                <a:sym typeface="Arial"/>
              </a:rPr>
              <a:t> </a:t>
            </a:r>
          </a:p>
        </p:txBody>
      </p:sp>
      <p:sp>
        <p:nvSpPr>
          <p:cNvPr id="213" name="Shape 213"/>
          <p:cNvSpPr txBox="1"/>
          <p:nvPr/>
        </p:nvSpPr>
        <p:spPr>
          <a:xfrm>
            <a:off y="1744475" x="4420300"/>
            <a:ext cy="617699" cx="1395574"/>
          </a:xfrm>
          <a:prstGeom prst="rect">
            <a:avLst/>
          </a:prstGeom>
        </p:spPr>
        <p:txBody>
          <a:bodyPr bIns="38100" rIns="38100" lIns="38100" tIns="38100" anchor="t" anchorCtr="0">
            <a:noAutofit/>
          </a:bodyPr>
          <a:lstStyle/>
          <a:p>
            <a:pPr algn="ctr" marR="0" indent="0" marL="0">
              <a:lnSpc>
                <a:spcPct val="119921"/>
              </a:lnSpc>
              <a:spcBef>
                <a:spcPts val="0"/>
              </a:spcBef>
              <a:spcAft>
                <a:spcPts val="0"/>
              </a:spcAft>
              <a:buNone/>
            </a:pPr>
            <a:r>
              <a:rPr b="1" sz="3555" lang="en-US">
                <a:solidFill>
                  <a:srgbClr val="FF0000"/>
                </a:solidFill>
                <a:latin typeface="Arial"/>
                <a:ea typeface="Arial"/>
                <a:cs typeface="Arial"/>
                <a:sym typeface="Arial"/>
              </a:rPr>
              <a:t>GOD</a:t>
            </a:r>
          </a:p>
        </p:txBody>
      </p:sp>
      <p:sp>
        <p:nvSpPr>
          <p:cNvPr id="214" name="Shape 214"/>
          <p:cNvSpPr/>
          <p:nvPr/>
        </p:nvSpPr>
        <p:spPr>
          <a:xfrm>
            <a:off y="2286000" x="1778000"/>
            <a:ext cy="4572000" cx="3386649"/>
          </a:xfrm>
          <a:prstGeom prst="rect">
            <a:avLst/>
          </a:prstGeom>
          <a:blipFill>
            <a:blip r:embed="rId5"/>
            <a:stretch>
              <a:fillRect/>
            </a:stretch>
          </a:blipFill>
        </p:spPr>
      </p:sp>
      <p:sp>
        <p:nvSpPr>
          <p:cNvPr id="215" name="Shape 215"/>
          <p:cNvSpPr/>
          <p:nvPr/>
        </p:nvSpPr>
        <p:spPr>
          <a:xfrm>
            <a:off y="2286000" x="5164650"/>
            <a:ext cy="4487325" cx="3048000"/>
          </a:xfrm>
          <a:prstGeom prst="rect">
            <a:avLst/>
          </a:prstGeom>
          <a:blipFill>
            <a:blip r:embed="rId6"/>
            <a:stretch>
              <a:fillRect/>
            </a:stretch>
          </a:blipFill>
        </p:spPr>
      </p:sp>
      <p:sp>
        <p:nvSpPr>
          <p:cNvPr id="216" name="Shape 216"/>
          <p:cNvSpPr/>
          <p:nvPr/>
        </p:nvSpPr>
        <p:spPr>
          <a:xfrm>
            <a:off y="6678075" x="1862650"/>
            <a:ext cy="275149" cx="6350000"/>
          </a:xfrm>
          <a:prstGeom prst="rect">
            <a:avLst/>
          </a:prstGeom>
          <a:blipFill>
            <a:blip r:embed="rId7"/>
            <a:stretch>
              <a:fillRect/>
            </a:stretch>
          </a:blipFill>
        </p:spPr>
      </p:sp>
      <p:sp>
        <p:nvSpPr>
          <p:cNvPr id="217" name="Shape 217"/>
          <p:cNvSpPr/>
          <p:nvPr/>
        </p:nvSpPr>
        <p:spPr>
          <a:xfrm>
            <a:off y="3376075" x="3460750"/>
            <a:ext cy="3354900" cx="3217325"/>
          </a:xfrm>
          <a:prstGeom prst="rect">
            <a:avLst/>
          </a:prstGeom>
          <a:blipFill>
            <a:blip r:embed="rId8"/>
            <a:stretch>
              <a:fillRect/>
            </a:stretch>
          </a:blipFill>
        </p:spPr>
      </p:sp>
      <p:sp>
        <p:nvSpPr>
          <p:cNvPr id="218" name="Shape 218"/>
          <p:cNvSpPr/>
          <p:nvPr/>
        </p:nvSpPr>
        <p:spPr>
          <a:xfrm>
            <a:off y="4318000" x="4233325"/>
            <a:ext cy="1725075" cx="1862650"/>
          </a:xfrm>
          <a:prstGeom prst="rect">
            <a:avLst/>
          </a:prstGeom>
          <a:blipFill>
            <a:blip r:embed="rId9"/>
            <a:stretch>
              <a:fillRect/>
            </a:stretch>
          </a:blipFill>
        </p:spPr>
      </p:sp>
      <p:sp>
        <p:nvSpPr>
          <p:cNvPr id="219" name="Shape 219"/>
          <p:cNvSpPr txBox="1"/>
          <p:nvPr/>
        </p:nvSpPr>
        <p:spPr>
          <a:xfrm>
            <a:off y="4369150" x="4335625"/>
            <a:ext cy="1698975" cx="1734250"/>
          </a:xfrm>
          <a:prstGeom prst="rect">
            <a:avLst/>
          </a:prstGeom>
        </p:spPr>
        <p:txBody>
          <a:bodyPr bIns="38100" rIns="38100" lIns="38100" tIns="38100" anchor="t" anchorCtr="0">
            <a:noAutofit/>
          </a:bodyPr>
          <a:lstStyle/>
          <a:p>
            <a:pPr algn="ctr" marR="0" indent="0" marL="0">
              <a:lnSpc>
                <a:spcPct val="119791"/>
              </a:lnSpc>
              <a:spcBef>
                <a:spcPts val="0"/>
              </a:spcBef>
              <a:spcAft>
                <a:spcPts val="0"/>
              </a:spcAft>
              <a:buNone/>
            </a:pPr>
            <a:r>
              <a:rPr b="1" sz="2666" lang="en-US" i="1">
                <a:solidFill>
                  <a:srgbClr val="000000"/>
                </a:solidFill>
                <a:latin typeface="Arial"/>
                <a:ea typeface="Arial"/>
                <a:cs typeface="Arial"/>
                <a:sym typeface="Arial"/>
              </a:rPr>
              <a:t>WORK IN EARTH IS FINISHED!</a:t>
            </a:r>
          </a:p>
        </p:txBody>
      </p:sp>
      <p:sp>
        <p:nvSpPr>
          <p:cNvPr id="220" name="Shape 220"/>
          <p:cNvSpPr/>
          <p:nvPr/>
        </p:nvSpPr>
        <p:spPr>
          <a:xfrm>
            <a:off y="2624650" x="4984750"/>
            <a:ext cy="762000" cx="190500"/>
          </a:xfrm>
          <a:prstGeom prst="rect">
            <a:avLst/>
          </a:prstGeom>
          <a:blipFill>
            <a:blip r:embed="rId10"/>
            <a:stretch>
              <a:fillRect/>
            </a:stretch>
          </a:blipFill>
        </p:spPr>
      </p:sp>
      <p:sp>
        <p:nvSpPr>
          <p:cNvPr id="221" name="Shape 221"/>
          <p:cNvSpPr txBox="1"/>
          <p:nvPr/>
        </p:nvSpPr>
        <p:spPr>
          <a:xfrm>
            <a:off y="1709200" x="4504950"/>
            <a:ext cy="686499" cx="1395574"/>
          </a:xfrm>
          <a:prstGeom prst="rect">
            <a:avLst/>
          </a:prstGeom>
        </p:spPr>
        <p:txBody>
          <a:bodyPr bIns="38100" rIns="38100" lIns="38100" tIns="38100" anchor="t" anchorCtr="0">
            <a:noAutofit/>
          </a:bodyPr>
          <a:lstStyle/>
          <a:p>
            <a:pPr algn="l" marR="0" indent="0" marL="0">
              <a:lnSpc>
                <a:spcPct val="120138"/>
              </a:lnSpc>
              <a:spcBef>
                <a:spcPts val="0"/>
              </a:spcBef>
              <a:spcAft>
                <a:spcPts val="0"/>
              </a:spcAft>
              <a:buNone/>
            </a:pPr>
            <a:r>
              <a:rPr b="1" sz="4000" lang="en-US">
                <a:solidFill>
                  <a:srgbClr val="FFFFFF"/>
                </a:solidFill>
                <a:latin typeface="Arial"/>
                <a:ea typeface="Arial"/>
                <a:cs typeface="Arial"/>
                <a:sym typeface="Arial"/>
              </a:rPr>
              <a:t>GOD</a:t>
            </a:r>
          </a:p>
        </p:txBody>
      </p:sp>
      <p:sp>
        <p:nvSpPr>
          <p:cNvPr id="222" name="Shape 222"/>
          <p:cNvSpPr txBox="1"/>
          <p:nvPr/>
        </p:nvSpPr>
        <p:spPr>
          <a:xfrm>
            <a:off y="6953250" x="864300"/>
            <a:ext cy="691775" cx="1903575"/>
          </a:xfrm>
          <a:prstGeom prst="rect">
            <a:avLst/>
          </a:prstGeom>
        </p:spPr>
        <p:txBody>
          <a:bodyPr bIns="38100" rIns="38100" lIns="38100" tIns="38100" anchor="t" anchorCtr="0">
            <a:noAutofit/>
          </a:bodyPr>
          <a:lstStyle/>
          <a:p>
            <a:pPr algn="l" marR="0" indent="0" marL="0">
              <a:lnSpc>
                <a:spcPct val="120138"/>
              </a:lnSpc>
              <a:spcBef>
                <a:spcPts val="0"/>
              </a:spcBef>
              <a:spcAft>
                <a:spcPts val="0"/>
              </a:spcAft>
              <a:buNone/>
            </a:pPr>
            <a:r>
              <a:rPr b="1" sz="2000" lang="en-US">
                <a:solidFill>
                  <a:srgbClr val="669900"/>
                </a:solidFill>
                <a:latin typeface="Arial"/>
                <a:ea typeface="Arial"/>
                <a:cs typeface="Arial"/>
                <a:sym typeface="Arial"/>
              </a:rPr>
              <a:t>Men &amp; Women of the Church</a:t>
            </a:r>
          </a:p>
        </p:txBody>
      </p:sp>
      <p:sp>
        <p:nvSpPr>
          <p:cNvPr id="223" name="Shape 223"/>
          <p:cNvSpPr txBox="1"/>
          <p:nvPr/>
        </p:nvSpPr>
        <p:spPr>
          <a:xfrm>
            <a:off y="6953250" x="7129625"/>
            <a:ext cy="691775" cx="2326900"/>
          </a:xfrm>
          <a:prstGeom prst="rect">
            <a:avLst/>
          </a:prstGeom>
        </p:spPr>
        <p:txBody>
          <a:bodyPr bIns="38100" rIns="38100" lIns="38100" tIns="38100" anchor="t" anchorCtr="0">
            <a:noAutofit/>
          </a:bodyPr>
          <a:lstStyle/>
          <a:p>
            <a:pPr algn="l" marR="0" indent="0" marL="0">
              <a:lnSpc>
                <a:spcPct val="120138"/>
              </a:lnSpc>
              <a:spcBef>
                <a:spcPts val="0"/>
              </a:spcBef>
              <a:spcAft>
                <a:spcPts val="0"/>
              </a:spcAft>
              <a:buNone/>
            </a:pPr>
            <a:r>
              <a:rPr b="1" sz="2000" lang="en-US">
                <a:solidFill>
                  <a:srgbClr val="9CB084"/>
                </a:solidFill>
                <a:latin typeface="Arial"/>
                <a:ea typeface="Arial"/>
                <a:cs typeface="Arial"/>
                <a:sym typeface="Arial"/>
              </a:rPr>
              <a:t>Ministers &amp; Church Officers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6" name="Shape 36"/>
        <p:cNvGrpSpPr/>
        <p:nvPr/>
      </p:nvGrpSpPr>
      <p:grpSpPr>
        <a:xfrm>
          <a:off y="0" x="0"/>
          <a:ext cy="0" cx="0"/>
          <a:chOff y="0" x="0"/>
          <a:chExt cy="0" cx="0"/>
        </a:xfrm>
      </p:grpSpPr>
      <p:sp>
        <p:nvSpPr>
          <p:cNvPr id="37" name="Shape 37"/>
          <p:cNvSpPr/>
          <p:nvPr/>
        </p:nvSpPr>
        <p:spPr>
          <a:xfrm>
            <a:off y="296325" x="497400"/>
            <a:ext cy="1291150" cx="9165149"/>
          </a:xfrm>
          <a:prstGeom prst="rect">
            <a:avLst/>
          </a:prstGeom>
          <a:blipFill>
            <a:blip r:embed="rId4"/>
            <a:stretch>
              <a:fillRect/>
            </a:stretch>
          </a:blipFill>
        </p:spPr>
      </p:sp>
      <p:sp>
        <p:nvSpPr>
          <p:cNvPr id="38" name="Shape 38"/>
          <p:cNvSpPr txBox="1"/>
          <p:nvPr/>
        </p:nvSpPr>
        <p:spPr>
          <a:xfrm>
            <a:off y="2421800" x="1287625"/>
            <a:ext cy="2852550" cx="8507575"/>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The Executive Committee Of The Conference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2" name="Shape 42"/>
        <p:cNvGrpSpPr/>
        <p:nvPr/>
      </p:nvGrpSpPr>
      <p:grpSpPr>
        <a:xfrm>
          <a:off y="0" x="0"/>
          <a:ext cy="0" cx="0"/>
          <a:chOff y="0" x="0"/>
          <a:chExt cy="0" cx="0"/>
        </a:xfrm>
      </p:grpSpPr>
      <p:sp>
        <p:nvSpPr>
          <p:cNvPr id="43" name="Shape 43"/>
          <p:cNvSpPr/>
          <p:nvPr/>
        </p:nvSpPr>
        <p:spPr>
          <a:xfrm>
            <a:off y="296325" x="359825"/>
            <a:ext cy="1291150" cx="9535575"/>
          </a:xfrm>
          <a:prstGeom prst="rect">
            <a:avLst/>
          </a:prstGeom>
          <a:blipFill>
            <a:blip r:embed="rId4"/>
            <a:stretch>
              <a:fillRect/>
            </a:stretch>
          </a:blipFill>
        </p:spPr>
      </p:sp>
      <p:sp>
        <p:nvSpPr>
          <p:cNvPr id="44" name="Shape 44"/>
          <p:cNvSpPr txBox="1"/>
          <p:nvPr/>
        </p:nvSpPr>
        <p:spPr>
          <a:xfrm>
            <a:off y="1829150" x="610300"/>
            <a:ext cy="5205575" cx="9015574"/>
          </a:xfrm>
          <a:prstGeom prst="rect">
            <a:avLst/>
          </a:prstGeom>
        </p:spPr>
        <p:txBody>
          <a:bodyPr bIns="38100" rIns="38100" lIns="38100" tIns="38100" anchor="t" anchorCtr="0">
            <a:noAutofit/>
          </a:bodyPr>
          <a:lstStyle/>
          <a:p>
            <a:pPr algn="l" lvl="0" marR="0" indent="-248355" marL="381000">
              <a:lnSpc>
                <a:spcPct val="120089"/>
              </a:lnSpc>
              <a:spcBef>
                <a:spcPts val="0"/>
              </a:spcBef>
              <a:spcAft>
                <a:spcPts val="0"/>
              </a:spcAft>
              <a:buClr>
                <a:srgbClr val="FFFFFF"/>
              </a:buClr>
              <a:buSzPct val="167264"/>
              <a:buFont typeface="Arial"/>
              <a:buChar char="•"/>
            </a:pPr>
            <a:r>
              <a:rPr sz="3111" lang="en-US">
                <a:solidFill>
                  <a:srgbClr val="FFFFFF"/>
                </a:solidFill>
                <a:latin typeface="Arial"/>
                <a:ea typeface="Arial"/>
                <a:cs typeface="Arial"/>
                <a:sym typeface="Arial"/>
              </a:rPr>
              <a:t>Ensures that the Mission of the Church is understand and adopted by the Conference</a:t>
            </a:r>
          </a:p>
          <a:p>
            <a:pPr algn="l" lvl="0" marR="0" indent="-248355" marL="381000">
              <a:lnSpc>
                <a:spcPct val="120089"/>
              </a:lnSpc>
              <a:spcBef>
                <a:spcPts val="563"/>
              </a:spcBef>
              <a:spcAft>
                <a:spcPts val="0"/>
              </a:spcAft>
              <a:buClr>
                <a:srgbClr val="FFFFFF"/>
              </a:buClr>
              <a:buSzPct val="167264"/>
              <a:buFont typeface="Arial"/>
              <a:buChar char="•"/>
            </a:pPr>
            <a:r>
              <a:rPr sz="3111" lang="en-US">
                <a:solidFill>
                  <a:srgbClr val="FFFFFF"/>
                </a:solidFill>
                <a:latin typeface="Arial"/>
                <a:ea typeface="Arial"/>
                <a:cs typeface="Arial"/>
                <a:sym typeface="Arial"/>
              </a:rPr>
              <a:t>Guides the Development of Conference</a:t>
            </a:r>
          </a:p>
          <a:p>
            <a:pPr algn="l" marR="0" indent="0" marL="0">
              <a:lnSpc>
                <a:spcPct val="120089"/>
              </a:lnSpc>
              <a:spcBef>
                <a:spcPts val="563"/>
              </a:spcBef>
              <a:spcAft>
                <a:spcPts val="0"/>
              </a:spcAft>
              <a:buNone/>
            </a:pPr>
            <a:r>
              <a:rPr sz="3111" lang="en-US">
                <a:solidFill>
                  <a:srgbClr val="FFFFFF"/>
                </a:solidFill>
                <a:latin typeface="Arial"/>
                <a:ea typeface="Arial"/>
                <a:cs typeface="Arial"/>
                <a:sym typeface="Arial"/>
              </a:rPr>
              <a:t>Vision</a:t>
            </a:r>
          </a:p>
          <a:p>
            <a:pPr algn="l" marR="0" indent="0" marL="0">
              <a:lnSpc>
                <a:spcPct val="120089"/>
              </a:lnSpc>
              <a:spcBef>
                <a:spcPts val="563"/>
              </a:spcBef>
              <a:spcAft>
                <a:spcPts val="0"/>
              </a:spcAft>
              <a:buNone/>
            </a:pPr>
            <a:r>
              <a:rPr sz="3111" lang="en-US">
                <a:solidFill>
                  <a:srgbClr val="FFFFFF"/>
                </a:solidFill>
                <a:latin typeface="Arial"/>
                <a:ea typeface="Arial"/>
                <a:cs typeface="Arial"/>
                <a:sym typeface="Arial"/>
              </a:rPr>
              <a:t>Strategic Plan (Initiates and Supervises)</a:t>
            </a:r>
          </a:p>
          <a:p>
            <a:pPr algn="l" marR="0" indent="0" marL="0">
              <a:lnSpc>
                <a:spcPct val="120089"/>
              </a:lnSpc>
              <a:spcBef>
                <a:spcPts val="563"/>
              </a:spcBef>
              <a:spcAft>
                <a:spcPts val="0"/>
              </a:spcAft>
              <a:buNone/>
            </a:pPr>
            <a:r>
              <a:rPr sz="3111" lang="en-US">
                <a:solidFill>
                  <a:srgbClr val="FFFFFF"/>
                </a:solidFill>
                <a:latin typeface="Arial"/>
                <a:ea typeface="Arial"/>
                <a:cs typeface="Arial"/>
                <a:sym typeface="Arial"/>
              </a:rPr>
              <a:t>Goals &amp; Objectives</a:t>
            </a:r>
          </a:p>
          <a:p>
            <a:r>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8" name="Shape 48"/>
        <p:cNvGrpSpPr/>
        <p:nvPr/>
      </p:nvGrpSpPr>
      <p:grpSpPr>
        <a:xfrm>
          <a:off y="0" x="0"/>
          <a:ext cy="0" cx="0"/>
          <a:chOff y="0" x="0"/>
          <a:chExt cy="0" cx="0"/>
        </a:xfrm>
      </p:grpSpPr>
      <p:sp>
        <p:nvSpPr>
          <p:cNvPr id="49" name="Shape 49"/>
          <p:cNvSpPr/>
          <p:nvPr/>
        </p:nvSpPr>
        <p:spPr>
          <a:xfrm>
            <a:off y="296325" x="497400"/>
            <a:ext cy="1291150" cx="9165149"/>
          </a:xfrm>
          <a:prstGeom prst="rect">
            <a:avLst/>
          </a:prstGeom>
          <a:blipFill>
            <a:blip r:embed="rId4"/>
            <a:stretch>
              <a:fillRect/>
            </a:stretch>
          </a:blipFill>
        </p:spPr>
      </p:sp>
      <p:sp>
        <p:nvSpPr>
          <p:cNvPr id="50" name="Shape 50"/>
          <p:cNvSpPr txBox="1"/>
          <p:nvPr/>
        </p:nvSpPr>
        <p:spPr>
          <a:xfrm>
            <a:off y="2760475" x="1287625"/>
            <a:ext cy="3360550" cx="8507575"/>
          </a:xfrm>
          <a:prstGeom prst="rect">
            <a:avLst/>
          </a:prstGeom>
        </p:spPr>
        <p:txBody>
          <a:bodyPr bIns="38100" rIns="38100" lIns="38100" tIns="38100" anchor="t" anchorCtr="0">
            <a:noAutofit/>
          </a:bodyPr>
          <a:lstStyle/>
          <a:p>
            <a:pPr algn="l" lvl="0" marR="0" indent="-248355" marL="381000">
              <a:lnSpc>
                <a:spcPct val="120089"/>
              </a:lnSpc>
              <a:spcBef>
                <a:spcPts val="0"/>
              </a:spcBef>
              <a:spcAft>
                <a:spcPts val="0"/>
              </a:spcAft>
              <a:buClr>
                <a:srgbClr val="FFFFFF"/>
              </a:buClr>
              <a:buSzPct val="167264"/>
              <a:buFont typeface="Arial"/>
              <a:buChar char="•"/>
            </a:pPr>
            <a:r>
              <a:rPr sz="3111" lang="en-US">
                <a:solidFill>
                  <a:srgbClr val="FFFFFF"/>
                </a:solidFill>
                <a:latin typeface="Arial"/>
                <a:ea typeface="Arial"/>
                <a:cs typeface="Arial"/>
                <a:sym typeface="Arial"/>
              </a:rPr>
              <a:t>Communicates Conference Vision and Mission to:</a:t>
            </a:r>
          </a:p>
          <a:p>
            <a:pPr algn="l" lvl="2" marR="0" indent="-206022" marL="1143000">
              <a:lnSpc>
                <a:spcPct val="120089"/>
              </a:lnSpc>
              <a:spcBef>
                <a:spcPts val="438"/>
              </a:spcBef>
              <a:spcAft>
                <a:spcPts val="0"/>
              </a:spcAft>
              <a:buClr>
                <a:srgbClr val="FFFFFF"/>
              </a:buClr>
              <a:buSzPct val="101851"/>
              <a:buFont typeface="Wingdings"/>
              <a:buChar char="§"/>
            </a:pPr>
            <a:r>
              <a:rPr sz="2444" lang="en-US">
                <a:solidFill>
                  <a:srgbClr val="FFFFFF"/>
                </a:solidFill>
                <a:latin typeface="Arial"/>
                <a:ea typeface="Arial"/>
                <a:cs typeface="Arial"/>
                <a:sym typeface="Arial"/>
              </a:rPr>
              <a:t>Conference employees</a:t>
            </a:r>
          </a:p>
          <a:p>
            <a:pPr algn="l" lvl="2" marR="0" indent="-206022" marL="1143000">
              <a:lnSpc>
                <a:spcPct val="120089"/>
              </a:lnSpc>
              <a:spcBef>
                <a:spcPts val="438"/>
              </a:spcBef>
              <a:spcAft>
                <a:spcPts val="0"/>
              </a:spcAft>
              <a:buClr>
                <a:srgbClr val="FFFFFF"/>
              </a:buClr>
              <a:buSzPct val="101851"/>
              <a:buFont typeface="Wingdings"/>
              <a:buChar char="§"/>
            </a:pPr>
            <a:r>
              <a:rPr sz="2444" lang="en-US">
                <a:solidFill>
                  <a:srgbClr val="FFFFFF"/>
                </a:solidFill>
                <a:latin typeface="Arial"/>
                <a:ea typeface="Arial"/>
                <a:cs typeface="Arial"/>
                <a:sym typeface="Arial"/>
              </a:rPr>
              <a:t>Churches</a:t>
            </a:r>
          </a:p>
          <a:p>
            <a:pPr algn="l" lvl="2" marR="0" indent="-206022" marL="1143000">
              <a:lnSpc>
                <a:spcPct val="120089"/>
              </a:lnSpc>
              <a:spcBef>
                <a:spcPts val="438"/>
              </a:spcBef>
              <a:spcAft>
                <a:spcPts val="0"/>
              </a:spcAft>
              <a:buClr>
                <a:srgbClr val="FFFFFF"/>
              </a:buClr>
              <a:buSzPct val="101851"/>
              <a:buFont typeface="Wingdings"/>
              <a:buChar char="§"/>
            </a:pPr>
            <a:r>
              <a:rPr sz="2444" lang="en-US">
                <a:solidFill>
                  <a:srgbClr val="FFFFFF"/>
                </a:solidFill>
                <a:latin typeface="Arial"/>
                <a:ea typeface="Arial"/>
                <a:cs typeface="Arial"/>
                <a:sym typeface="Arial"/>
              </a:rPr>
              <a:t>Conference owned institutions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54" name="Shape 54"/>
        <p:cNvGrpSpPr/>
        <p:nvPr/>
      </p:nvGrpSpPr>
      <p:grpSpPr>
        <a:xfrm>
          <a:off y="0" x="0"/>
          <a:ext cy="0" cx="0"/>
          <a:chOff y="0" x="0"/>
          <a:chExt cy="0" cx="0"/>
        </a:xfrm>
      </p:grpSpPr>
      <p:sp>
        <p:nvSpPr>
          <p:cNvPr id="55" name="Shape 55"/>
          <p:cNvSpPr/>
          <p:nvPr/>
        </p:nvSpPr>
        <p:spPr>
          <a:xfrm>
            <a:off y="296325" x="497400"/>
            <a:ext cy="1291150" cx="9165149"/>
          </a:xfrm>
          <a:prstGeom prst="rect">
            <a:avLst/>
          </a:prstGeom>
          <a:blipFill>
            <a:blip r:embed="rId4"/>
            <a:stretch>
              <a:fillRect/>
            </a:stretch>
          </a:blipFill>
        </p:spPr>
      </p:sp>
      <p:sp>
        <p:nvSpPr>
          <p:cNvPr id="56" name="Shape 56"/>
          <p:cNvSpPr txBox="1"/>
          <p:nvPr/>
        </p:nvSpPr>
        <p:spPr>
          <a:xfrm>
            <a:off y="2591150" x="1287625"/>
            <a:ext cy="3191225" cx="8507575"/>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ESTABLISHES:</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The Spiritual Focus of the Conference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60" name="Shape 60"/>
        <p:cNvGrpSpPr/>
        <p:nvPr/>
      </p:nvGrpSpPr>
      <p:grpSpPr>
        <a:xfrm>
          <a:off y="0" x="0"/>
          <a:ext cy="0" cx="0"/>
          <a:chOff y="0" x="0"/>
          <a:chExt cy="0" cx="0"/>
        </a:xfrm>
      </p:grpSpPr>
      <p:sp>
        <p:nvSpPr>
          <p:cNvPr id="61" name="Shape 61"/>
          <p:cNvSpPr/>
          <p:nvPr/>
        </p:nvSpPr>
        <p:spPr>
          <a:xfrm>
            <a:off y="296325" x="497400"/>
            <a:ext cy="1291150" cx="9165149"/>
          </a:xfrm>
          <a:prstGeom prst="rect">
            <a:avLst/>
          </a:prstGeom>
          <a:blipFill>
            <a:blip r:embed="rId4"/>
            <a:stretch>
              <a:fillRect/>
            </a:stretch>
          </a:blipFill>
        </p:spPr>
      </p:sp>
      <p:sp>
        <p:nvSpPr>
          <p:cNvPr id="62" name="Shape 62"/>
          <p:cNvSpPr txBox="1"/>
          <p:nvPr/>
        </p:nvSpPr>
        <p:spPr>
          <a:xfrm>
            <a:off y="1829150" x="610300"/>
            <a:ext cy="5205575" cx="9015574"/>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MODELS:</a:t>
            </a:r>
          </a:p>
          <a:p>
            <a:pPr algn="l" marR="0" indent="0" marL="0">
              <a:lnSpc>
                <a:spcPct val="120089"/>
              </a:lnSpc>
              <a:spcBef>
                <a:spcPts val="563"/>
              </a:spcBef>
              <a:spcAft>
                <a:spcPts val="0"/>
              </a:spcAft>
              <a:buNone/>
            </a:pPr>
            <a:r>
              <a:rPr sz="3111" lang="en-US">
                <a:solidFill>
                  <a:srgbClr val="FFFFFF"/>
                </a:solidFill>
                <a:latin typeface="Arial"/>
                <a:ea typeface="Arial"/>
                <a:cs typeface="Arial"/>
                <a:sym typeface="Arial"/>
              </a:rPr>
              <a:t>Corporate and organizational values</a:t>
            </a:r>
          </a:p>
          <a:p>
            <a:r>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66" name="Shape 66"/>
        <p:cNvGrpSpPr/>
        <p:nvPr/>
      </p:nvGrpSpPr>
      <p:grpSpPr>
        <a:xfrm>
          <a:off y="0" x="0"/>
          <a:ext cy="0" cx="0"/>
          <a:chOff y="0" x="0"/>
          <a:chExt cy="0" cx="0"/>
        </a:xfrm>
      </p:grpSpPr>
      <p:sp>
        <p:nvSpPr>
          <p:cNvPr id="67" name="Shape 67"/>
          <p:cNvSpPr/>
          <p:nvPr/>
        </p:nvSpPr>
        <p:spPr>
          <a:xfrm>
            <a:off y="296325" x="497400"/>
            <a:ext cy="1291150" cx="9165149"/>
          </a:xfrm>
          <a:prstGeom prst="rect">
            <a:avLst/>
          </a:prstGeom>
          <a:blipFill>
            <a:blip r:embed="rId4"/>
            <a:stretch>
              <a:fillRect/>
            </a:stretch>
          </a:blipFill>
        </p:spPr>
      </p:sp>
      <p:sp>
        <p:nvSpPr>
          <p:cNvPr id="68" name="Shape 68"/>
          <p:cNvSpPr txBox="1"/>
          <p:nvPr/>
        </p:nvSpPr>
        <p:spPr>
          <a:xfrm>
            <a:off y="1829150" x="610300"/>
            <a:ext cy="5205575" cx="9015574"/>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FFFFFF"/>
                </a:solidFill>
                <a:latin typeface="Arial"/>
                <a:ea typeface="Arial"/>
                <a:cs typeface="Arial"/>
                <a:sym typeface="Arial"/>
              </a:rPr>
              <a:t>SUPERVISES:</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All Ministerial Functions</a:t>
            </a:r>
          </a:p>
          <a:p>
            <a:pPr algn="l" lvl="0" marR="0" indent="-220133" marL="381000">
              <a:lnSpc>
                <a:spcPct val="119791"/>
              </a:lnSpc>
              <a:spcBef>
                <a:spcPts val="479"/>
              </a:spcBef>
              <a:spcAft>
                <a:spcPts val="0"/>
              </a:spcAft>
              <a:buClr>
                <a:srgbClr val="FFFFFF"/>
              </a:buClr>
              <a:buSzPct val="164609"/>
              <a:buFont typeface="Arial"/>
              <a:buChar char="•"/>
            </a:pPr>
            <a:r>
              <a:rPr sz="2666" lang="en-US">
                <a:solidFill>
                  <a:srgbClr val="FFFFFF"/>
                </a:solidFill>
                <a:latin typeface="Arial"/>
                <a:ea typeface="Arial"/>
                <a:cs typeface="Arial"/>
                <a:sym typeface="Arial"/>
              </a:rPr>
              <a:t>Administration of Office and Field workers</a:t>
            </a:r>
          </a:p>
          <a:p>
            <a:pPr algn="l" lvl="1" marR="0" indent="-206022" marL="762000">
              <a:lnSpc>
                <a:spcPct val="119886"/>
              </a:lnSpc>
              <a:spcBef>
                <a:spcPts val="438"/>
              </a:spcBef>
              <a:spcAft>
                <a:spcPts val="0"/>
              </a:spcAft>
              <a:buClr>
                <a:srgbClr val="FFFFFF"/>
              </a:buClr>
              <a:buSzPct val="101851"/>
              <a:buFont typeface="Courier New"/>
              <a:buChar char="o"/>
            </a:pPr>
            <a:r>
              <a:rPr sz="2444" lang="en-US">
                <a:solidFill>
                  <a:srgbClr val="FFFFFF"/>
                </a:solidFill>
                <a:latin typeface="Arial"/>
                <a:ea typeface="Arial"/>
                <a:cs typeface="Arial"/>
                <a:sym typeface="Arial"/>
              </a:rPr>
              <a:t>Pastors, Teachers, Bible Workers, Literature Evangelists and members of other services.</a:t>
            </a:r>
          </a:p>
          <a:p>
            <a:r>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Barry Gane</TermName>
          <TermId xmlns="http://schemas.microsoft.com/office/infopath/2007/PartnerControls">f7785d2f-a871-499e-af8d-af25a8ee20a1</TermId>
        </TermInfo>
      </Terms>
    </gc564d6ebf4248c7833a610fa17582d5>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President's Role and Job</TermName>
          <TermId xmlns="http://schemas.microsoft.com/office/infopath/2007/PartnerControls">f3e26915-f9f7-45ba-b7db-405e5af15d35</TermId>
        </TermInfo>
      </Terms>
    </j2a840a341ce45988eab089c2d811663>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83C70D-2FCA-4982-88A5-A16F8FA958AD}"/>
</file>

<file path=customXml/itemProps2.xml><?xml version="1.0" encoding="utf-8"?>
<ds:datastoreItem xmlns:ds="http://schemas.openxmlformats.org/officeDocument/2006/customXml" ds:itemID="{6076DEE1-D26E-4112-B1B0-1C4DE8B7C17A}"/>
</file>

<file path=customXml/itemProps3.xml><?xml version="1.0" encoding="utf-8"?>
<ds:datastoreItem xmlns:ds="http://schemas.openxmlformats.org/officeDocument/2006/customXml" ds:itemID="{9793C368-F13C-41AB-887E-7ED4E10CFF46}"/>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Job vs the Role of the President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3;#Barry Gane|f7785d2f-a871-499e-af8d-af25a8ee20a1</vt:lpwstr>
  </property>
  <property fmtid="{D5CDD505-2E9C-101B-9397-08002B2CF9AE}" pid="4" name="CurriculumCategories">
    <vt:lpwstr>30;#President's Role and Job|f3e26915-f9f7-45ba-b7db-405e5af15d35</vt:lpwstr>
  </property>
</Properties>
</file>