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slide" Target="slides/slide13.xml"/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21" Type="http://schemas.openxmlformats.org/officeDocument/2006/relationships/customXml" Target="../customXml/item1.xml"/><Relationship Id="rId17" Type="http://schemas.openxmlformats.org/officeDocument/2006/relationships/slide" Target="slides/slide12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" Type="http://schemas.openxmlformats.org/officeDocument/2006/relationships/presProps" Target="presProps.xml"/><Relationship Id="rId20" Type="http://schemas.openxmlformats.org/officeDocument/2006/relationships/slide" Target="slides/slide15.xml"/><Relationship Id="rId1" Type="http://schemas.openxmlformats.org/officeDocument/2006/relationships/theme" Target="theme/theme2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9" Type="http://schemas.openxmlformats.org/officeDocument/2006/relationships/slide" Target="slides/slide14.xml"/><Relationship Id="rId10" Type="http://schemas.openxmlformats.org/officeDocument/2006/relationships/slide" Target="slides/slide5.xml"/><Relationship Id="rId14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2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4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1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3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5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513400" x="455075"/>
            <a:ext cy="2296574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3753550" x="162630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THE CONFERENCE PRESIDENTS ROLE</a:t>
            </a:r>
          </a:p>
          <a:p>
            <a:pPr algn="ctr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By: Barry Gane, Ph.D.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/>
        </p:nvSpPr>
        <p:spPr>
          <a:xfrm>
            <a:off y="296325" x="497400"/>
            <a:ext cy="1291150" cx="91969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4" name="Shape 74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your pastors the most important part of your team</a:t>
            </a:r>
          </a:p>
          <a:p>
            <a:r>
              <a:t/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Support your pastors in conflict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Let your pastors know that their happiness and success are primary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sure the pastors are treated with respect at the conference office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0" name="Shape 80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receive loyalty and respect by showing the same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Loyal to God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Loyal to Family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Loyal to Associates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6" name="Shape 86"/>
          <p:cNvSpPr txBox="1"/>
          <p:nvPr/>
        </p:nvSpPr>
        <p:spPr>
          <a:xfrm>
            <a:off y="2337150" x="610300"/>
            <a:ext cy="4291874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meetings, fun, informative, exciting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some creative people involved in planning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 at least one special recreational event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 occasion have a very special guest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2" name="Shape 92"/>
          <p:cNvSpPr txBox="1"/>
          <p:nvPr/>
        </p:nvSpPr>
        <p:spPr>
          <a:xfrm>
            <a:off y="2252475" x="610300"/>
            <a:ext cy="30218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Holy Land 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Adventist Church History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Reformation-Martin Luther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8" name="Shape 98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Workers meeting budget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Continuing education allowance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Pastors’ contribution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Sponsorship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4" name="Shape 104"/>
          <p:cNvSpPr txBox="1"/>
          <p:nvPr/>
        </p:nvSpPr>
        <p:spPr>
          <a:xfrm>
            <a:off y="22189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have been called by God to lead your conference. 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 will give you the wisdom to build your team in such a way that together, you become His Team!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Together, you will move forward with the goal, not of being re-elected, but of spreading the Gospel to a dying world.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YOURSELF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Paul “Bear” Bryant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Leaders come in all sizes, shapes, personalities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Definition of a leader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Stay close to your people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Thinking ahead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Planning for the future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Considering all possibilities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Anticipating problems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Communicating possibilities and challenges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8" name="Shape 38"/>
          <p:cNvSpPr txBox="1"/>
          <p:nvPr/>
        </p:nvSpPr>
        <p:spPr>
          <a:xfrm>
            <a:off y="1829150" x="525625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MOST CONFERENCE PRESIDENTS INHERIT A TEAM AND HAVE TO ESTABLISH THEMSELVES AS THE LEADER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/>
        </p:nvSpPr>
        <p:spPr>
          <a:xfrm>
            <a:off y="296325" x="338650"/>
            <a:ext cy="1291150" cx="9588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4" name="Shape 44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Begin to build relationships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Earn loyalty by being loyal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Build your team on mutual respect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Win the natural leader and others will follow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0" name="Shape 50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“open door” policy for all staff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Secretaries trip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Vacation blocking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July 4 week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Christmas week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How? Birthday, Presidents day, one or two other holidays and one or two personal vacation days.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/>
        </p:nvSpPr>
        <p:spPr>
          <a:xfrm>
            <a:off y="0" x="497400"/>
            <a:ext cy="2010824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6" name="Shape 56"/>
          <p:cNvSpPr txBox="1"/>
          <p:nvPr/>
        </p:nvSpPr>
        <p:spPr>
          <a:xfrm>
            <a:off y="2337150" x="610300"/>
            <a:ext cy="47152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 workers meetings and union officers retreat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Wear conference or camp shirts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your team to eat, spend time with them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activities together, golf, raft trip, etc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Show them you care “King of Care”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Relationship, “you don’t have to be perfect for me to support you”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2" name="Shape 62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Communicate, Communicate, Communicate!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Give each staff member adequate time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One on One, individual Interviews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Listen, take notes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Ask questions, without interrogation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your three most important challenges and what can I do to help?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8" name="Shape 68"/>
          <p:cNvSpPr txBox="1"/>
          <p:nvPr/>
        </p:nvSpPr>
        <p:spPr>
          <a:xfrm>
            <a:off y="2083150" x="610300"/>
            <a:ext cy="4291874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Keep the inherited team members who adjust to your leadership style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you build or replace staff, choose those with whom you enjoy working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Those you trust, respect and know that you can work with successfully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Barry Gane</TermName>
          <TermId xmlns="http://schemas.microsoft.com/office/infopath/2007/PartnerControls">f7785d2f-a871-499e-af8d-af25a8ee20a1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New President's Orientation</TermName>
          <TermId xmlns="http://schemas.microsoft.com/office/infopath/2007/PartnerControls">76cd865f-f88a-493c-a816-51bd8fb2ce4a</TermId>
        </TermInfo>
      </Terms>
    </j2a840a341ce45988eab089c2d811663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2AD93C-2356-42C4-B4EC-BEFD90C92918}"/>
</file>

<file path=customXml/itemProps2.xml><?xml version="1.0" encoding="utf-8"?>
<ds:datastoreItem xmlns:ds="http://schemas.openxmlformats.org/officeDocument/2006/customXml" ds:itemID="{2570A951-AFBB-4571-83B1-649CD5CFE9C2}"/>
</file>

<file path=customXml/itemProps3.xml><?xml version="1.0" encoding="utf-8"?>
<ds:datastoreItem xmlns:ds="http://schemas.openxmlformats.org/officeDocument/2006/customXml" ds:itemID="{A3249B6C-3833-4BFB-89EA-D3A77E9BCF7F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Building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3;#Barry Gane|f7785d2f-a871-499e-af8d-af25a8ee20a1</vt:lpwstr>
  </property>
  <property fmtid="{D5CDD505-2E9C-101B-9397-08002B2CF9AE}" pid="4" name="CurriculumCategories">
    <vt:lpwstr>28;#New President's Orientation|76cd865f-f88a-493c-a816-51bd8fb2ce4a</vt:lpwstr>
  </property>
</Properties>
</file>