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</p:sldIdLst>
  <p:sldSz cy="7620000" cx="10160000"/>
  <p:notesSz cy="10160000" cx="7620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ABD9626C-C228-4B46-9F03-0BF1FD8B95D3}">
  <a:tblStyle styleName="Table_0" styleId="{ABD9626C-C228-4B46-9F03-0BF1FD8B95D3}"/>
</a:tblStyleLst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presProps" Target="presProps.xml"/><Relationship Id="rId1" Type="http://schemas.openxmlformats.org/officeDocument/2006/relationships/theme" Target="theme/theme3.xml"/><Relationship Id="rId6" Type="http://schemas.openxmlformats.org/officeDocument/2006/relationships/slide" Target="slides/slide1.xml"/><Relationship Id="rId11" Type="http://schemas.openxmlformats.org/officeDocument/2006/relationships/customXml" Target="../customXml/item3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2.xml"/><Relationship Id="rId4" Type="http://schemas.openxmlformats.org/officeDocument/2006/relationships/slideMaster" Target="slideMasters/slide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762000" x="1270250"/>
            <a:ext cy="3809999" cx="508025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826000" x="762000"/>
            <a:ext cy="4572000" cx="6096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5" name="Shape 5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6" name="Shape 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" name="Shape 7"/>
          <p:cNvSpPr txBox="1"/>
          <p:nvPr>
            <p:ph type="ctrTitle"/>
          </p:nvPr>
        </p:nvSpPr>
        <p:spPr>
          <a:xfrm>
            <a:off y="3048000" x="914400"/>
            <a:ext cy="1219199" cx="83312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4800"/>
            </a:lvl1pPr>
            <a:lvl2pPr algn="ctr">
              <a:buSzPct val="100000"/>
              <a:defRPr sz="4800"/>
            </a:lvl2pPr>
            <a:lvl3pPr algn="ctr">
              <a:buSzPct val="100000"/>
              <a:defRPr sz="4800"/>
            </a:lvl3pPr>
            <a:lvl4pPr algn="ctr">
              <a:buSzPct val="100000"/>
              <a:defRPr sz="4800"/>
            </a:lvl4pPr>
            <a:lvl5pPr algn="ctr">
              <a:buSzPct val="100000"/>
              <a:defRPr sz="4800"/>
            </a:lvl5pPr>
            <a:lvl6pPr algn="ctr">
              <a:buSzPct val="100000"/>
              <a:defRPr sz="4800"/>
            </a:lvl6pPr>
            <a:lvl7pPr algn="ctr">
              <a:buSzPct val="100000"/>
              <a:defRPr sz="4800"/>
            </a:lvl7pPr>
            <a:lvl8pPr algn="ctr">
              <a:buSzPct val="100000"/>
              <a:defRPr sz="4800"/>
            </a:lvl8pPr>
            <a:lvl9pPr algn="ctr">
              <a:buSzPct val="100000"/>
              <a:defRPr sz="4800"/>
            </a:lvl9pPr>
          </a:lstStyle>
          <a:p/>
        </p:txBody>
      </p:sp>
      <p:sp>
        <p:nvSpPr>
          <p:cNvPr id="8" name="Shape 8"/>
          <p:cNvSpPr txBox="1"/>
          <p:nvPr>
            <p:ph idx="1" type="subTitle"/>
          </p:nvPr>
        </p:nvSpPr>
        <p:spPr>
          <a:xfrm>
            <a:off y="4572000" x="1828800"/>
            <a:ext cy="914400" cx="6502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9" name="Shape 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y="1828800" x="304800"/>
            <a:ext cy="54863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304800" x="304800"/>
            <a:ext cy="914400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9224"/>
              <a:defRPr sz="4266"/>
            </a:lvl1pPr>
            <a:lvl2pPr>
              <a:buSzPct val="99224"/>
              <a:defRPr sz="4266"/>
            </a:lvl2pPr>
            <a:lvl3pPr>
              <a:buSzPct val="99224"/>
              <a:defRPr sz="4266"/>
            </a:lvl3pPr>
            <a:lvl4pPr>
              <a:buSzPct val="99224"/>
              <a:defRPr sz="4266"/>
            </a:lvl4pPr>
            <a:lvl5pPr>
              <a:buSzPct val="99224"/>
              <a:defRPr sz="4266"/>
            </a:lvl5pPr>
            <a:lvl6pPr>
              <a:buSzPct val="99224"/>
              <a:defRPr sz="4266"/>
            </a:lvl6pPr>
            <a:lvl7pPr>
              <a:buSzPct val="99224"/>
              <a:defRPr sz="4266"/>
            </a:lvl7pPr>
            <a:lvl8pPr>
              <a:buSzPct val="99224"/>
              <a:defRPr sz="4266"/>
            </a:lvl8pPr>
            <a:lvl9pPr>
              <a:buSzPct val="99224"/>
              <a:defRPr sz="4266"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828800" x="30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  <p:sp>
        <p:nvSpPr>
          <p:cNvPr id="15" name="Shape 15"/>
          <p:cNvSpPr txBox="1"/>
          <p:nvPr>
            <p:ph idx="2" type="body"/>
          </p:nvPr>
        </p:nvSpPr>
        <p:spPr>
          <a:xfrm>
            <a:off y="1828800" x="5384800"/>
            <a:ext cy="5486399" cx="4470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buSzPct val="98765"/>
              <a:defRPr sz="2666"/>
            </a:lvl1pPr>
            <a:lvl2pPr>
              <a:buSzPct val="98765"/>
              <a:defRPr sz="2666"/>
            </a:lvl2pPr>
            <a:lvl3pPr>
              <a:buSzPct val="98765"/>
              <a:defRPr sz="2666"/>
            </a:lvl3pPr>
            <a:lvl4pPr>
              <a:buSzPct val="98765"/>
              <a:defRPr sz="2666"/>
            </a:lvl4pPr>
            <a:lvl5pPr>
              <a:buSzPct val="98765"/>
              <a:defRPr sz="2666"/>
            </a:lvl5pPr>
            <a:lvl6pPr>
              <a:buSzPct val="98765"/>
              <a:defRPr sz="2666"/>
            </a:lvl6pPr>
            <a:lvl7pPr>
              <a:buSzPct val="98765"/>
              <a:defRPr sz="2666"/>
            </a:lvl7pPr>
            <a:lvl8pPr>
              <a:buSzPct val="98765"/>
              <a:defRPr sz="2666"/>
            </a:lvl8pPr>
            <a:lvl9pPr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idx="1" type="body"/>
          </p:nvPr>
        </p:nvSpPr>
        <p:spPr>
          <a:xfrm>
            <a:off y="6705600" x="304800"/>
            <a:ext cy="609599" cx="9550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buSzPct val="100000"/>
              <a:defRPr sz="3200"/>
            </a:lvl1pPr>
            <a:lvl2pPr algn="ctr">
              <a:buSzPct val="100000"/>
              <a:defRPr sz="3200"/>
            </a:lvl2pPr>
            <a:lvl3pPr algn="ctr">
              <a:buSzPct val="100000"/>
              <a:defRPr sz="3200"/>
            </a:lvl3pPr>
            <a:lvl4pPr algn="ctr">
              <a:buSzPct val="100000"/>
              <a:defRPr sz="3200"/>
            </a:lvl4pPr>
            <a:lvl5pPr algn="ctr">
              <a:buSzPct val="100000"/>
              <a:defRPr sz="3200"/>
            </a:lvl5pPr>
            <a:lvl6pPr algn="ctr">
              <a:buSzPct val="100000"/>
              <a:defRPr sz="3200"/>
            </a:lvl6pPr>
            <a:lvl7pPr algn="ctr">
              <a:buSzPct val="100000"/>
              <a:defRPr sz="3200"/>
            </a:lvl7pPr>
            <a:lvl8pPr algn="ctr">
              <a:buSzPct val="100000"/>
              <a:defRPr sz="3200"/>
            </a:lvl8pPr>
            <a:lvl9pPr algn="ctr"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theme/theme2.xml" Type="http://schemas.openxmlformats.org/officeDocument/2006/relationships/theme" Id="rId6"/><Relationship Target="../slideLayouts/slideLayout5.xml" Type="http://schemas.openxmlformats.org/officeDocument/2006/relationships/slideLayout" Id="rId5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3.png" Type="http://schemas.openxmlformats.org/officeDocument/2006/relationships/image" Id="rId4"/><Relationship Target="../media/image0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" name="Shape 19"/>
          <p:cNvSpPr/>
          <p:nvPr/>
        </p:nvSpPr>
        <p:spPr>
          <a:xfrm>
            <a:off y="1513400" x="455075"/>
            <a:ext cy="2296574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0" name="Shape 20"/>
          <p:cNvSpPr txBox="1"/>
          <p:nvPr>
            <p:ph idx="1" type="subTitle"/>
          </p:nvPr>
        </p:nvSpPr>
        <p:spPr>
          <a:xfrm>
            <a:off y="3753550" x="1626300"/>
            <a:ext cy="1921225" cx="6983575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ctr" marR="0" indent="0" marL="0">
              <a:lnSpc>
                <a:spcPct val="100000"/>
              </a:lnSpc>
              <a:spcBef>
                <a:spcPts val="521"/>
              </a:spcBef>
              <a:spcAft>
                <a:spcPts val="0"/>
              </a:spcAft>
              <a:buNone/>
            </a:pPr>
            <a:r>
              <a:rPr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
</a:t>
            </a:r>
          </a:p>
          <a:p>
            <a:r>
              <a:t/>
            </a:r>
          </a:p>
          <a:p>
            <a:pPr algn="r" marR="0" indent="0" marL="0">
              <a:lnSpc>
                <a:spcPct val="100000"/>
              </a:lnSpc>
              <a:spcBef>
                <a:spcPts val="521"/>
              </a:spcBef>
              <a:spcAft>
                <a:spcPts val="0"/>
              </a:spcAft>
              <a:buNone/>
            </a:pPr>
            <a:r>
              <a:rPr sz="2888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Barry Gane PhD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/>
          <p:nvPr/>
        </p:nvSpPr>
        <p:spPr>
          <a:xfrm>
            <a:off y="296325" x="497400"/>
            <a:ext cy="12911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26" name="Shape 26"/>
          <p:cNvSpPr txBox="1"/>
          <p:nvPr/>
        </p:nvSpPr>
        <p:spPr>
          <a:xfrm>
            <a:off y="1829150" x="610300"/>
            <a:ext cy="5205575" cx="9015574"/>
          </a:xfrm>
          <a:prstGeom prst="rect">
            <a:avLst/>
          </a:prstGeom>
        </p:spPr>
        <p:txBody>
          <a:bodyPr bIns="38100" rIns="38100" lIns="38100" tIns="38100" anchor="t" anchorCtr="0">
            <a:noAutofit/>
          </a:bodyPr>
          <a:lstStyle/>
          <a:p>
            <a:pPr algn="l" lvl="0" marR="0" indent="-333022" marL="381000">
              <a:lnSpc>
                <a:spcPct val="108125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68350"/>
              <a:buFont typeface="Arial"/>
              <a:buChar char="•"/>
            </a:pPr>
            <a:r>
              <a:rPr sz="4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 be relevant</a:t>
            </a:r>
          </a:p>
          <a:p>
            <a:r>
              <a:t/>
            </a:r>
          </a:p>
          <a:p>
            <a:pPr algn="l" lvl="0" marR="0" indent="-333022" marL="381000">
              <a:lnSpc>
                <a:spcPct val="108125"/>
              </a:lnSpc>
              <a:spcBef>
                <a:spcPts val="802"/>
              </a:spcBef>
              <a:spcAft>
                <a:spcPts val="0"/>
              </a:spcAft>
              <a:buClr>
                <a:srgbClr val="FFFFFF"/>
              </a:buClr>
              <a:buSzPct val="168350"/>
              <a:buFont typeface="Arial"/>
              <a:buChar char="•"/>
            </a:pPr>
            <a:r>
              <a:rPr sz="4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 be spectacular</a:t>
            </a:r>
          </a:p>
          <a:p>
            <a:r>
              <a:t/>
            </a:r>
          </a:p>
          <a:p>
            <a:pPr algn="l" lvl="0" marR="0" indent="-333022" marL="381000">
              <a:lnSpc>
                <a:spcPct val="108125"/>
              </a:lnSpc>
              <a:spcBef>
                <a:spcPts val="802"/>
              </a:spcBef>
              <a:spcAft>
                <a:spcPts val="0"/>
              </a:spcAft>
              <a:buClr>
                <a:srgbClr val="FFFFFF"/>
              </a:buClr>
              <a:buSzPct val="168350"/>
              <a:buFont typeface="Arial"/>
              <a:buChar char="•"/>
            </a:pPr>
            <a:r>
              <a:rPr sz="4444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To be powerful</a:t>
            </a:r>
          </a:p>
          <a:p>
            <a:pPr algn="r" marR="0" indent="0" marL="0">
              <a:lnSpc>
                <a:spcPct val="107812"/>
              </a:lnSpc>
              <a:spcBef>
                <a:spcPts val="479"/>
              </a:spcBef>
              <a:spcAft>
                <a:spcPts val="0"/>
              </a:spcAft>
              <a:buNone/>
            </a:pPr>
            <a:r>
              <a:rPr sz="2666" lang="en-US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-- Matthew 4:1-10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/>
        </p:nvSpPr>
        <p:spPr>
          <a:xfrm>
            <a:off y="105825" x="497400"/>
            <a:ext cy="1608650" cx="916514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graphicFrame>
        <p:nvGraphicFramePr>
          <p:cNvPr id="32" name="Shape 32"/>
          <p:cNvGraphicFramePr/>
          <p:nvPr/>
        </p:nvGraphicFramePr>
        <p:xfrm>
          <a:off y="2286000" x="5080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{ABD9626C-C228-4B46-9F03-0BF1FD8B95D3}</a:tableStyleId>
              </a:tblPr>
              <a:tblGrid>
                <a:gridCol w="2243650"/>
                <a:gridCol w="2241875"/>
                <a:gridCol w="2245425"/>
                <a:gridCol w="2243650"/>
              </a:tblGrid>
              <a:tr h="1137700"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3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sz="2222" lang="en-US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Jesus Temptation</a:t>
                      </a:r>
                    </a:p>
                  </a:txBody>
                  <a:tcPr marR="28575" marB="28575" marT="28575" marL="285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B2A6D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3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sz="2222" lang="en-US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Leadership Temptation</a:t>
                      </a:r>
                    </a:p>
                  </a:txBody>
                  <a:tcPr marR="28575" marB="28575" marT="28575" marL="285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B2A6D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3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sz="2222" lang="en-US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Solution in John </a:t>
                      </a:r>
                    </a:p>
                  </a:txBody>
                  <a:tcPr marR="28575" marB="28575" marT="28575" marL="285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B2A6D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3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sz="2222" lang="en-US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Discipline</a:t>
                      </a:r>
                    </a:p>
                  </a:txBody>
                  <a:tcPr marR="28575" marB="28575" marT="28575" marL="285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  <a:solidFill>
                      <a:srgbClr val="B2A6DF"/>
                    </a:solidFill>
                  </a:tcPr>
                </a:tc>
              </a:tr>
              <a:tr h="1167675"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3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2222" lang="en-US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Stones to Bread</a:t>
                      </a:r>
                    </a:p>
                  </a:txBody>
                  <a:tcPr marR="28575" marB="28575" marT="28575" marL="285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3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2222" lang="en-US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 Relevance</a:t>
                      </a:r>
                    </a:p>
                  </a:txBody>
                  <a:tcPr marR="28575" marB="28575" marT="28575" marL="285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3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2222" lang="en-US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Love me</a:t>
                      </a:r>
                    </a:p>
                  </a:txBody>
                  <a:tcPr marR="28575" marB="28575" marT="28575" marL="285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3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2222" lang="en-US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Contemplative Prayer</a:t>
                      </a:r>
                    </a:p>
                    <a:p>
                      <a:r>
                        <a:t/>
                      </a:r>
                    </a:p>
                  </a:txBody>
                  <a:tcPr marR="28575" marB="28575" marT="28575" marL="285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1137700"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3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2222" lang="en-US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Jump off Temple</a:t>
                      </a:r>
                    </a:p>
                  </a:txBody>
                  <a:tcPr marR="28575" marB="28575" marT="28575" marL="285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3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2222" lang="en-US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 Spectacular</a:t>
                      </a:r>
                    </a:p>
                  </a:txBody>
                  <a:tcPr marR="28575" marB="28575" marT="28575" marL="285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3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2222" lang="en-US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Feed sheep - minister</a:t>
                      </a:r>
                    </a:p>
                  </a:txBody>
                  <a:tcPr marR="28575" marB="28575" marT="28575" marL="285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3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2222" lang="en-US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Confession and Forgiveness</a:t>
                      </a:r>
                    </a:p>
                  </a:txBody>
                  <a:tcPr marR="28575" marB="28575" marT="28575" marL="285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  <a:tr h="1167675"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3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2222" lang="en-US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Bow and Worship – get power</a:t>
                      </a:r>
                    </a:p>
                  </a:txBody>
                  <a:tcPr marR="28575" marB="28575" marT="28575" marL="285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3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2222" lang="en-US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 Powerful</a:t>
                      </a:r>
                    </a:p>
                  </a:txBody>
                  <a:tcPr marR="28575" marB="28575" marT="28575" marL="285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3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2222" lang="en-US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Be led by God</a:t>
                      </a:r>
                    </a:p>
                  </a:txBody>
                  <a:tcPr marR="28575" marB="28575" marT="28575" marL="285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l" marR="0" indent="0" marL="0">
                        <a:lnSpc>
                          <a:spcPct val="1381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sz="2222" lang="en-US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Quiet Rigorous Theological Reflection</a:t>
                      </a:r>
                    </a:p>
                  </a:txBody>
                  <a:tcPr marR="28575" marB="28575" marT="28575" marL="285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6931C23B4E154BA7E8104755D6A6CD" ma:contentTypeVersion="1" ma:contentTypeDescription="Create a new document." ma:contentTypeScope="" ma:versionID="c8eee80a9397e942757032f22530b6af">
  <xsd:schema xmlns:xsd="http://www.w3.org/2001/XMLSchema" xmlns:xs="http://www.w3.org/2001/XMLSchema" xmlns:p="http://schemas.microsoft.com/office/2006/metadata/properties" xmlns:ns2="708c96bb-742e-4249-8e2b-6d89ee2a2a12" targetNamespace="http://schemas.microsoft.com/office/2006/metadata/properties" ma:root="true" ma:fieldsID="ed20ab612628702c9de8aa0a98ebc27b" ns2:_="">
    <xsd:import namespace="708c96bb-742e-4249-8e2b-6d89ee2a2a12"/>
    <xsd:element name="properties">
      <xsd:complexType>
        <xsd:sequence>
          <xsd:element name="documentManagement">
            <xsd:complexType>
              <xsd:all>
                <xsd:element ref="ns2:j2a840a341ce45988eab089c2d811663" minOccurs="0"/>
                <xsd:element ref="ns2:gc564d6ebf4248c7833a610fa17582d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c96bb-742e-4249-8e2b-6d89ee2a2a12" elementFormDefault="qualified">
    <xsd:import namespace="http://schemas.microsoft.com/office/2006/documentManagement/types"/>
    <xsd:import namespace="http://schemas.microsoft.com/office/infopath/2007/PartnerControls"/>
    <xsd:element name="j2a840a341ce45988eab089c2d811663" ma:index="9" nillable="true" ma:taxonomy="true" ma:internalName="j2a840a341ce45988eab089c2d811663" ma:taxonomyFieldName="CurriculumCategories" ma:displayName="CurriculumCategories" ma:default="" ma:fieldId="{32a840a3-41ce-4598-8eab-089c2d811663}" ma:taxonomyMulti="true" ma:sspId="b5610599-cc4b-4dc8-9e5a-d998835b68b3" ma:termSetId="bf1c4c82-3a44-4d16-bb71-072355a7d518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gc564d6ebf4248c7833a610fa17582d5" ma:index="11" nillable="true" ma:taxonomy="true" ma:internalName="gc564d6ebf4248c7833a610fa17582d5" ma:taxonomyFieldName="Authors" ma:displayName="Authors" ma:default="" ma:fieldId="{0c564d6e-bf42-48c7-833a-610fa17582d5}" ma:taxonomyMulti="true" ma:sspId="b5610599-cc4b-4dc8-9e5a-d998835b68b3" ma:termSetId="f7ac89c2-ea02-468b-b02c-fe613d55204b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c564d6ebf4248c7833a610fa17582d5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Barry Gane</TermName>
          <TermId xmlns="http://schemas.microsoft.com/office/infopath/2007/PartnerControls">f7785d2f-a871-499e-af8d-af25a8ee20a1</TermId>
        </TermInfo>
      </Terms>
    </gc564d6ebf4248c7833a610fa17582d5>
    <j2a840a341ce45988eab089c2d811663 xmlns="708c96bb-742e-4249-8e2b-6d89ee2a2a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Discipline Towards Temptation</TermName>
          <TermId xmlns="http://schemas.microsoft.com/office/infopath/2007/PartnerControls">429d13b6-929e-4647-8785-63e96a0c6517</TermId>
        </TermInfo>
      </Terms>
    </j2a840a341ce45988eab089c2d811663>
  </documentManagement>
</p:properties>
</file>

<file path=customXml/itemProps1.xml><?xml version="1.0" encoding="utf-8"?>
<ds:datastoreItem xmlns:ds="http://schemas.openxmlformats.org/officeDocument/2006/customXml" ds:itemID="{77071A7E-19BA-4C39-9152-78F63AECC49F}"/>
</file>

<file path=customXml/itemProps2.xml><?xml version="1.0" encoding="utf-8"?>
<ds:datastoreItem xmlns:ds="http://schemas.openxmlformats.org/officeDocument/2006/customXml" ds:itemID="{2A1F8718-0E79-4727-BD3D-42164D9E964D}"/>
</file>

<file path=customXml/itemProps3.xml><?xml version="1.0" encoding="utf-8"?>
<ds:datastoreItem xmlns:ds="http://schemas.openxmlformats.org/officeDocument/2006/customXml" ds:itemID="{9DE260F9-8799-47C4-9AAE-79474A8C9468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Worship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0x010100606931C23B4E154BA7E8104755D6A6CD</vt:lpwstr>
  </property>
  <property fmtid="{D5CDD505-2E9C-101B-9397-08002B2CF9AE}" pid="3" name="Authors">
    <vt:lpwstr>3;#Barry Gane|f7785d2f-a871-499e-af8d-af25a8ee20a1</vt:lpwstr>
  </property>
  <property fmtid="{D5CDD505-2E9C-101B-9397-08002B2CF9AE}" pid="4" name="CurriculumCategories">
    <vt:lpwstr>23;#Discipline Towards Temptation|429d13b6-929e-4647-8785-63e96a0c6517</vt:lpwstr>
  </property>
</Properties>
</file>