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8" r:id="rId3"/>
  </p:sldMasterIdLst>
  <p:notesMasterIdLst>
    <p:notesMasterId r:id="rId13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6" autoAdjust="0"/>
    <p:restoredTop sz="94660"/>
  </p:normalViewPr>
  <p:slideViewPr>
    <p:cSldViewPr>
      <p:cViewPr>
        <p:scale>
          <a:sx n="100" d="100"/>
          <a:sy n="100" d="100"/>
        </p:scale>
        <p:origin x="-125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2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741C6-98EF-425B-BF96-1A1883405CB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56B-CF9A-44EC-B006-6C5363C5D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ld_gears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10" name="Click_Box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7620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1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90500"/>
            <a:ext cx="9144000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981200" cy="8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5366" y="2925364"/>
            <a:ext cx="6934201" cy="1083469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7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7848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42671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43433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295399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295399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295399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2999"/>
            <a:ext cx="34290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3662362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38699" y="1143000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66799" y="3657600"/>
            <a:ext cx="3276600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8000" contrast="8000"/>
          </a:blip>
          <a:stretch>
            <a:fillRect/>
          </a:stretch>
        </p:blipFill>
        <p:spPr>
          <a:xfrm rot="5400000">
            <a:off x="-2883696" y="2893219"/>
            <a:ext cx="6858003" cy="1071563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6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333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333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>
            <a:lum bright="-8000" contrast="8000"/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3394472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POWER POINT PRESENTATION ON LEADERSHIP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effectLst>
            <a:glow rad="101600">
              <a:schemeClr val="tx1">
                <a:alpha val="60000"/>
              </a:schemeClr>
            </a:glo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PRESIDENTIAL CURRICULUM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615315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By Pardon K Mwansa, </a:t>
            </a:r>
            <a:r>
              <a:rPr lang="en-US" sz="1400" dirty="0" err="1" smtClean="0">
                <a:solidFill>
                  <a:schemeClr val="bg1"/>
                </a:solidFill>
              </a:rPr>
              <a:t>D.Min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/>
              <a:t> </a:t>
            </a:r>
            <a:r>
              <a:rPr lang="en-US" sz="1400" b="1" dirty="0"/>
              <a:t>PresenterMedia.com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95950"/>
            <a:ext cx="1182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14400" y="6381750"/>
            <a:ext cx="7391400" cy="36195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General Conference Office of Leadership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6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400" b="1" dirty="0" smtClean="0"/>
              <a:t>CHARACTER &amp; PERSONALITY OF SDA LEADERS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914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Character and Personality of Adventist Leadership</a:t>
            </a:r>
            <a:endParaRPr lang="en-US" sz="18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676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Integrity: A 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Century Imperative – Part 1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438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Integrity: A 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Century Imperative – Part 2</a:t>
            </a:r>
            <a:endParaRPr lang="en-US" sz="18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200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Leadership – A Matter of Trust</a:t>
            </a:r>
            <a:endParaRPr lang="en-US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962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Worship</a:t>
            </a:r>
            <a:endParaRPr lang="en-US" sz="24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COMPETENT ADMINISTRATOR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sz="1800" b="1" dirty="0" smtClean="0"/>
              <a:t>Core Leadership Responsibilities for Officers</a:t>
            </a:r>
            <a:endParaRPr lang="en-US" sz="18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Developing Values, Vision and Mission Statements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Five Power Principles for Adventist Leader</a:t>
            </a:r>
            <a:endParaRPr lang="en-US" sz="18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How to Get Started</a:t>
            </a:r>
            <a:endParaRPr lang="en-US" sz="18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Leadership Principles for Conflict Resolution</a:t>
            </a:r>
            <a:endParaRPr lang="en-US" sz="18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Orientation for Executive Committee Members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772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COMPETENT ADMINISTRATOR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Pitfalls to Avoid</a:t>
            </a:r>
            <a:endParaRPr lang="en-US" sz="2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Seven Surprises for Newly-Elected Officers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Team Building</a:t>
            </a:r>
            <a:endParaRPr lang="en-US" sz="24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Team Work</a:t>
            </a:r>
            <a:endParaRPr lang="en-US" sz="24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Job </a:t>
            </a:r>
            <a:r>
              <a:rPr lang="en-US" b="1" dirty="0" err="1" smtClean="0"/>
              <a:t>vs</a:t>
            </a:r>
            <a:r>
              <a:rPr lang="en-US" b="1" dirty="0" smtClean="0"/>
              <a:t> the Role of the President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President as Mentor/Coach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96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EFFECTIVE LEADERSHIP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Christian Leadership</a:t>
            </a:r>
            <a:endParaRPr lang="en-US" sz="2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Core Competencies for Effective SDA Leaders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Financial Audit</a:t>
            </a:r>
            <a:endParaRPr lang="en-US" sz="24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Interviewing Tips</a:t>
            </a:r>
            <a:endParaRPr lang="en-US" sz="24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Organizing Your Work</a:t>
            </a:r>
            <a:endParaRPr lang="en-US" sz="24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Profiling Adventist Leadership Responsiveness to Diversity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206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EXCELLENT GOVERNANCE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914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600" b="1" dirty="0" smtClean="0"/>
              <a:t>Acting With Responsibility: Aspirations of a Servant Along Pathways of Governance – Part 1</a:t>
            </a:r>
            <a:endParaRPr lang="en-US" sz="16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676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Acting With Responsibility: Aspirations of a Servant Along Pathways of Governance – Part 2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438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Church and Conference Governance</a:t>
            </a:r>
            <a:endParaRPr lang="en-US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200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Designing Leadership Development</a:t>
            </a:r>
            <a:endParaRPr lang="en-US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962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World Class Governance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>ORGANIZATION</a:t>
            </a:r>
            <a:endParaRPr lang="en-US" sz="32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Leaders and Ecclesiastical Authority: Acceptance of Authority– </a:t>
            </a:r>
            <a:r>
              <a:rPr lang="en-US" sz="1400" b="1" dirty="0"/>
              <a:t>Part </a:t>
            </a:r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1295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Church Organization and Independent Initiatives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Leaders and Ecclesiastical Authority: Acceptance of Authority– Part 2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581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Organizational and Operational Principles of the SDA Church</a:t>
            </a:r>
            <a:endParaRPr lang="en-US" sz="16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>ORGANIZATION</a:t>
            </a:r>
            <a:endParaRPr lang="en-US" sz="32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Adult Learner and Change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1295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Shaping Organizational Culture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Case for Planning</a:t>
            </a:r>
            <a:endParaRPr lang="en-US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581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Search for Balanced Relationships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000" b="1" dirty="0" smtClean="0"/>
              <a:t>MATERIAL FOR FACILITATORS AND TRAINEES</a:t>
            </a:r>
            <a:endParaRPr lang="en-US" sz="20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Facilitators Guide</a:t>
            </a:r>
            <a:endParaRPr lang="en-US" sz="24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Workbook</a:t>
            </a:r>
            <a:endParaRPr lang="en-US" sz="28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_golden_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c564d6ebf4248c7833a610fa17582d5 xmlns="708c96bb-742e-4249-8e2b-6d89ee2a2a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Pardon Mwansa</TermName>
          <TermId xmlns="http://schemas.microsoft.com/office/infopath/2007/PartnerControls">22619f47-4d0a-4e2c-92c7-9a32c1bfc441</TermId>
        </TermInfo>
      </Terms>
    </gc564d6ebf4248c7833a610fa17582d5>
    <j2a840a341ce45988eab089c2d811663 xmlns="708c96bb-742e-4249-8e2b-6d89ee2a2a12">
      <Terms xmlns="http://schemas.microsoft.com/office/infopath/2007/PartnerControls"/>
    </j2a840a341ce45988eab089c2d81166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931C23B4E154BA7E8104755D6A6CD" ma:contentTypeVersion="1" ma:contentTypeDescription="Create a new document." ma:contentTypeScope="" ma:versionID="c8eee80a9397e942757032f22530b6af">
  <xsd:schema xmlns:xsd="http://www.w3.org/2001/XMLSchema" xmlns:xs="http://www.w3.org/2001/XMLSchema" xmlns:p="http://schemas.microsoft.com/office/2006/metadata/properties" xmlns:ns2="708c96bb-742e-4249-8e2b-6d89ee2a2a12" targetNamespace="http://schemas.microsoft.com/office/2006/metadata/properties" ma:root="true" ma:fieldsID="ed20ab612628702c9de8aa0a98ebc27b" ns2:_="">
    <xsd:import namespace="708c96bb-742e-4249-8e2b-6d89ee2a2a12"/>
    <xsd:element name="properties">
      <xsd:complexType>
        <xsd:sequence>
          <xsd:element name="documentManagement">
            <xsd:complexType>
              <xsd:all>
                <xsd:element ref="ns2:j2a840a341ce45988eab089c2d811663" minOccurs="0"/>
                <xsd:element ref="ns2:gc564d6ebf4248c7833a610fa17582d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c96bb-742e-4249-8e2b-6d89ee2a2a12" elementFormDefault="qualified">
    <xsd:import namespace="http://schemas.microsoft.com/office/2006/documentManagement/types"/>
    <xsd:import namespace="http://schemas.microsoft.com/office/infopath/2007/PartnerControls"/>
    <xsd:element name="j2a840a341ce45988eab089c2d811663" ma:index="9" nillable="true" ma:taxonomy="true" ma:internalName="j2a840a341ce45988eab089c2d811663" ma:taxonomyFieldName="CurriculumCategories" ma:displayName="CurriculumCategories" ma:default="" ma:fieldId="{32a840a3-41ce-4598-8eab-089c2d811663}" ma:taxonomyMulti="true" ma:sspId="b5610599-cc4b-4dc8-9e5a-d998835b68b3" ma:termSetId="bf1c4c82-3a44-4d16-bb71-072355a7d51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c564d6ebf4248c7833a610fa17582d5" ma:index="11" nillable="true" ma:taxonomy="true" ma:internalName="gc564d6ebf4248c7833a610fa17582d5" ma:taxonomyFieldName="Authors" ma:displayName="Authors" ma:default="" ma:fieldId="{0c564d6e-bf42-48c7-833a-610fa17582d5}" ma:taxonomyMulti="true" ma:sspId="b5610599-cc4b-4dc8-9e5a-d998835b68b3" ma:termSetId="f7ac89c2-ea02-468b-b02c-fe613d55204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89051C-863A-4BE3-86C4-E29EDE3D5F6C}"/>
</file>

<file path=customXml/itemProps2.xml><?xml version="1.0" encoding="utf-8"?>
<ds:datastoreItem xmlns:ds="http://schemas.openxmlformats.org/officeDocument/2006/customXml" ds:itemID="{C1344A53-0931-4554-9F74-735008411F30}"/>
</file>

<file path=customXml/itemProps3.xml><?xml version="1.0" encoding="utf-8"?>
<ds:datastoreItem xmlns:ds="http://schemas.openxmlformats.org/officeDocument/2006/customXml" ds:itemID="{6CFDEC4C-E58F-45E1-A1C6-4D5876F771E6}"/>
</file>

<file path=docProps/app.xml><?xml version="1.0" encoding="utf-8"?>
<Properties xmlns="http://schemas.openxmlformats.org/officeDocument/2006/extended-properties" xmlns:vt="http://schemas.openxmlformats.org/officeDocument/2006/docPropsVTypes">
  <Template>PM_golden_gears</Template>
  <TotalTime>56</TotalTime>
  <Words>244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PM_golden_gears</vt:lpstr>
      <vt:lpstr>PresenterMedia.com Static Golden Gears</vt:lpstr>
      <vt:lpstr>POWER POINT PRESENTATION ON LEADERSHIP</vt:lpstr>
      <vt:lpstr>CHARACTER &amp; PERSONALITY OF SDA LEADERS</vt:lpstr>
      <vt:lpstr>COMPETENT ADMINISTRATOR</vt:lpstr>
      <vt:lpstr>COMPETENT ADMINISTRATOR</vt:lpstr>
      <vt:lpstr>EFFECTIVE LEADERSHIP</vt:lpstr>
      <vt:lpstr>EXCELLENT GOVERNANCE</vt:lpstr>
      <vt:lpstr>ORGANIZATION</vt:lpstr>
      <vt:lpstr>ORGANIZATION</vt:lpstr>
      <vt:lpstr>MATERIAL FOR FACILITATORS AND TRAINEES</vt:lpstr>
    </vt:vector>
  </TitlesOfParts>
  <Company>S.D.A. Church World Headquarters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PRESENTATION ON LEADERSHIP</dc:title>
  <dc:creator>Ellen Missah</dc:creator>
  <cp:lastModifiedBy>Ellen Missah</cp:lastModifiedBy>
  <cp:revision>11</cp:revision>
  <dcterms:created xsi:type="dcterms:W3CDTF">2012-01-24T20:56:54Z</dcterms:created>
  <dcterms:modified xsi:type="dcterms:W3CDTF">2012-01-24T21:53:49Z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TC018572509991</vt:lpwstr>
  </property>
  <property fmtid="{D5CDD505-2E9C-101B-9397-08002B2CF9AE}" pid="3" name="ContentTypeId">
    <vt:lpwstr>0x010100606931C23B4E154BA7E8104755D6A6CD</vt:lpwstr>
  </property>
  <property fmtid="{D5CDD505-2E9C-101B-9397-08002B2CF9AE}" pid="4" name="Authors">
    <vt:lpwstr>75;#Pardon Mwansa|22619f47-4d0a-4e2c-92c7-9a32c1bfc441</vt:lpwstr>
  </property>
  <property fmtid="{D5CDD505-2E9C-101B-9397-08002B2CF9AE}" pid="5" name="CurriculumCategories">
    <vt:lpwstr/>
  </property>
</Properties>
</file>