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5"/>
  </p:notesMasterIdLst>
  <p:sldIdLst>
    <p:sldId id="576" r:id="rId4"/>
    <p:sldId id="501" r:id="rId5"/>
    <p:sldId id="528" r:id="rId6"/>
    <p:sldId id="525" r:id="rId7"/>
    <p:sldId id="532" r:id="rId8"/>
    <p:sldId id="261" r:id="rId9"/>
    <p:sldId id="577" r:id="rId10"/>
    <p:sldId id="316" r:id="rId11"/>
    <p:sldId id="507" r:id="rId12"/>
    <p:sldId id="536" r:id="rId13"/>
    <p:sldId id="546" r:id="rId14"/>
    <p:sldId id="548" r:id="rId15"/>
    <p:sldId id="547" r:id="rId16"/>
    <p:sldId id="570" r:id="rId17"/>
    <p:sldId id="535" r:id="rId18"/>
    <p:sldId id="573" r:id="rId19"/>
    <p:sldId id="574" r:id="rId20"/>
    <p:sldId id="550" r:id="rId21"/>
    <p:sldId id="551" r:id="rId22"/>
    <p:sldId id="552" r:id="rId23"/>
    <p:sldId id="263" r:id="rId24"/>
    <p:sldId id="554" r:id="rId25"/>
    <p:sldId id="555" r:id="rId26"/>
    <p:sldId id="565" r:id="rId27"/>
    <p:sldId id="553" r:id="rId28"/>
    <p:sldId id="572" r:id="rId29"/>
    <p:sldId id="533" r:id="rId30"/>
    <p:sldId id="524" r:id="rId31"/>
    <p:sldId id="575" r:id="rId32"/>
    <p:sldId id="567" r:id="rId33"/>
    <p:sldId id="5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C31"/>
    <a:srgbClr val="0058AD"/>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33"/>
    <p:restoredTop sz="94554"/>
  </p:normalViewPr>
  <p:slideViewPr>
    <p:cSldViewPr snapToGrid="0" snapToObjects="1">
      <p:cViewPr varScale="1">
        <p:scale>
          <a:sx n="153" d="100"/>
          <a:sy n="153" d="100"/>
        </p:scale>
        <p:origin x="3462" y="150"/>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A55CA-350A-B540-9F9F-DAD672347154}"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F6C4B-BDCA-7646-9BE4-EE7B0A82A13F}" type="slidenum">
              <a:rPr lang="en-US" smtClean="0"/>
              <a:t>‹#›</a:t>
            </a:fld>
            <a:endParaRPr lang="en-US"/>
          </a:p>
        </p:txBody>
      </p:sp>
    </p:spTree>
    <p:extLst>
      <p:ext uri="{BB962C8B-B14F-4D97-AF65-F5344CB8AC3E}">
        <p14:creationId xmlns:p14="http://schemas.microsoft.com/office/powerpoint/2010/main" val="354015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6C4B-BDCA-7646-9BE4-EE7B0A82A13F}" type="slidenum">
              <a:rPr lang="en-US" smtClean="0"/>
              <a:t>2</a:t>
            </a:fld>
            <a:endParaRPr lang="en-US"/>
          </a:p>
        </p:txBody>
      </p:sp>
    </p:spTree>
    <p:extLst>
      <p:ext uri="{BB962C8B-B14F-4D97-AF65-F5344CB8AC3E}">
        <p14:creationId xmlns:p14="http://schemas.microsoft.com/office/powerpoint/2010/main" val="176737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F6C4B-BDCA-7646-9BE4-EE7B0A82A13F}" type="slidenum">
              <a:rPr lang="en-US" smtClean="0"/>
              <a:t>18</a:t>
            </a:fld>
            <a:endParaRPr lang="en-US"/>
          </a:p>
        </p:txBody>
      </p:sp>
    </p:spTree>
    <p:extLst>
      <p:ext uri="{BB962C8B-B14F-4D97-AF65-F5344CB8AC3E}">
        <p14:creationId xmlns:p14="http://schemas.microsoft.com/office/powerpoint/2010/main" val="12843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BDFD-F5FF-0843-AFA0-064957E07A8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1C1B618-0B81-AA44-AEC6-D7BCC933E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1DE4DC-0810-1945-9E1E-BB5391DC7206}"/>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5" name="Footer Placeholder 4">
            <a:extLst>
              <a:ext uri="{FF2B5EF4-FFF2-40B4-BE49-F238E27FC236}">
                <a16:creationId xmlns:a16="http://schemas.microsoft.com/office/drawing/2014/main" id="{13701BC8-8B78-0945-974B-C46ECC296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96A41-CA9F-2D4F-BD58-7FB84E48BFAC}"/>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139352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106E-5E0C-A94F-BFD3-BA51A01BB7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F8AB5-935A-4347-AA5C-DCD9DADE0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408A2-6E50-1C41-9892-6A5C1F9180A7}"/>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5" name="Footer Placeholder 4">
            <a:extLst>
              <a:ext uri="{FF2B5EF4-FFF2-40B4-BE49-F238E27FC236}">
                <a16:creationId xmlns:a16="http://schemas.microsoft.com/office/drawing/2014/main" id="{C7BFE09E-097A-CF4F-858C-CE4D21E3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B68D7-10CC-8E4C-861C-EDD9FE93CE6C}"/>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333006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6A5705-A04B-564F-A328-03850B34D8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05B697-7ECC-9542-9936-EC73892FCA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DB362-D364-B14C-A956-E2B1EB382C91}"/>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5" name="Footer Placeholder 4">
            <a:extLst>
              <a:ext uri="{FF2B5EF4-FFF2-40B4-BE49-F238E27FC236}">
                <a16:creationId xmlns:a16="http://schemas.microsoft.com/office/drawing/2014/main" id="{7F7C1D2F-70DA-2E46-B35B-4A12617A5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BAF807-2B09-6747-9DFA-4D14C52E9282}"/>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306089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7316-EF27-B346-94EC-48CC24B20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5C3EC-45F4-DB47-BD44-E75384C0A8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39488-EE5B-AC40-9EBD-9A76F29F1DA9}"/>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5" name="Footer Placeholder 4">
            <a:extLst>
              <a:ext uri="{FF2B5EF4-FFF2-40B4-BE49-F238E27FC236}">
                <a16:creationId xmlns:a16="http://schemas.microsoft.com/office/drawing/2014/main" id="{EADED6CA-91B0-C04B-860F-A5F0302CA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FC784-AECC-324F-B7A9-D887CD83D9D0}"/>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1097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BC66-7BB6-B744-B395-5B3292E46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05871-B6D5-9644-A41C-2A723B7466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51AF6-E6B2-F94B-B9EF-6D08A6AB8668}"/>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5" name="Footer Placeholder 4">
            <a:extLst>
              <a:ext uri="{FF2B5EF4-FFF2-40B4-BE49-F238E27FC236}">
                <a16:creationId xmlns:a16="http://schemas.microsoft.com/office/drawing/2014/main" id="{A355D208-C759-5048-BDE0-FE21B20EC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7436B-3F1B-8547-9AD3-B34D084AB23B}"/>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2111633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B06B-FD32-5B4A-BF51-ED0E6E5A9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A47A6F-C42D-C843-B5AD-538CBFF52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55CB88-35FA-1D4E-8A39-9DCC8E47F987}"/>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5" name="Footer Placeholder 4">
            <a:extLst>
              <a:ext uri="{FF2B5EF4-FFF2-40B4-BE49-F238E27FC236}">
                <a16:creationId xmlns:a16="http://schemas.microsoft.com/office/drawing/2014/main" id="{15D5C41F-742C-DD45-A82F-A88D5A7A6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9DD68-BC13-864F-813E-B9EB1E39E5A4}"/>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250488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B707-A362-0D45-8930-ECB9B14EF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49FEC-7D8E-5348-82FA-624957B1D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0DCE0-BBAE-9C4C-AA07-D4F4D1172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99E0E-3B53-AF4C-B4A4-2D103CA557C3}"/>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6" name="Footer Placeholder 5">
            <a:extLst>
              <a:ext uri="{FF2B5EF4-FFF2-40B4-BE49-F238E27FC236}">
                <a16:creationId xmlns:a16="http://schemas.microsoft.com/office/drawing/2014/main" id="{60A9AC6A-77BD-1A45-B06F-EC8DD7CF4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C5C6C-5A70-6649-B016-EA3F7EB7BA05}"/>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3150176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F6A9-4A83-884B-8359-6A91F4CF53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B38B76-2D8A-7B4D-95DE-ACDFA515F8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79694E-BE8C-6B4D-8286-D4F7551DD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B14DE4-DEB6-CD41-9F3A-9DB640BB9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4A051-F9E9-4447-87C9-648425934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58F1D8-15F0-244F-BC4F-41C410E74B63}"/>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8" name="Footer Placeholder 7">
            <a:extLst>
              <a:ext uri="{FF2B5EF4-FFF2-40B4-BE49-F238E27FC236}">
                <a16:creationId xmlns:a16="http://schemas.microsoft.com/office/drawing/2014/main" id="{36C94AAD-F265-2A47-BF16-5FCB49513A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49FB0-9DD9-BE4F-9CF5-601288040771}"/>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2066885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47BD-1251-5145-8DA2-F7F3AF25C590}"/>
              </a:ext>
            </a:extLst>
          </p:cNvPr>
          <p:cNvSpPr>
            <a:spLocks noGrp="1"/>
          </p:cNvSpPr>
          <p:nvPr>
            <p:ph type="title"/>
          </p:nvPr>
        </p:nvSpPr>
        <p:spPr>
          <a:xfrm>
            <a:off x="838200" y="1625599"/>
            <a:ext cx="10515600" cy="2598057"/>
          </a:xfrm>
        </p:spPr>
        <p:txBody>
          <a:bodyPr anchor="t" anchorCtr="0"/>
          <a:lstStyle/>
          <a:p>
            <a:r>
              <a:rPr lang="en-US"/>
              <a:t>Click to edit Master title style</a:t>
            </a:r>
          </a:p>
        </p:txBody>
      </p:sp>
      <p:sp>
        <p:nvSpPr>
          <p:cNvPr id="3" name="Date Placeholder 2">
            <a:extLst>
              <a:ext uri="{FF2B5EF4-FFF2-40B4-BE49-F238E27FC236}">
                <a16:creationId xmlns:a16="http://schemas.microsoft.com/office/drawing/2014/main" id="{B802E38B-5B5B-694A-8579-5467BFDB684D}"/>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4" name="Footer Placeholder 3">
            <a:extLst>
              <a:ext uri="{FF2B5EF4-FFF2-40B4-BE49-F238E27FC236}">
                <a16:creationId xmlns:a16="http://schemas.microsoft.com/office/drawing/2014/main" id="{7BB51EF2-E4CD-BD4B-A04D-E747E2557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80B4B4-4825-D14C-8574-8B71BF028E36}"/>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909154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CAA8F-5EDB-8642-9D8F-67811619F645}"/>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3" name="Footer Placeholder 2">
            <a:extLst>
              <a:ext uri="{FF2B5EF4-FFF2-40B4-BE49-F238E27FC236}">
                <a16:creationId xmlns:a16="http://schemas.microsoft.com/office/drawing/2014/main" id="{F7703E4D-C91A-F744-8BA2-4408337DE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D94621-8FEB-144C-83F2-B5EFE73834DB}"/>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271174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6C50-3D48-694F-B867-619CB8226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6B7EB7-B66A-5748-9E07-6C57DDB17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180750-8DFC-BD43-9881-528005F81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0E555E-0862-A648-86CB-4E2474983295}"/>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6" name="Footer Placeholder 5">
            <a:extLst>
              <a:ext uri="{FF2B5EF4-FFF2-40B4-BE49-F238E27FC236}">
                <a16:creationId xmlns:a16="http://schemas.microsoft.com/office/drawing/2014/main" id="{5561AEFF-96F6-4C4F-AC9F-45B6BDC15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AAC6C-2D99-5440-A06A-A2282DE49533}"/>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374599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43E66-4D55-C94A-8E1D-6CFFACFBD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DFFD1-0CA0-AB4E-A965-85E869F20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56A-53F5-D44F-9550-E91146AD01E8}"/>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5" name="Footer Placeholder 4">
            <a:extLst>
              <a:ext uri="{FF2B5EF4-FFF2-40B4-BE49-F238E27FC236}">
                <a16:creationId xmlns:a16="http://schemas.microsoft.com/office/drawing/2014/main" id="{6803238D-AD19-3946-880A-F326F176B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FA24B-6F2E-C74F-961F-C07D49CA5DF9}"/>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4195878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7F9B-6D2B-DD4F-907C-40A1D578F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C2162-C959-2D43-BAC5-C51E11B7E6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9697F-01C6-AF49-A0F2-7BFEF425B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CED64-511E-5E40-B353-1F9BFB4AF28B}"/>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6" name="Footer Placeholder 5">
            <a:extLst>
              <a:ext uri="{FF2B5EF4-FFF2-40B4-BE49-F238E27FC236}">
                <a16:creationId xmlns:a16="http://schemas.microsoft.com/office/drawing/2014/main" id="{D2025494-F7FB-A043-B7F5-57DF415C8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EF7B8-494F-7B49-892A-4200481D8EB6}"/>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2938816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D5E0-828D-CC49-B797-9C551D0935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0D4160-F6FC-2C46-A66D-C52FFE6F31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002F0-34BF-224D-A79C-054E67EC88D5}"/>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5" name="Footer Placeholder 4">
            <a:extLst>
              <a:ext uri="{FF2B5EF4-FFF2-40B4-BE49-F238E27FC236}">
                <a16:creationId xmlns:a16="http://schemas.microsoft.com/office/drawing/2014/main" id="{6A0549D9-974A-0041-A539-5583AE91A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F7A27-5476-1B42-B4A8-968B8075C005}"/>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3081507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B4FD9-B80B-FD4D-A06D-CBCE7FC961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7E6165-A94C-5B4D-8FA1-B60B45048C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CBF26-3409-3A4F-9E57-636BE1269029}"/>
              </a:ext>
            </a:extLst>
          </p:cNvPr>
          <p:cNvSpPr>
            <a:spLocks noGrp="1"/>
          </p:cNvSpPr>
          <p:nvPr>
            <p:ph type="dt" sz="half" idx="10"/>
          </p:nvPr>
        </p:nvSpPr>
        <p:spPr/>
        <p:txBody>
          <a:bodyPr/>
          <a:lstStyle/>
          <a:p>
            <a:fld id="{C81C8372-766B-E44D-95B6-64E6ECAC3A5D}" type="datetimeFigureOut">
              <a:rPr lang="en-US" smtClean="0"/>
              <a:t>1/12/2022</a:t>
            </a:fld>
            <a:endParaRPr lang="en-US"/>
          </a:p>
        </p:txBody>
      </p:sp>
      <p:sp>
        <p:nvSpPr>
          <p:cNvPr id="5" name="Footer Placeholder 4">
            <a:extLst>
              <a:ext uri="{FF2B5EF4-FFF2-40B4-BE49-F238E27FC236}">
                <a16:creationId xmlns:a16="http://schemas.microsoft.com/office/drawing/2014/main" id="{7456BA19-45A6-C74E-8197-FDF78D0BF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34AC0-6895-F642-890C-0573D55E546B}"/>
              </a:ext>
            </a:extLst>
          </p:cNvPr>
          <p:cNvSpPr>
            <a:spLocks noGrp="1"/>
          </p:cNvSpPr>
          <p:nvPr>
            <p:ph type="sldNum" sz="quarter" idx="12"/>
          </p:nvPr>
        </p:nvSpPr>
        <p:spPr/>
        <p:txBody>
          <a:bodyPr/>
          <a:lstStyle/>
          <a:p>
            <a:fld id="{C1874436-DB3A-9941-9ABA-BC4616FC80C7}" type="slidenum">
              <a:rPr lang="en-US" smtClean="0"/>
              <a:t>‹#›</a:t>
            </a:fld>
            <a:endParaRPr lang="en-US"/>
          </a:p>
        </p:txBody>
      </p:sp>
    </p:spTree>
    <p:extLst>
      <p:ext uri="{BB962C8B-B14F-4D97-AF65-F5344CB8AC3E}">
        <p14:creationId xmlns:p14="http://schemas.microsoft.com/office/powerpoint/2010/main" val="1866885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6FD7C-51B8-284D-A4F2-AB123065CA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30A357-DB67-E04B-A3CA-E5AADFED5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0FBA81-6BDE-1942-BAE7-C53FAC5A5DEE}"/>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5" name="Footer Placeholder 4">
            <a:extLst>
              <a:ext uri="{FF2B5EF4-FFF2-40B4-BE49-F238E27FC236}">
                <a16:creationId xmlns:a16="http://schemas.microsoft.com/office/drawing/2014/main" id="{6B0C8A3D-72D5-8744-8A89-4F7A207C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3515A-A5DD-2C48-A3D7-7AFD9EDE0172}"/>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2404677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299E-E617-8040-8B0D-6F1FD50A9B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5D384-2A3E-EA4B-BB08-13BE761D2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D7776-8CF1-554A-9214-B5C1514F8734}"/>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5" name="Footer Placeholder 4">
            <a:extLst>
              <a:ext uri="{FF2B5EF4-FFF2-40B4-BE49-F238E27FC236}">
                <a16:creationId xmlns:a16="http://schemas.microsoft.com/office/drawing/2014/main" id="{E774724C-BCDE-8545-A839-D36C310A5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B2632-09B1-5E47-8B0B-BD9C2126B503}"/>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205434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A198-C7F5-014E-AD49-FADBD4D750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F399B-91A0-6C4D-953B-62D86E4439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9B5F3-1160-574C-90FD-CF4E2A045C25}"/>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5" name="Footer Placeholder 4">
            <a:extLst>
              <a:ext uri="{FF2B5EF4-FFF2-40B4-BE49-F238E27FC236}">
                <a16:creationId xmlns:a16="http://schemas.microsoft.com/office/drawing/2014/main" id="{C9F6BC46-175E-044E-BC0C-57E9839F1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0F125-5A90-D848-B0B8-91C0B4F54648}"/>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3815470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0D99D-38B9-D143-A15B-B73403D32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3E436-F447-0641-9060-1DA40168D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90701-D699-ED4C-A9E5-77E21F810B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08C40-6A7F-E943-9597-9F24FA1F0A15}"/>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6" name="Footer Placeholder 5">
            <a:extLst>
              <a:ext uri="{FF2B5EF4-FFF2-40B4-BE49-F238E27FC236}">
                <a16:creationId xmlns:a16="http://schemas.microsoft.com/office/drawing/2014/main" id="{D1A4E748-B9FF-7742-81AE-C8C547ACA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5DD4C-7DB9-9241-B95C-C960D30C4E65}"/>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2780869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394A-2F4E-9543-9B70-0C7B107B67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7A8EE3-31A8-4842-A71B-C2D8545F56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79AB4A-EC50-F54B-AE24-192B94A92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D0DCCE-6A6A-3646-9EA2-48C1AA0C0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B9E4BD-5397-A942-B07E-659AECB094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6BBC7D-B2F0-134F-9076-A0FB66C7CD06}"/>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8" name="Footer Placeholder 7">
            <a:extLst>
              <a:ext uri="{FF2B5EF4-FFF2-40B4-BE49-F238E27FC236}">
                <a16:creationId xmlns:a16="http://schemas.microsoft.com/office/drawing/2014/main" id="{DA99011C-41B5-EE4C-8453-E92E05541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F9D3D9-D0B7-C44E-9354-A8FED178B2AE}"/>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947819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B1AD-0E9C-A744-8AAF-AA99C6778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F01276-36AA-3142-B55F-D0CC9F35AD71}"/>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4" name="Footer Placeholder 3">
            <a:extLst>
              <a:ext uri="{FF2B5EF4-FFF2-40B4-BE49-F238E27FC236}">
                <a16:creationId xmlns:a16="http://schemas.microsoft.com/office/drawing/2014/main" id="{EFD61CC2-815B-AD47-9A23-7C23B4ABF7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B9AD7A-EF37-6747-862D-52DEC04E7D56}"/>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410506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311A-91B6-8A4B-9C63-35E021A0AB92}"/>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3" name="Footer Placeholder 2">
            <a:extLst>
              <a:ext uri="{FF2B5EF4-FFF2-40B4-BE49-F238E27FC236}">
                <a16:creationId xmlns:a16="http://schemas.microsoft.com/office/drawing/2014/main" id="{F1A13E2E-A725-874D-87F4-881B31D2BE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3F0E4D-A0BA-014B-8D52-D8739BCB2746}"/>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26570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3CF4-693B-2A4F-9DE6-B2F77E2AC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785910-8B79-D74F-8BAA-A9DD45808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AE54C8-B83E-5446-B1F8-3C1B121804F9}"/>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5" name="Footer Placeholder 4">
            <a:extLst>
              <a:ext uri="{FF2B5EF4-FFF2-40B4-BE49-F238E27FC236}">
                <a16:creationId xmlns:a16="http://schemas.microsoft.com/office/drawing/2014/main" id="{D8923EBB-37F7-C845-AFCC-FC9B6A49D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FE634-E6A2-594E-91CC-87660A2639D5}"/>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2641826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25AD-3D43-D646-834E-D3AD2849F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5AEAB5-6C32-3642-8D25-7A7FEEA6C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BA027E-BB55-AF4A-98E2-0072FD04D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6B6AE-7735-3C4E-8AA1-B01DDA196D96}"/>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6" name="Footer Placeholder 5">
            <a:extLst>
              <a:ext uri="{FF2B5EF4-FFF2-40B4-BE49-F238E27FC236}">
                <a16:creationId xmlns:a16="http://schemas.microsoft.com/office/drawing/2014/main" id="{9EEF5276-5E76-C842-B2ED-6A5746492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A1D49-180F-1940-B3C5-795AF16DFC15}"/>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1497091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71DB-A47B-6A4B-9AEF-4C7A66062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26A58E-121D-C84C-B0D5-BAF8E3DCD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12B953-C245-0743-ADE2-E926CA390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29C27-B52C-2740-B42E-D28CA9D895FF}"/>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6" name="Footer Placeholder 5">
            <a:extLst>
              <a:ext uri="{FF2B5EF4-FFF2-40B4-BE49-F238E27FC236}">
                <a16:creationId xmlns:a16="http://schemas.microsoft.com/office/drawing/2014/main" id="{A9C53BF0-4519-C24C-A079-7A041A01A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11BA8-5C38-5D4E-BE0A-7D0AAB22E04E}"/>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1006463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2CA1-6D53-6943-ABEF-F968E23ADA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661DFC-09E6-F84B-BE23-34D60CD2B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AFBF9-5653-964A-B7FE-87BD21F1ED17}"/>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5" name="Footer Placeholder 4">
            <a:extLst>
              <a:ext uri="{FF2B5EF4-FFF2-40B4-BE49-F238E27FC236}">
                <a16:creationId xmlns:a16="http://schemas.microsoft.com/office/drawing/2014/main" id="{437850A0-4C7D-B34D-8271-0F523ADE9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F338B-294F-0B40-A256-5FD8A1351250}"/>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1268800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6451B-12E1-F44F-AA71-31CBD7F6C5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8262A6-3E55-2D44-B332-61F42BC3FF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0E3E9-CBA3-4643-8117-632C08C85130}"/>
              </a:ext>
            </a:extLst>
          </p:cNvPr>
          <p:cNvSpPr>
            <a:spLocks noGrp="1"/>
          </p:cNvSpPr>
          <p:nvPr>
            <p:ph type="dt" sz="half" idx="10"/>
          </p:nvPr>
        </p:nvSpPr>
        <p:spPr/>
        <p:txBody>
          <a:bodyPr/>
          <a:lstStyle/>
          <a:p>
            <a:fld id="{64937A5D-154F-6D4C-9CD9-51603BA0577F}" type="datetimeFigureOut">
              <a:rPr lang="en-US" smtClean="0"/>
              <a:t>1/12/2022</a:t>
            </a:fld>
            <a:endParaRPr lang="en-US"/>
          </a:p>
        </p:txBody>
      </p:sp>
      <p:sp>
        <p:nvSpPr>
          <p:cNvPr id="5" name="Footer Placeholder 4">
            <a:extLst>
              <a:ext uri="{FF2B5EF4-FFF2-40B4-BE49-F238E27FC236}">
                <a16:creationId xmlns:a16="http://schemas.microsoft.com/office/drawing/2014/main" id="{2DCF3B6D-C79B-2747-810B-EAE86FA4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EBFF7-07D7-CC46-B407-B98007C10C49}"/>
              </a:ext>
            </a:extLst>
          </p:cNvPr>
          <p:cNvSpPr>
            <a:spLocks noGrp="1"/>
          </p:cNvSpPr>
          <p:nvPr>
            <p:ph type="sldNum" sz="quarter" idx="12"/>
          </p:nvPr>
        </p:nvSpPr>
        <p:spPr/>
        <p:txBody>
          <a:bodyPr/>
          <a:lstStyle/>
          <a:p>
            <a:fld id="{46748785-055F-C54D-A372-5A6931846A30}" type="slidenum">
              <a:rPr lang="en-US" smtClean="0"/>
              <a:t>‹#›</a:t>
            </a:fld>
            <a:endParaRPr lang="en-US"/>
          </a:p>
        </p:txBody>
      </p:sp>
    </p:spTree>
    <p:extLst>
      <p:ext uri="{BB962C8B-B14F-4D97-AF65-F5344CB8AC3E}">
        <p14:creationId xmlns:p14="http://schemas.microsoft.com/office/powerpoint/2010/main" val="1745630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A7D3-91C9-5847-82D0-54232245A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CDBE4F-B94F-AF4D-AE7C-FCB16A041E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D5734-0B11-AC4D-8740-82D9BAA336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5261AF-5B1A-EC46-BA45-56A90E014765}"/>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6" name="Footer Placeholder 5">
            <a:extLst>
              <a:ext uri="{FF2B5EF4-FFF2-40B4-BE49-F238E27FC236}">
                <a16:creationId xmlns:a16="http://schemas.microsoft.com/office/drawing/2014/main" id="{42B6CFC1-522F-564B-9440-571D71C42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204F6-7BDD-9D47-85D0-8308AC327960}"/>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55564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BDFF-A297-3845-8FF1-50346800E3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A8FD2C-4104-174B-B3ED-B25D2F666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69436D-512E-2E4A-AFC6-351009FB0E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E2589E-2245-7C46-960A-9EDCCD592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ACE22-778D-604A-91A6-C9BCF9B0D1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3FA23E-AB6C-864D-96ED-D2729A6AFB6E}"/>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8" name="Footer Placeholder 7">
            <a:extLst>
              <a:ext uri="{FF2B5EF4-FFF2-40B4-BE49-F238E27FC236}">
                <a16:creationId xmlns:a16="http://schemas.microsoft.com/office/drawing/2014/main" id="{51974334-794E-054E-AB56-49F48324F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7CA4B7-C8BD-904C-8B46-A2559B9D20A3}"/>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1705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ADF4-5964-E645-8911-E25317C58A37}"/>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3" name="Date Placeholder 2">
            <a:extLst>
              <a:ext uri="{FF2B5EF4-FFF2-40B4-BE49-F238E27FC236}">
                <a16:creationId xmlns:a16="http://schemas.microsoft.com/office/drawing/2014/main" id="{4C56C02D-2EDC-4E42-A5B4-5A9080ABCBF0}"/>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4" name="Footer Placeholder 3">
            <a:extLst>
              <a:ext uri="{FF2B5EF4-FFF2-40B4-BE49-F238E27FC236}">
                <a16:creationId xmlns:a16="http://schemas.microsoft.com/office/drawing/2014/main" id="{59E80F99-C659-8B40-A37B-DBF2C2F81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EAF2E4-C7D5-D344-8868-206D3439C13A}"/>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260910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0FBAD2-5B32-2942-998F-682502214F17}"/>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3" name="Footer Placeholder 2">
            <a:extLst>
              <a:ext uri="{FF2B5EF4-FFF2-40B4-BE49-F238E27FC236}">
                <a16:creationId xmlns:a16="http://schemas.microsoft.com/office/drawing/2014/main" id="{F17E92F3-A73E-9649-8497-E922934606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90B6D5-8462-F043-B10D-98978CCAC1D3}"/>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6177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62D0-FF5F-554B-AE00-DA7FC3A0F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6A189C-A591-854E-AF67-E1B16ED9FB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61C886-0F93-924E-8572-C198E9AF6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18FFE-7D16-E64F-B73B-A54DC641EC30}"/>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6" name="Footer Placeholder 5">
            <a:extLst>
              <a:ext uri="{FF2B5EF4-FFF2-40B4-BE49-F238E27FC236}">
                <a16:creationId xmlns:a16="http://schemas.microsoft.com/office/drawing/2014/main" id="{CCED8F30-8230-8A4E-823F-6A9C6F9AA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1E206-4F49-C848-9E62-EF7335DF2A9C}"/>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125472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913D-5290-064B-9D79-025497D2D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1CEAE9-9668-534F-BBCE-6EE79CF97B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A54ED7-C557-0942-8451-D1F1DA2AE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A86B0-949E-7A42-B2C7-2D8C80EBD1F3}"/>
              </a:ext>
            </a:extLst>
          </p:cNvPr>
          <p:cNvSpPr>
            <a:spLocks noGrp="1"/>
          </p:cNvSpPr>
          <p:nvPr>
            <p:ph type="dt" sz="half" idx="10"/>
          </p:nvPr>
        </p:nvSpPr>
        <p:spPr/>
        <p:txBody>
          <a:bodyPr/>
          <a:lstStyle/>
          <a:p>
            <a:fld id="{F6DF9FB7-B383-9942-A267-EDE80CB36A77}" type="datetimeFigureOut">
              <a:rPr lang="en-US" smtClean="0"/>
              <a:t>1/12/2022</a:t>
            </a:fld>
            <a:endParaRPr lang="en-US"/>
          </a:p>
        </p:txBody>
      </p:sp>
      <p:sp>
        <p:nvSpPr>
          <p:cNvPr id="6" name="Footer Placeholder 5">
            <a:extLst>
              <a:ext uri="{FF2B5EF4-FFF2-40B4-BE49-F238E27FC236}">
                <a16:creationId xmlns:a16="http://schemas.microsoft.com/office/drawing/2014/main" id="{6CC14D98-F889-1445-9339-9CFCCCEC4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C9FCB-FB38-164A-AAE4-FB1C7A0FFCA3}"/>
              </a:ext>
            </a:extLst>
          </p:cNvPr>
          <p:cNvSpPr>
            <a:spLocks noGrp="1"/>
          </p:cNvSpPr>
          <p:nvPr>
            <p:ph type="sldNum" sz="quarter" idx="12"/>
          </p:nvPr>
        </p:nvSpPr>
        <p:spPr/>
        <p:txBody>
          <a:bodyPr/>
          <a:lstStyle/>
          <a:p>
            <a:fld id="{3AE81E1B-0862-CB49-A20D-BF78E57F184A}" type="slidenum">
              <a:rPr lang="en-US" smtClean="0"/>
              <a:t>‹#›</a:t>
            </a:fld>
            <a:endParaRPr lang="en-US"/>
          </a:p>
        </p:txBody>
      </p:sp>
    </p:spTree>
    <p:extLst>
      <p:ext uri="{BB962C8B-B14F-4D97-AF65-F5344CB8AC3E}">
        <p14:creationId xmlns:p14="http://schemas.microsoft.com/office/powerpoint/2010/main" val="82299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F5CD0-1EAD-9649-880E-25D5492C6ABA}"/>
              </a:ext>
            </a:extLst>
          </p:cNvPr>
          <p:cNvSpPr>
            <a:spLocks noGrp="1"/>
          </p:cNvSpPr>
          <p:nvPr>
            <p:ph type="title"/>
          </p:nvPr>
        </p:nvSpPr>
        <p:spPr>
          <a:xfrm>
            <a:off x="838200" y="878692"/>
            <a:ext cx="105156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10ACF880-3DC3-574E-8D3B-AD4CAE015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2CA04D-DA1D-B844-803C-7652A36CC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703020202090204" pitchFamily="34" charset="0"/>
              </a:defRPr>
            </a:lvl1pPr>
          </a:lstStyle>
          <a:p>
            <a:fld id="{F6DF9FB7-B383-9942-A267-EDE80CB36A77}" type="datetimeFigureOut">
              <a:rPr lang="en-US" smtClean="0"/>
              <a:pPr/>
              <a:t>1/12/2022</a:t>
            </a:fld>
            <a:endParaRPr lang="en-US"/>
          </a:p>
        </p:txBody>
      </p:sp>
      <p:sp>
        <p:nvSpPr>
          <p:cNvPr id="5" name="Footer Placeholder 4">
            <a:extLst>
              <a:ext uri="{FF2B5EF4-FFF2-40B4-BE49-F238E27FC236}">
                <a16:creationId xmlns:a16="http://schemas.microsoft.com/office/drawing/2014/main" id="{DB9993D2-0F37-B04B-9515-A1043BB23E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9461EC3F-FE23-5B43-A5ED-0E0FB21C2B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703020202090204" pitchFamily="34" charset="0"/>
              </a:defRPr>
            </a:lvl1pPr>
          </a:lstStyle>
          <a:p>
            <a:fld id="{3AE81E1B-0862-CB49-A20D-BF78E57F184A}" type="slidenum">
              <a:rPr lang="en-US" smtClean="0"/>
              <a:pPr/>
              <a:t>‹#›</a:t>
            </a:fld>
            <a:endParaRPr lang="en-US"/>
          </a:p>
        </p:txBody>
      </p:sp>
    </p:spTree>
    <p:extLst>
      <p:ext uri="{BB962C8B-B14F-4D97-AF65-F5344CB8AC3E}">
        <p14:creationId xmlns:p14="http://schemas.microsoft.com/office/powerpoint/2010/main" val="367393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142674-85D3-1148-A8FA-9935BC368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FF4829-C5E9-0A4D-BD76-84B584D43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BA7ED4-BAAA-1F46-ADA7-E6FF39DD4E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Trebuchet MS" panose="020B0703020202090204" pitchFamily="34" charset="0"/>
              </a:defRPr>
            </a:lvl1pPr>
          </a:lstStyle>
          <a:p>
            <a:fld id="{C81C8372-766B-E44D-95B6-64E6ECAC3A5D}" type="datetimeFigureOut">
              <a:rPr lang="en-US" smtClean="0"/>
              <a:pPr/>
              <a:t>1/12/2022</a:t>
            </a:fld>
            <a:endParaRPr lang="en-US"/>
          </a:p>
        </p:txBody>
      </p:sp>
      <p:sp>
        <p:nvSpPr>
          <p:cNvPr id="5" name="Footer Placeholder 4">
            <a:extLst>
              <a:ext uri="{FF2B5EF4-FFF2-40B4-BE49-F238E27FC236}">
                <a16:creationId xmlns:a16="http://schemas.microsoft.com/office/drawing/2014/main" id="{08EFB7EE-3F77-E74F-88C9-93F25053E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3C59A371-E034-BB4E-83A2-493E46634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Trebuchet MS" panose="020B0703020202090204" pitchFamily="34" charset="0"/>
              </a:defRPr>
            </a:lvl1pPr>
          </a:lstStyle>
          <a:p>
            <a:fld id="{C1874436-DB3A-9941-9ABA-BC4616FC80C7}" type="slidenum">
              <a:rPr lang="en-US" smtClean="0"/>
              <a:pPr/>
              <a:t>‹#›</a:t>
            </a:fld>
            <a:endParaRPr lang="en-US"/>
          </a:p>
        </p:txBody>
      </p:sp>
    </p:spTree>
    <p:extLst>
      <p:ext uri="{BB962C8B-B14F-4D97-AF65-F5344CB8AC3E}">
        <p14:creationId xmlns:p14="http://schemas.microsoft.com/office/powerpoint/2010/main" val="183046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CB4B41-3B13-7142-B179-8A0F5DD703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E32F1-4E2E-9246-AB38-3224CED64C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554B0-A950-9449-947F-425095E2A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703020202090204" pitchFamily="34" charset="0"/>
              </a:defRPr>
            </a:lvl1pPr>
          </a:lstStyle>
          <a:p>
            <a:fld id="{64937A5D-154F-6D4C-9CD9-51603BA0577F}" type="datetimeFigureOut">
              <a:rPr lang="en-US" smtClean="0"/>
              <a:pPr/>
              <a:t>1/12/2022</a:t>
            </a:fld>
            <a:endParaRPr lang="en-US"/>
          </a:p>
        </p:txBody>
      </p:sp>
      <p:sp>
        <p:nvSpPr>
          <p:cNvPr id="5" name="Footer Placeholder 4">
            <a:extLst>
              <a:ext uri="{FF2B5EF4-FFF2-40B4-BE49-F238E27FC236}">
                <a16:creationId xmlns:a16="http://schemas.microsoft.com/office/drawing/2014/main" id="{CB0A6B4F-07E2-F445-96A1-44ADF6304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703020202090204" pitchFamily="34" charset="0"/>
              </a:defRPr>
            </a:lvl1pPr>
          </a:lstStyle>
          <a:p>
            <a:endParaRPr lang="en-US"/>
          </a:p>
        </p:txBody>
      </p:sp>
      <p:sp>
        <p:nvSpPr>
          <p:cNvPr id="6" name="Slide Number Placeholder 5">
            <a:extLst>
              <a:ext uri="{FF2B5EF4-FFF2-40B4-BE49-F238E27FC236}">
                <a16:creationId xmlns:a16="http://schemas.microsoft.com/office/drawing/2014/main" id="{4EF9DE6A-8B32-E94C-A3A9-11803B7EE3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703020202090204" pitchFamily="34" charset="0"/>
              </a:defRPr>
            </a:lvl1pPr>
          </a:lstStyle>
          <a:p>
            <a:fld id="{46748785-055F-C54D-A372-5A6931846A30}" type="slidenum">
              <a:rPr lang="en-US" smtClean="0"/>
              <a:pPr/>
              <a:t>‹#›</a:t>
            </a:fld>
            <a:endParaRPr lang="en-US"/>
          </a:p>
        </p:txBody>
      </p:sp>
    </p:spTree>
    <p:extLst>
      <p:ext uri="{BB962C8B-B14F-4D97-AF65-F5344CB8AC3E}">
        <p14:creationId xmlns:p14="http://schemas.microsoft.com/office/powerpoint/2010/main" val="13326684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260AE1EF-8FB6-F444-B949-844644E12EE0}"/>
              </a:ext>
            </a:extLst>
          </p:cNvPr>
          <p:cNvPicPr>
            <a:picLocks noChangeAspect="1"/>
          </p:cNvPicPr>
          <p:nvPr/>
        </p:nvPicPr>
        <p:blipFill>
          <a:blip r:embed="rId2"/>
          <a:stretch>
            <a:fillRect/>
          </a:stretch>
        </p:blipFill>
        <p:spPr>
          <a:xfrm>
            <a:off x="0" y="1654"/>
            <a:ext cx="12192000" cy="6854692"/>
          </a:xfrm>
          <a:prstGeom prst="rect">
            <a:avLst/>
          </a:prstGeom>
        </p:spPr>
      </p:pic>
      <p:sp>
        <p:nvSpPr>
          <p:cNvPr id="2" name="Title 1">
            <a:extLst>
              <a:ext uri="{FF2B5EF4-FFF2-40B4-BE49-F238E27FC236}">
                <a16:creationId xmlns:a16="http://schemas.microsoft.com/office/drawing/2014/main" id="{E9888BC6-DE79-614E-855F-4ED8268BEDDB}"/>
              </a:ext>
            </a:extLst>
          </p:cNvPr>
          <p:cNvSpPr>
            <a:spLocks noGrp="1"/>
          </p:cNvSpPr>
          <p:nvPr>
            <p:ph type="ctrTitle"/>
          </p:nvPr>
        </p:nvSpPr>
        <p:spPr>
          <a:xfrm>
            <a:off x="1897946" y="2431043"/>
            <a:ext cx="8103846" cy="1615660"/>
          </a:xfrm>
        </p:spPr>
        <p:txBody>
          <a:bodyPr anchor="t" anchorCtr="0">
            <a:noAutofit/>
          </a:bodyPr>
          <a:lstStyle/>
          <a:p>
            <a:pPr algn="l"/>
            <a:r>
              <a:rPr lang="en-US" b="1" dirty="0">
                <a:solidFill>
                  <a:srgbClr val="001C31"/>
                </a:solidFill>
              </a:rPr>
              <a:t>1</a:t>
            </a:r>
            <a:r>
              <a:rPr lang="en-US" b="1" baseline="30000" dirty="0">
                <a:solidFill>
                  <a:srgbClr val="001C31"/>
                </a:solidFill>
              </a:rPr>
              <a:t>st</a:t>
            </a:r>
            <a:r>
              <a:rPr lang="en-US" b="1" dirty="0">
                <a:solidFill>
                  <a:srgbClr val="001C31"/>
                </a:solidFill>
              </a:rPr>
              <a:t> WORLD CHURCH</a:t>
            </a:r>
          </a:p>
        </p:txBody>
      </p:sp>
      <p:sp>
        <p:nvSpPr>
          <p:cNvPr id="6" name="Title 1">
            <a:extLst>
              <a:ext uri="{FF2B5EF4-FFF2-40B4-BE49-F238E27FC236}">
                <a16:creationId xmlns:a16="http://schemas.microsoft.com/office/drawing/2014/main" id="{B0595F76-3274-C444-899F-088F36C45542}"/>
              </a:ext>
            </a:extLst>
          </p:cNvPr>
          <p:cNvSpPr txBox="1">
            <a:spLocks/>
          </p:cNvSpPr>
          <p:nvPr/>
        </p:nvSpPr>
        <p:spPr>
          <a:xfrm>
            <a:off x="1130998" y="2073691"/>
            <a:ext cx="1752617" cy="216831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001C31"/>
              </a:solidFill>
              <a:effectLst/>
              <a:uLnTx/>
              <a:uFillTx/>
              <a:latin typeface="Trebuchet MS" panose="020B0703020202090204" pitchFamily="34" charset="0"/>
              <a:ea typeface="+mj-ea"/>
              <a:cs typeface="+mj-cs"/>
            </a:endParaRPr>
          </a:p>
        </p:txBody>
      </p:sp>
      <p:sp>
        <p:nvSpPr>
          <p:cNvPr id="7" name="Title 1">
            <a:extLst>
              <a:ext uri="{FF2B5EF4-FFF2-40B4-BE49-F238E27FC236}">
                <a16:creationId xmlns:a16="http://schemas.microsoft.com/office/drawing/2014/main" id="{3D02E750-7FCD-8B44-802B-B4C1412B822C}"/>
              </a:ext>
            </a:extLst>
          </p:cNvPr>
          <p:cNvSpPr txBox="1">
            <a:spLocks/>
          </p:cNvSpPr>
          <p:nvPr/>
        </p:nvSpPr>
        <p:spPr>
          <a:xfrm>
            <a:off x="1897946" y="3210316"/>
            <a:ext cx="8103846" cy="161566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D7D31"/>
                </a:solidFill>
                <a:effectLst/>
                <a:uLnTx/>
                <a:uFillTx/>
                <a:latin typeface="Trebuchet MS" panose="020B0703020202090204" pitchFamily="34" charset="0"/>
                <a:ea typeface="+mj-ea"/>
                <a:cs typeface="+mj-cs"/>
              </a:rPr>
              <a:t>LEADERSHIP COUNCIL</a:t>
            </a:r>
          </a:p>
        </p:txBody>
      </p:sp>
      <p:sp>
        <p:nvSpPr>
          <p:cNvPr id="3" name="Subtitle 2">
            <a:extLst>
              <a:ext uri="{FF2B5EF4-FFF2-40B4-BE49-F238E27FC236}">
                <a16:creationId xmlns:a16="http://schemas.microsoft.com/office/drawing/2014/main" id="{72CCA2C9-C46F-7048-9AB6-B741A605D590}"/>
              </a:ext>
            </a:extLst>
          </p:cNvPr>
          <p:cNvSpPr>
            <a:spLocks noGrp="1"/>
          </p:cNvSpPr>
          <p:nvPr>
            <p:ph type="subTitle" idx="1"/>
          </p:nvPr>
        </p:nvSpPr>
        <p:spPr>
          <a:xfrm>
            <a:off x="1623446" y="4006570"/>
            <a:ext cx="6602681" cy="556186"/>
          </a:xfrm>
        </p:spPr>
        <p:txBody>
          <a:bodyPr>
            <a:normAutofit/>
          </a:bodyPr>
          <a:lstStyle/>
          <a:p>
            <a:r>
              <a:rPr lang="en-US" dirty="0">
                <a:solidFill>
                  <a:srgbClr val="001C31"/>
                </a:solidFill>
              </a:rPr>
              <a:t>February 9-10, 2021</a:t>
            </a:r>
          </a:p>
        </p:txBody>
      </p:sp>
      <p:sp>
        <p:nvSpPr>
          <p:cNvPr id="4" name="TextBox 3">
            <a:extLst>
              <a:ext uri="{FF2B5EF4-FFF2-40B4-BE49-F238E27FC236}">
                <a16:creationId xmlns:a16="http://schemas.microsoft.com/office/drawing/2014/main" id="{6A2B5A89-249B-E74C-93C0-A024A0FC1746}"/>
              </a:ext>
            </a:extLst>
          </p:cNvPr>
          <p:cNvSpPr txBox="1"/>
          <p:nvPr/>
        </p:nvSpPr>
        <p:spPr>
          <a:xfrm>
            <a:off x="5830788" y="6400799"/>
            <a:ext cx="3811980" cy="36813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Hensley M. Moorooven</a:t>
            </a:r>
          </a:p>
        </p:txBody>
      </p:sp>
    </p:spTree>
    <p:extLst>
      <p:ext uri="{BB962C8B-B14F-4D97-AF65-F5344CB8AC3E}">
        <p14:creationId xmlns:p14="http://schemas.microsoft.com/office/powerpoint/2010/main" val="886076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10" name="Title 1">
            <a:extLst>
              <a:ext uri="{FF2B5EF4-FFF2-40B4-BE49-F238E27FC236}">
                <a16:creationId xmlns:a16="http://schemas.microsoft.com/office/drawing/2014/main" id="{1DD3AF8C-82E5-A74A-ABB5-32A4A5470BF3}"/>
              </a:ext>
            </a:extLst>
          </p:cNvPr>
          <p:cNvSpPr txBox="1">
            <a:spLocks/>
          </p:cNvSpPr>
          <p:nvPr/>
        </p:nvSpPr>
        <p:spPr>
          <a:xfrm>
            <a:off x="714702" y="458078"/>
            <a:ext cx="4803229" cy="14156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a:lstStyle>
          <a:p>
            <a:r>
              <a:rPr lang="en-US" sz="9600" b="1" dirty="0">
                <a:solidFill>
                  <a:schemeClr val="accent2"/>
                </a:solidFill>
              </a:rPr>
              <a:t>TWO</a:t>
            </a:r>
            <a:endParaRPr lang="en-US" sz="9600" b="1" dirty="0">
              <a:solidFill>
                <a:srgbClr val="001C31"/>
              </a:solidFill>
            </a:endParaRPr>
          </a:p>
        </p:txBody>
      </p:sp>
      <p:sp>
        <p:nvSpPr>
          <p:cNvPr id="13" name="Rectangle 12">
            <a:extLst>
              <a:ext uri="{FF2B5EF4-FFF2-40B4-BE49-F238E27FC236}">
                <a16:creationId xmlns:a16="http://schemas.microsoft.com/office/drawing/2014/main" id="{B4D12162-0307-B441-9811-16324C7145E3}"/>
              </a:ext>
            </a:extLst>
          </p:cNvPr>
          <p:cNvSpPr/>
          <p:nvPr/>
        </p:nvSpPr>
        <p:spPr>
          <a:xfrm>
            <a:off x="1" y="2369676"/>
            <a:ext cx="12192000" cy="901456"/>
          </a:xfrm>
          <a:prstGeom prst="rect">
            <a:avLst/>
          </a:prstGeom>
          <a:solidFill>
            <a:srgbClr val="001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E493D7-7E65-4549-B160-9837BBA9A418}"/>
              </a:ext>
            </a:extLst>
          </p:cNvPr>
          <p:cNvSpPr>
            <a:spLocks noGrp="1"/>
          </p:cNvSpPr>
          <p:nvPr>
            <p:ph idx="1"/>
          </p:nvPr>
        </p:nvSpPr>
        <p:spPr>
          <a:xfrm>
            <a:off x="1545020" y="1855520"/>
            <a:ext cx="10478814" cy="4353661"/>
          </a:xfrm>
        </p:spPr>
        <p:txBody>
          <a:bodyPr>
            <a:normAutofit/>
          </a:bodyPr>
          <a:lstStyle/>
          <a:p>
            <a:pPr marL="0" indent="0">
              <a:lnSpc>
                <a:spcPct val="110000"/>
              </a:lnSpc>
              <a:buNone/>
            </a:pPr>
            <a:r>
              <a:rPr lang="en-US" dirty="0">
                <a:solidFill>
                  <a:schemeClr val="bg2">
                    <a:lumMod val="90000"/>
                  </a:schemeClr>
                </a:solidFill>
              </a:rPr>
              <a:t>It provides a clear and common destination.</a:t>
            </a:r>
          </a:p>
          <a:p>
            <a:pPr marL="0" indent="0">
              <a:lnSpc>
                <a:spcPct val="110000"/>
              </a:lnSpc>
              <a:buNone/>
            </a:pPr>
            <a:r>
              <a:rPr lang="en-US" dirty="0">
                <a:solidFill>
                  <a:schemeClr val="bg1"/>
                </a:solidFill>
              </a:rPr>
              <a:t>It helps optimize the use of our resources.</a:t>
            </a:r>
          </a:p>
        </p:txBody>
      </p:sp>
      <p:sp>
        <p:nvSpPr>
          <p:cNvPr id="9" name="TextBox 8">
            <a:extLst>
              <a:ext uri="{FF2B5EF4-FFF2-40B4-BE49-F238E27FC236}">
                <a16:creationId xmlns:a16="http://schemas.microsoft.com/office/drawing/2014/main" id="{A63E830F-76DC-A844-BCA4-7B862DC2A5ED}"/>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1" name="Picture 10" descr="Logo&#10;&#10;Description automatically generated">
            <a:extLst>
              <a:ext uri="{FF2B5EF4-FFF2-40B4-BE49-F238E27FC236}">
                <a16:creationId xmlns:a16="http://schemas.microsoft.com/office/drawing/2014/main" id="{EFD44607-0FD0-4648-972E-DD30AEFB5A4D}"/>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0895C563-CC12-144B-B860-9685391226EB}"/>
              </a:ext>
            </a:extLst>
          </p:cNvPr>
          <p:cNvPicPr>
            <a:picLocks noChangeAspect="1"/>
          </p:cNvPicPr>
          <p:nvPr/>
        </p:nvPicPr>
        <p:blipFill>
          <a:blip r:embed="rId4"/>
          <a:stretch>
            <a:fillRect/>
          </a:stretch>
        </p:blipFill>
        <p:spPr>
          <a:xfrm>
            <a:off x="11443738" y="6158803"/>
            <a:ext cx="529919" cy="529919"/>
          </a:xfrm>
          <a:prstGeom prst="rect">
            <a:avLst/>
          </a:prstGeom>
        </p:spPr>
      </p:pic>
    </p:spTree>
    <p:extLst>
      <p:ext uri="{BB962C8B-B14F-4D97-AF65-F5344CB8AC3E}">
        <p14:creationId xmlns:p14="http://schemas.microsoft.com/office/powerpoint/2010/main" val="1381230144"/>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9" name="TextBox 8">
            <a:extLst>
              <a:ext uri="{FF2B5EF4-FFF2-40B4-BE49-F238E27FC236}">
                <a16:creationId xmlns:a16="http://schemas.microsoft.com/office/drawing/2014/main" id="{B3C6F145-55AA-2549-9D82-AD0AD9F8BB2A}"/>
              </a:ext>
            </a:extLst>
          </p:cNvPr>
          <p:cNvSpPr txBox="1"/>
          <p:nvPr/>
        </p:nvSpPr>
        <p:spPr>
          <a:xfrm>
            <a:off x="297227" y="601153"/>
            <a:ext cx="2141174" cy="2246769"/>
          </a:xfrm>
          <a:prstGeom prst="rect">
            <a:avLst/>
          </a:prstGeom>
          <a:noFill/>
        </p:spPr>
        <p:txBody>
          <a:bodyPr wrap="square" rtlCol="0">
            <a:spAutoFit/>
          </a:bodyPr>
          <a:lstStyle/>
          <a:p>
            <a:r>
              <a:rPr lang="en-US" sz="2800" dirty="0">
                <a:solidFill>
                  <a:schemeClr val="bg1"/>
                </a:solidFill>
              </a:rPr>
              <a:t>It doesn’t matter how many resources you have.</a:t>
            </a:r>
          </a:p>
        </p:txBody>
      </p:sp>
      <p:pic>
        <p:nvPicPr>
          <p:cNvPr id="12" name="Picture 11">
            <a:extLst>
              <a:ext uri="{FF2B5EF4-FFF2-40B4-BE49-F238E27FC236}">
                <a16:creationId xmlns:a16="http://schemas.microsoft.com/office/drawing/2014/main" id="{2A98E68A-406F-E841-89DA-1E91F7720275}"/>
              </a:ext>
            </a:extLst>
          </p:cNvPr>
          <p:cNvPicPr>
            <a:picLocks noChangeAspect="1"/>
          </p:cNvPicPr>
          <p:nvPr/>
        </p:nvPicPr>
        <p:blipFill rotWithShape="1">
          <a:blip r:embed="rId2"/>
          <a:srcRect l="9315" t="12019" r="32500" b="13686"/>
          <a:stretch/>
        </p:blipFill>
        <p:spPr>
          <a:xfrm>
            <a:off x="2549071" y="601153"/>
            <a:ext cx="7093856" cy="5092701"/>
          </a:xfrm>
          <a:prstGeom prst="rect">
            <a:avLst/>
          </a:prstGeom>
        </p:spPr>
      </p:pic>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4"/>
          <a:stretch>
            <a:fillRect/>
          </a:stretch>
        </p:blipFill>
        <p:spPr>
          <a:xfrm>
            <a:off x="11443738" y="6158803"/>
            <a:ext cx="529919" cy="529919"/>
          </a:xfrm>
          <a:prstGeom prst="rect">
            <a:avLst/>
          </a:prstGeom>
        </p:spPr>
      </p:pic>
    </p:spTree>
    <p:extLst>
      <p:ext uri="{BB962C8B-B14F-4D97-AF65-F5344CB8AC3E}">
        <p14:creationId xmlns:p14="http://schemas.microsoft.com/office/powerpoint/2010/main" val="1712017247"/>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9" name="TextBox 8">
            <a:extLst>
              <a:ext uri="{FF2B5EF4-FFF2-40B4-BE49-F238E27FC236}">
                <a16:creationId xmlns:a16="http://schemas.microsoft.com/office/drawing/2014/main" id="{B3C6F145-55AA-2549-9D82-AD0AD9F8BB2A}"/>
              </a:ext>
            </a:extLst>
          </p:cNvPr>
          <p:cNvSpPr txBox="1"/>
          <p:nvPr/>
        </p:nvSpPr>
        <p:spPr>
          <a:xfrm>
            <a:off x="297227" y="601153"/>
            <a:ext cx="2161492" cy="2246769"/>
          </a:xfrm>
          <a:prstGeom prst="rect">
            <a:avLst/>
          </a:prstGeom>
          <a:noFill/>
        </p:spPr>
        <p:txBody>
          <a:bodyPr wrap="square" rtlCol="0">
            <a:spAutoFit/>
          </a:bodyPr>
          <a:lstStyle/>
          <a:p>
            <a:r>
              <a:rPr lang="en-US" sz="2800" dirty="0">
                <a:solidFill>
                  <a:schemeClr val="bg1"/>
                </a:solidFill>
              </a:rPr>
              <a:t>It doesn’t matter how many resources you have.</a:t>
            </a:r>
          </a:p>
        </p:txBody>
      </p:sp>
      <p:sp>
        <p:nvSpPr>
          <p:cNvPr id="11" name="TextBox 10">
            <a:extLst>
              <a:ext uri="{FF2B5EF4-FFF2-40B4-BE49-F238E27FC236}">
                <a16:creationId xmlns:a16="http://schemas.microsoft.com/office/drawing/2014/main" id="{59DDA4D9-FC02-824A-A656-84971B5BD429}"/>
              </a:ext>
            </a:extLst>
          </p:cNvPr>
          <p:cNvSpPr txBox="1"/>
          <p:nvPr/>
        </p:nvSpPr>
        <p:spPr>
          <a:xfrm>
            <a:off x="9733280" y="601153"/>
            <a:ext cx="2161494" cy="4832092"/>
          </a:xfrm>
          <a:prstGeom prst="rect">
            <a:avLst/>
          </a:prstGeom>
          <a:noFill/>
        </p:spPr>
        <p:txBody>
          <a:bodyPr wrap="square" rtlCol="0">
            <a:spAutoFit/>
          </a:bodyPr>
          <a:lstStyle/>
          <a:p>
            <a:pPr algn="r"/>
            <a:r>
              <a:rPr lang="en-US" sz="2800" dirty="0">
                <a:solidFill>
                  <a:schemeClr val="bg1"/>
                </a:solidFill>
              </a:rPr>
              <a:t>If you don’t know how to use them, and if they are not aligned with your strategic goals,</a:t>
            </a:r>
          </a:p>
          <a:p>
            <a:pPr algn="r"/>
            <a:r>
              <a:rPr lang="en-US" sz="2800" dirty="0">
                <a:solidFill>
                  <a:schemeClr val="bg1"/>
                </a:solidFill>
              </a:rPr>
              <a:t>they will never be enough.</a:t>
            </a:r>
          </a:p>
        </p:txBody>
      </p:sp>
      <p:pic>
        <p:nvPicPr>
          <p:cNvPr id="12" name="Picture 11">
            <a:extLst>
              <a:ext uri="{FF2B5EF4-FFF2-40B4-BE49-F238E27FC236}">
                <a16:creationId xmlns:a16="http://schemas.microsoft.com/office/drawing/2014/main" id="{2A98E68A-406F-E841-89DA-1E91F7720275}"/>
              </a:ext>
            </a:extLst>
          </p:cNvPr>
          <p:cNvPicPr>
            <a:picLocks noChangeAspect="1"/>
          </p:cNvPicPr>
          <p:nvPr/>
        </p:nvPicPr>
        <p:blipFill rotWithShape="1">
          <a:blip r:embed="rId2"/>
          <a:srcRect l="9315" t="12019" r="32500" b="13686"/>
          <a:stretch/>
        </p:blipFill>
        <p:spPr>
          <a:xfrm>
            <a:off x="2549071" y="601153"/>
            <a:ext cx="7093856" cy="5092701"/>
          </a:xfrm>
          <a:prstGeom prst="rect">
            <a:avLst/>
          </a:prstGeom>
        </p:spPr>
      </p:pic>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4"/>
          <a:stretch>
            <a:fillRect/>
          </a:stretch>
        </p:blipFill>
        <p:spPr>
          <a:xfrm>
            <a:off x="11443738" y="6158803"/>
            <a:ext cx="529919" cy="529919"/>
          </a:xfrm>
          <a:prstGeom prst="rect">
            <a:avLst/>
          </a:prstGeom>
        </p:spPr>
      </p:pic>
    </p:spTree>
    <p:extLst>
      <p:ext uri="{BB962C8B-B14F-4D97-AF65-F5344CB8AC3E}">
        <p14:creationId xmlns:p14="http://schemas.microsoft.com/office/powerpoint/2010/main" val="687281700"/>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2"/>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3"/>
          <a:stretch>
            <a:fillRect/>
          </a:stretch>
        </p:blipFill>
        <p:spPr>
          <a:xfrm>
            <a:off x="11443738" y="6158803"/>
            <a:ext cx="529919" cy="529919"/>
          </a:xfrm>
          <a:prstGeom prst="rect">
            <a:avLst/>
          </a:prstGeom>
        </p:spPr>
      </p:pic>
      <p:pic>
        <p:nvPicPr>
          <p:cNvPr id="10" name="Picture 9" descr="A picture containing text, person, outdoor, sport&#10;&#10;Description automatically generated">
            <a:extLst>
              <a:ext uri="{FF2B5EF4-FFF2-40B4-BE49-F238E27FC236}">
                <a16:creationId xmlns:a16="http://schemas.microsoft.com/office/drawing/2014/main" id="{CA064CF3-FF48-504F-A465-5D35E3F2DA2D}"/>
              </a:ext>
            </a:extLst>
          </p:cNvPr>
          <p:cNvPicPr>
            <a:picLocks noChangeAspect="1"/>
          </p:cNvPicPr>
          <p:nvPr/>
        </p:nvPicPr>
        <p:blipFill rotWithShape="1">
          <a:blip r:embed="rId4"/>
          <a:srcRect l="7153" t="6084" r="7829" b="10104"/>
          <a:stretch/>
        </p:blipFill>
        <p:spPr>
          <a:xfrm>
            <a:off x="2351182" y="0"/>
            <a:ext cx="7489634" cy="6078071"/>
          </a:xfrm>
          <a:prstGeom prst="rect">
            <a:avLst/>
          </a:prstGeom>
        </p:spPr>
      </p:pic>
    </p:spTree>
    <p:extLst>
      <p:ext uri="{BB962C8B-B14F-4D97-AF65-F5344CB8AC3E}">
        <p14:creationId xmlns:p14="http://schemas.microsoft.com/office/powerpoint/2010/main" val="3302590241"/>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18056"/>
            <a:ext cx="12191999" cy="5991344"/>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2" name="Picture 11">
            <a:extLst>
              <a:ext uri="{FF2B5EF4-FFF2-40B4-BE49-F238E27FC236}">
                <a16:creationId xmlns:a16="http://schemas.microsoft.com/office/drawing/2014/main" id="{2A98E68A-406F-E841-89DA-1E91F7720275}"/>
              </a:ext>
            </a:extLst>
          </p:cNvPr>
          <p:cNvPicPr>
            <a:picLocks noChangeAspect="1"/>
          </p:cNvPicPr>
          <p:nvPr/>
        </p:nvPicPr>
        <p:blipFill rotWithShape="1">
          <a:blip r:embed="rId2"/>
          <a:srcRect l="9315" t="12019" r="32500" b="13686"/>
          <a:stretch/>
        </p:blipFill>
        <p:spPr>
          <a:xfrm>
            <a:off x="264958" y="492684"/>
            <a:ext cx="5864225" cy="4209945"/>
          </a:xfrm>
          <a:prstGeom prst="rect">
            <a:avLst/>
          </a:prstGeom>
        </p:spPr>
      </p:pic>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4"/>
          <a:stretch>
            <a:fillRect/>
          </a:stretch>
        </p:blipFill>
        <p:spPr>
          <a:xfrm>
            <a:off x="11443738" y="6158803"/>
            <a:ext cx="529919" cy="529919"/>
          </a:xfrm>
          <a:prstGeom prst="rect">
            <a:avLst/>
          </a:prstGeom>
        </p:spPr>
      </p:pic>
      <p:pic>
        <p:nvPicPr>
          <p:cNvPr id="15" name="Picture 14" descr="A picture containing text, person, outdoor, sport&#10;&#10;Description automatically generated">
            <a:extLst>
              <a:ext uri="{FF2B5EF4-FFF2-40B4-BE49-F238E27FC236}">
                <a16:creationId xmlns:a16="http://schemas.microsoft.com/office/drawing/2014/main" id="{E56D34A6-4E0C-5547-9C01-6147E8069988}"/>
              </a:ext>
            </a:extLst>
          </p:cNvPr>
          <p:cNvPicPr>
            <a:picLocks noChangeAspect="1"/>
          </p:cNvPicPr>
          <p:nvPr/>
        </p:nvPicPr>
        <p:blipFill rotWithShape="1">
          <a:blip r:embed="rId5"/>
          <a:srcRect l="7153" t="6084" r="7829" b="10104"/>
          <a:stretch/>
        </p:blipFill>
        <p:spPr>
          <a:xfrm>
            <a:off x="6487329" y="492683"/>
            <a:ext cx="5340494" cy="4209945"/>
          </a:xfrm>
          <a:prstGeom prst="rect">
            <a:avLst/>
          </a:prstGeom>
        </p:spPr>
      </p:pic>
      <p:sp>
        <p:nvSpPr>
          <p:cNvPr id="5" name="TextBox 4">
            <a:extLst>
              <a:ext uri="{FF2B5EF4-FFF2-40B4-BE49-F238E27FC236}">
                <a16:creationId xmlns:a16="http://schemas.microsoft.com/office/drawing/2014/main" id="{3FCAB677-FEB6-A842-BAAF-F23A2AB8F2E6}"/>
              </a:ext>
            </a:extLst>
          </p:cNvPr>
          <p:cNvSpPr txBox="1"/>
          <p:nvPr/>
        </p:nvSpPr>
        <p:spPr>
          <a:xfrm>
            <a:off x="866899" y="4940135"/>
            <a:ext cx="4868883" cy="646331"/>
          </a:xfrm>
          <a:prstGeom prst="rect">
            <a:avLst/>
          </a:prstGeom>
          <a:noFill/>
        </p:spPr>
        <p:txBody>
          <a:bodyPr wrap="square" rtlCol="0">
            <a:spAutoFit/>
          </a:bodyPr>
          <a:lstStyle/>
          <a:p>
            <a:pPr algn="ctr"/>
            <a:r>
              <a:rPr lang="en-US" sz="3600" b="1" dirty="0">
                <a:solidFill>
                  <a:schemeClr val="bg1"/>
                </a:solidFill>
              </a:rPr>
              <a:t>Too many resources </a:t>
            </a:r>
          </a:p>
        </p:txBody>
      </p:sp>
      <p:sp>
        <p:nvSpPr>
          <p:cNvPr id="10" name="TextBox 9">
            <a:extLst>
              <a:ext uri="{FF2B5EF4-FFF2-40B4-BE49-F238E27FC236}">
                <a16:creationId xmlns:a16="http://schemas.microsoft.com/office/drawing/2014/main" id="{A6481665-A527-1542-AB64-4282DBE86B3E}"/>
              </a:ext>
            </a:extLst>
          </p:cNvPr>
          <p:cNvSpPr txBox="1"/>
          <p:nvPr/>
        </p:nvSpPr>
        <p:spPr>
          <a:xfrm>
            <a:off x="6650182" y="4940135"/>
            <a:ext cx="4674919" cy="646331"/>
          </a:xfrm>
          <a:prstGeom prst="rect">
            <a:avLst/>
          </a:prstGeom>
          <a:noFill/>
        </p:spPr>
        <p:txBody>
          <a:bodyPr wrap="square" rtlCol="0">
            <a:spAutoFit/>
          </a:bodyPr>
          <a:lstStyle/>
          <a:p>
            <a:pPr algn="ctr"/>
            <a:r>
              <a:rPr lang="en-US" sz="3600" b="1" dirty="0">
                <a:solidFill>
                  <a:schemeClr val="bg1"/>
                </a:solidFill>
              </a:rPr>
              <a:t>Too few resources </a:t>
            </a:r>
          </a:p>
        </p:txBody>
      </p:sp>
    </p:spTree>
    <p:extLst>
      <p:ext uri="{BB962C8B-B14F-4D97-AF65-F5344CB8AC3E}">
        <p14:creationId xmlns:p14="http://schemas.microsoft.com/office/powerpoint/2010/main" val="4041864728"/>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10" name="Title 1">
            <a:extLst>
              <a:ext uri="{FF2B5EF4-FFF2-40B4-BE49-F238E27FC236}">
                <a16:creationId xmlns:a16="http://schemas.microsoft.com/office/drawing/2014/main" id="{1DD3AF8C-82E5-A74A-ABB5-32A4A5470BF3}"/>
              </a:ext>
            </a:extLst>
          </p:cNvPr>
          <p:cNvSpPr txBox="1">
            <a:spLocks/>
          </p:cNvSpPr>
          <p:nvPr/>
        </p:nvSpPr>
        <p:spPr>
          <a:xfrm>
            <a:off x="714702" y="458078"/>
            <a:ext cx="4803229" cy="14156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a:lstStyle>
          <a:p>
            <a:r>
              <a:rPr lang="en-US" sz="9600" b="1" dirty="0">
                <a:solidFill>
                  <a:schemeClr val="accent2"/>
                </a:solidFill>
              </a:rPr>
              <a:t>THREE</a:t>
            </a:r>
            <a:endParaRPr lang="en-US" sz="9600" b="1" dirty="0">
              <a:solidFill>
                <a:srgbClr val="001C31"/>
              </a:solidFill>
            </a:endParaRPr>
          </a:p>
        </p:txBody>
      </p:sp>
      <p:sp>
        <p:nvSpPr>
          <p:cNvPr id="6" name="Rectangle 5">
            <a:extLst>
              <a:ext uri="{FF2B5EF4-FFF2-40B4-BE49-F238E27FC236}">
                <a16:creationId xmlns:a16="http://schemas.microsoft.com/office/drawing/2014/main" id="{FC5D72BE-ADC7-9D45-BA1E-A84741179787}"/>
              </a:ext>
            </a:extLst>
          </p:cNvPr>
          <p:cNvSpPr/>
          <p:nvPr/>
        </p:nvSpPr>
        <p:spPr>
          <a:xfrm>
            <a:off x="1" y="3069024"/>
            <a:ext cx="12192000" cy="1063589"/>
          </a:xfrm>
          <a:prstGeom prst="rect">
            <a:avLst/>
          </a:prstGeom>
          <a:solidFill>
            <a:srgbClr val="001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E493D7-7E65-4549-B160-9837BBA9A418}"/>
              </a:ext>
            </a:extLst>
          </p:cNvPr>
          <p:cNvSpPr>
            <a:spLocks noGrp="1"/>
          </p:cNvSpPr>
          <p:nvPr>
            <p:ph idx="1"/>
          </p:nvPr>
        </p:nvSpPr>
        <p:spPr>
          <a:xfrm>
            <a:off x="1545020" y="1855520"/>
            <a:ext cx="10478814" cy="4353661"/>
          </a:xfrm>
        </p:spPr>
        <p:txBody>
          <a:bodyPr>
            <a:normAutofit/>
          </a:bodyPr>
          <a:lstStyle/>
          <a:p>
            <a:pPr marL="0" indent="0">
              <a:lnSpc>
                <a:spcPct val="110000"/>
              </a:lnSpc>
              <a:buNone/>
            </a:pPr>
            <a:r>
              <a:rPr lang="en-US" dirty="0">
                <a:solidFill>
                  <a:schemeClr val="bg2">
                    <a:lumMod val="90000"/>
                  </a:schemeClr>
                </a:solidFill>
              </a:rPr>
              <a:t>It provides a clear and common destination.</a:t>
            </a:r>
          </a:p>
          <a:p>
            <a:pPr marL="0" indent="0">
              <a:lnSpc>
                <a:spcPct val="110000"/>
              </a:lnSpc>
              <a:buNone/>
            </a:pPr>
            <a:r>
              <a:rPr lang="en-US" dirty="0">
                <a:solidFill>
                  <a:schemeClr val="bg2">
                    <a:lumMod val="90000"/>
                  </a:schemeClr>
                </a:solidFill>
              </a:rPr>
              <a:t>It helps optimize the use of our resources.</a:t>
            </a:r>
          </a:p>
          <a:p>
            <a:pPr marL="0" indent="0">
              <a:lnSpc>
                <a:spcPct val="110000"/>
              </a:lnSpc>
              <a:buNone/>
            </a:pPr>
            <a:r>
              <a:rPr lang="en-US" dirty="0">
                <a:solidFill>
                  <a:schemeClr val="bg1"/>
                </a:solidFill>
              </a:rPr>
              <a:t>It helps us discover the difference between being busy and productive.</a:t>
            </a:r>
          </a:p>
        </p:txBody>
      </p:sp>
      <p:sp>
        <p:nvSpPr>
          <p:cNvPr id="9" name="TextBox 8">
            <a:extLst>
              <a:ext uri="{FF2B5EF4-FFF2-40B4-BE49-F238E27FC236}">
                <a16:creationId xmlns:a16="http://schemas.microsoft.com/office/drawing/2014/main" id="{A63E830F-76DC-A844-BCA4-7B862DC2A5ED}"/>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1" name="Picture 10" descr="Logo&#10;&#10;Description automatically generated">
            <a:extLst>
              <a:ext uri="{FF2B5EF4-FFF2-40B4-BE49-F238E27FC236}">
                <a16:creationId xmlns:a16="http://schemas.microsoft.com/office/drawing/2014/main" id="{EFD44607-0FD0-4648-972E-DD30AEFB5A4D}"/>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0895C563-CC12-144B-B860-9685391226EB}"/>
              </a:ext>
            </a:extLst>
          </p:cNvPr>
          <p:cNvPicPr>
            <a:picLocks noChangeAspect="1"/>
          </p:cNvPicPr>
          <p:nvPr/>
        </p:nvPicPr>
        <p:blipFill>
          <a:blip r:embed="rId4"/>
          <a:stretch>
            <a:fillRect/>
          </a:stretch>
        </p:blipFill>
        <p:spPr>
          <a:xfrm>
            <a:off x="11443738" y="6158803"/>
            <a:ext cx="529919" cy="529919"/>
          </a:xfrm>
          <a:prstGeom prst="rect">
            <a:avLst/>
          </a:prstGeom>
        </p:spPr>
      </p:pic>
    </p:spTree>
    <p:extLst>
      <p:ext uri="{BB962C8B-B14F-4D97-AF65-F5344CB8AC3E}">
        <p14:creationId xmlns:p14="http://schemas.microsoft.com/office/powerpoint/2010/main" val="3149052405"/>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2"/>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3"/>
          <a:stretch>
            <a:fillRect/>
          </a:stretch>
        </p:blipFill>
        <p:spPr>
          <a:xfrm>
            <a:off x="11443738" y="6158803"/>
            <a:ext cx="529919" cy="529919"/>
          </a:xfrm>
          <a:prstGeom prst="rect">
            <a:avLst/>
          </a:prstGeom>
        </p:spPr>
      </p:pic>
      <p:pic>
        <p:nvPicPr>
          <p:cNvPr id="3" name="Picture 2" descr="A group of bees on a honeycomb&#10;&#10;Description automatically generated with low confidence">
            <a:extLst>
              <a:ext uri="{FF2B5EF4-FFF2-40B4-BE49-F238E27FC236}">
                <a16:creationId xmlns:a16="http://schemas.microsoft.com/office/drawing/2014/main" id="{681F069C-DE8E-B44D-9ED2-5A4A2E856F69}"/>
              </a:ext>
            </a:extLst>
          </p:cNvPr>
          <p:cNvPicPr>
            <a:picLocks noChangeAspect="1"/>
          </p:cNvPicPr>
          <p:nvPr/>
        </p:nvPicPr>
        <p:blipFill>
          <a:blip r:embed="rId4"/>
          <a:stretch>
            <a:fillRect/>
          </a:stretch>
        </p:blipFill>
        <p:spPr>
          <a:xfrm>
            <a:off x="1" y="0"/>
            <a:ext cx="4759021" cy="6078071"/>
          </a:xfrm>
          <a:prstGeom prst="rect">
            <a:avLst/>
          </a:prstGeom>
        </p:spPr>
      </p:pic>
    </p:spTree>
    <p:extLst>
      <p:ext uri="{BB962C8B-B14F-4D97-AF65-F5344CB8AC3E}">
        <p14:creationId xmlns:p14="http://schemas.microsoft.com/office/powerpoint/2010/main" val="4160775134"/>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2"/>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3"/>
          <a:stretch>
            <a:fillRect/>
          </a:stretch>
        </p:blipFill>
        <p:spPr>
          <a:xfrm>
            <a:off x="11443738" y="6158803"/>
            <a:ext cx="529919" cy="529919"/>
          </a:xfrm>
          <a:prstGeom prst="rect">
            <a:avLst/>
          </a:prstGeom>
        </p:spPr>
      </p:pic>
      <p:pic>
        <p:nvPicPr>
          <p:cNvPr id="3" name="Picture 2" descr="A group of bees on a honeycomb&#10;&#10;Description automatically generated with low confidence">
            <a:extLst>
              <a:ext uri="{FF2B5EF4-FFF2-40B4-BE49-F238E27FC236}">
                <a16:creationId xmlns:a16="http://schemas.microsoft.com/office/drawing/2014/main" id="{681F069C-DE8E-B44D-9ED2-5A4A2E856F69}"/>
              </a:ext>
            </a:extLst>
          </p:cNvPr>
          <p:cNvPicPr>
            <a:picLocks noChangeAspect="1"/>
          </p:cNvPicPr>
          <p:nvPr/>
        </p:nvPicPr>
        <p:blipFill>
          <a:blip r:embed="rId4"/>
          <a:stretch>
            <a:fillRect/>
          </a:stretch>
        </p:blipFill>
        <p:spPr>
          <a:xfrm>
            <a:off x="1" y="0"/>
            <a:ext cx="4759021" cy="6078071"/>
          </a:xfrm>
          <a:prstGeom prst="rect">
            <a:avLst/>
          </a:prstGeom>
        </p:spPr>
      </p:pic>
      <p:pic>
        <p:nvPicPr>
          <p:cNvPr id="5" name="Picture 4" descr="A black insect on a pink surface&#10;&#10;Description automatically generated with low confidence">
            <a:extLst>
              <a:ext uri="{FF2B5EF4-FFF2-40B4-BE49-F238E27FC236}">
                <a16:creationId xmlns:a16="http://schemas.microsoft.com/office/drawing/2014/main" id="{D5E7EDF4-B787-3C40-9393-80FBDEB73ABF}"/>
              </a:ext>
            </a:extLst>
          </p:cNvPr>
          <p:cNvPicPr>
            <a:picLocks noChangeAspect="1"/>
          </p:cNvPicPr>
          <p:nvPr/>
        </p:nvPicPr>
        <p:blipFill>
          <a:blip r:embed="rId5"/>
          <a:stretch>
            <a:fillRect/>
          </a:stretch>
        </p:blipFill>
        <p:spPr>
          <a:xfrm>
            <a:off x="7432979" y="0"/>
            <a:ext cx="4759021" cy="6078071"/>
          </a:xfrm>
          <a:prstGeom prst="rect">
            <a:avLst/>
          </a:prstGeom>
        </p:spPr>
      </p:pic>
    </p:spTree>
    <p:extLst>
      <p:ext uri="{BB962C8B-B14F-4D97-AF65-F5344CB8AC3E}">
        <p14:creationId xmlns:p14="http://schemas.microsoft.com/office/powerpoint/2010/main" val="2412545716"/>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9" name="TextBox 8">
            <a:extLst>
              <a:ext uri="{FF2B5EF4-FFF2-40B4-BE49-F238E27FC236}">
                <a16:creationId xmlns:a16="http://schemas.microsoft.com/office/drawing/2014/main" id="{B3C6F145-55AA-2549-9D82-AD0AD9F8BB2A}"/>
              </a:ext>
            </a:extLst>
          </p:cNvPr>
          <p:cNvSpPr txBox="1"/>
          <p:nvPr/>
        </p:nvSpPr>
        <p:spPr>
          <a:xfrm>
            <a:off x="4891102" y="865313"/>
            <a:ext cx="2161492" cy="954107"/>
          </a:xfrm>
          <a:prstGeom prst="rect">
            <a:avLst/>
          </a:prstGeom>
          <a:noFill/>
        </p:spPr>
        <p:txBody>
          <a:bodyPr wrap="square" rtlCol="0">
            <a:spAutoFit/>
          </a:bodyPr>
          <a:lstStyle/>
          <a:p>
            <a:r>
              <a:rPr lang="en-US" sz="2800" dirty="0">
                <a:solidFill>
                  <a:schemeClr val="bg1"/>
                </a:solidFill>
              </a:rPr>
              <a:t>The bee is busy . . .</a:t>
            </a:r>
          </a:p>
        </p:txBody>
      </p:sp>
      <p:sp>
        <p:nvSpPr>
          <p:cNvPr id="11" name="TextBox 10">
            <a:extLst>
              <a:ext uri="{FF2B5EF4-FFF2-40B4-BE49-F238E27FC236}">
                <a16:creationId xmlns:a16="http://schemas.microsoft.com/office/drawing/2014/main" id="{59DDA4D9-FC02-824A-A656-84971B5BD429}"/>
              </a:ext>
            </a:extLst>
          </p:cNvPr>
          <p:cNvSpPr txBox="1"/>
          <p:nvPr/>
        </p:nvSpPr>
        <p:spPr>
          <a:xfrm>
            <a:off x="5119085" y="3657600"/>
            <a:ext cx="2161494" cy="954107"/>
          </a:xfrm>
          <a:prstGeom prst="rect">
            <a:avLst/>
          </a:prstGeom>
          <a:noFill/>
        </p:spPr>
        <p:txBody>
          <a:bodyPr wrap="square" rtlCol="0">
            <a:spAutoFit/>
          </a:bodyPr>
          <a:lstStyle/>
          <a:p>
            <a:pPr algn="r"/>
            <a:r>
              <a:rPr lang="en-US" sz="2800" dirty="0">
                <a:solidFill>
                  <a:schemeClr val="bg1"/>
                </a:solidFill>
              </a:rPr>
              <a:t>but, so is the mosquito.</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4"/>
          <a:stretch>
            <a:fillRect/>
          </a:stretch>
        </p:blipFill>
        <p:spPr>
          <a:xfrm>
            <a:off x="11443738" y="6158803"/>
            <a:ext cx="529919" cy="529919"/>
          </a:xfrm>
          <a:prstGeom prst="rect">
            <a:avLst/>
          </a:prstGeom>
        </p:spPr>
      </p:pic>
      <p:pic>
        <p:nvPicPr>
          <p:cNvPr id="3" name="Picture 2" descr="A group of bees on a honeycomb&#10;&#10;Description automatically generated with low confidence">
            <a:extLst>
              <a:ext uri="{FF2B5EF4-FFF2-40B4-BE49-F238E27FC236}">
                <a16:creationId xmlns:a16="http://schemas.microsoft.com/office/drawing/2014/main" id="{681F069C-DE8E-B44D-9ED2-5A4A2E856F69}"/>
              </a:ext>
            </a:extLst>
          </p:cNvPr>
          <p:cNvPicPr>
            <a:picLocks noChangeAspect="1"/>
          </p:cNvPicPr>
          <p:nvPr/>
        </p:nvPicPr>
        <p:blipFill>
          <a:blip r:embed="rId5"/>
          <a:stretch>
            <a:fillRect/>
          </a:stretch>
        </p:blipFill>
        <p:spPr>
          <a:xfrm>
            <a:off x="1" y="0"/>
            <a:ext cx="4759021" cy="6078071"/>
          </a:xfrm>
          <a:prstGeom prst="rect">
            <a:avLst/>
          </a:prstGeom>
        </p:spPr>
      </p:pic>
      <p:pic>
        <p:nvPicPr>
          <p:cNvPr id="5" name="Picture 4" descr="A black insect on a pink surface&#10;&#10;Description automatically generated with low confidence">
            <a:extLst>
              <a:ext uri="{FF2B5EF4-FFF2-40B4-BE49-F238E27FC236}">
                <a16:creationId xmlns:a16="http://schemas.microsoft.com/office/drawing/2014/main" id="{D5E7EDF4-B787-3C40-9393-80FBDEB73ABF}"/>
              </a:ext>
            </a:extLst>
          </p:cNvPr>
          <p:cNvPicPr>
            <a:picLocks noChangeAspect="1"/>
          </p:cNvPicPr>
          <p:nvPr/>
        </p:nvPicPr>
        <p:blipFill>
          <a:blip r:embed="rId6"/>
          <a:stretch>
            <a:fillRect/>
          </a:stretch>
        </p:blipFill>
        <p:spPr>
          <a:xfrm>
            <a:off x="7432979" y="0"/>
            <a:ext cx="4759021" cy="6078071"/>
          </a:xfrm>
          <a:prstGeom prst="rect">
            <a:avLst/>
          </a:prstGeom>
        </p:spPr>
      </p:pic>
      <p:sp>
        <p:nvSpPr>
          <p:cNvPr id="2" name="TextBox 1">
            <a:extLst>
              <a:ext uri="{FF2B5EF4-FFF2-40B4-BE49-F238E27FC236}">
                <a16:creationId xmlns:a16="http://schemas.microsoft.com/office/drawing/2014/main" id="{B0FAE37E-EFEF-214C-98C9-A620FC50A17E}"/>
              </a:ext>
            </a:extLst>
          </p:cNvPr>
          <p:cNvSpPr txBox="1"/>
          <p:nvPr/>
        </p:nvSpPr>
        <p:spPr>
          <a:xfrm>
            <a:off x="4512613" y="5949532"/>
            <a:ext cx="626409" cy="184666"/>
          </a:xfrm>
          <a:prstGeom prst="rect">
            <a:avLst/>
          </a:prstGeom>
          <a:noFill/>
        </p:spPr>
        <p:txBody>
          <a:bodyPr wrap="square" rtlCol="0">
            <a:spAutoFit/>
          </a:bodyPr>
          <a:lstStyle/>
          <a:p>
            <a:r>
              <a:rPr lang="en-US" sz="600" dirty="0">
                <a:solidFill>
                  <a:schemeClr val="bg1"/>
                </a:solidFill>
              </a:rPr>
              <a:t>Busy</a:t>
            </a:r>
          </a:p>
        </p:txBody>
      </p:sp>
    </p:spTree>
    <p:extLst>
      <p:ext uri="{BB962C8B-B14F-4D97-AF65-F5344CB8AC3E}">
        <p14:creationId xmlns:p14="http://schemas.microsoft.com/office/powerpoint/2010/main" val="4863761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284127-AC25-D646-9036-0805B4273037}"/>
              </a:ext>
            </a:extLst>
          </p:cNvPr>
          <p:cNvSpPr txBox="1"/>
          <p:nvPr/>
        </p:nvSpPr>
        <p:spPr>
          <a:xfrm>
            <a:off x="5446809"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2"/>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3"/>
          <a:stretch>
            <a:fillRect/>
          </a:stretch>
        </p:blipFill>
        <p:spPr>
          <a:xfrm>
            <a:off x="11443738" y="6158803"/>
            <a:ext cx="529919" cy="529919"/>
          </a:xfrm>
          <a:prstGeom prst="rect">
            <a:avLst/>
          </a:prstGeom>
        </p:spPr>
      </p:pic>
      <p:sp>
        <p:nvSpPr>
          <p:cNvPr id="8" name="Title 1">
            <a:extLst>
              <a:ext uri="{FF2B5EF4-FFF2-40B4-BE49-F238E27FC236}">
                <a16:creationId xmlns:a16="http://schemas.microsoft.com/office/drawing/2014/main" id="{7BEAA2EC-3C7F-534D-9E7B-1BA15640BAD7}"/>
              </a:ext>
            </a:extLst>
          </p:cNvPr>
          <p:cNvSpPr>
            <a:spLocks noGrp="1"/>
          </p:cNvSpPr>
          <p:nvPr>
            <p:ph type="title"/>
          </p:nvPr>
        </p:nvSpPr>
        <p:spPr>
          <a:xfrm>
            <a:off x="6095999" y="878692"/>
            <a:ext cx="5166360" cy="707737"/>
          </a:xfrm>
        </p:spPr>
        <p:txBody>
          <a:bodyPr>
            <a:noAutofit/>
          </a:bodyPr>
          <a:lstStyle/>
          <a:p>
            <a:pPr algn="ctr"/>
            <a:r>
              <a:rPr lang="en-US" sz="3600" b="1" dirty="0">
                <a:solidFill>
                  <a:schemeClr val="bg1"/>
                </a:solidFill>
              </a:rPr>
              <a:t>THE MEANING OF </a:t>
            </a:r>
            <a:r>
              <a:rPr lang="en-US" sz="3600" b="1" dirty="0">
                <a:solidFill>
                  <a:schemeClr val="accent2"/>
                </a:solidFill>
              </a:rPr>
              <a:t>BUSY</a:t>
            </a:r>
            <a:br>
              <a:rPr lang="en-US" sz="3600" b="1" dirty="0">
                <a:solidFill>
                  <a:schemeClr val="bg1"/>
                </a:solidFill>
              </a:rPr>
            </a:br>
            <a:endParaRPr lang="en-US" sz="3600" b="1" dirty="0">
              <a:solidFill>
                <a:schemeClr val="bg1"/>
              </a:solidFill>
            </a:endParaRPr>
          </a:p>
        </p:txBody>
      </p:sp>
      <p:sp>
        <p:nvSpPr>
          <p:cNvPr id="10" name="Content Placeholder 2">
            <a:extLst>
              <a:ext uri="{FF2B5EF4-FFF2-40B4-BE49-F238E27FC236}">
                <a16:creationId xmlns:a16="http://schemas.microsoft.com/office/drawing/2014/main" id="{7F932A5B-421E-324C-A80F-34BF46BD3A49}"/>
              </a:ext>
            </a:extLst>
          </p:cNvPr>
          <p:cNvSpPr>
            <a:spLocks noGrp="1"/>
          </p:cNvSpPr>
          <p:nvPr>
            <p:ph idx="1"/>
          </p:nvPr>
        </p:nvSpPr>
        <p:spPr>
          <a:xfrm>
            <a:off x="7766646" y="1232560"/>
            <a:ext cx="2941505" cy="3811836"/>
          </a:xfrm>
        </p:spPr>
        <p:txBody>
          <a:bodyPr>
            <a:normAutofit/>
          </a:bodyPr>
          <a:lstStyle/>
          <a:p>
            <a:endParaRPr lang="en-US" sz="3600" dirty="0">
              <a:solidFill>
                <a:schemeClr val="bg1"/>
              </a:solidFill>
            </a:endParaRPr>
          </a:p>
          <a:p>
            <a:r>
              <a:rPr lang="en-US" sz="4400" b="1" dirty="0">
                <a:solidFill>
                  <a:schemeClr val="accent2"/>
                </a:solidFill>
              </a:rPr>
              <a:t>B</a:t>
            </a:r>
            <a:r>
              <a:rPr lang="en-US" sz="3600" dirty="0">
                <a:solidFill>
                  <a:schemeClr val="bg1"/>
                </a:solidFill>
              </a:rPr>
              <a:t>eing</a:t>
            </a:r>
          </a:p>
          <a:p>
            <a:r>
              <a:rPr lang="en-US" sz="4400" b="1" dirty="0">
                <a:solidFill>
                  <a:schemeClr val="accent2"/>
                </a:solidFill>
              </a:rPr>
              <a:t>U</a:t>
            </a:r>
            <a:r>
              <a:rPr lang="en-US" sz="3600" dirty="0">
                <a:solidFill>
                  <a:schemeClr val="bg1"/>
                </a:solidFill>
              </a:rPr>
              <a:t>nder </a:t>
            </a:r>
          </a:p>
          <a:p>
            <a:r>
              <a:rPr lang="en-US" sz="4400" b="1" dirty="0">
                <a:solidFill>
                  <a:schemeClr val="accent2"/>
                </a:solidFill>
              </a:rPr>
              <a:t>S</a:t>
            </a:r>
            <a:r>
              <a:rPr lang="en-US" sz="3600" dirty="0">
                <a:solidFill>
                  <a:schemeClr val="bg1"/>
                </a:solidFill>
              </a:rPr>
              <a:t>atan’s </a:t>
            </a:r>
          </a:p>
          <a:p>
            <a:r>
              <a:rPr lang="en-US" sz="4400" b="1" dirty="0">
                <a:solidFill>
                  <a:schemeClr val="accent2"/>
                </a:solidFill>
              </a:rPr>
              <a:t>Y</a:t>
            </a:r>
            <a:r>
              <a:rPr lang="en-US" sz="3600" dirty="0">
                <a:solidFill>
                  <a:schemeClr val="bg1"/>
                </a:solidFill>
              </a:rPr>
              <a:t>oke </a:t>
            </a:r>
          </a:p>
        </p:txBody>
      </p:sp>
      <p:pic>
        <p:nvPicPr>
          <p:cNvPr id="9" name="Picture 8" descr="A black insect on a pink surface&#10;&#10;Description automatically generated with low confidence">
            <a:extLst>
              <a:ext uri="{FF2B5EF4-FFF2-40B4-BE49-F238E27FC236}">
                <a16:creationId xmlns:a16="http://schemas.microsoft.com/office/drawing/2014/main" id="{03921C0F-5F4A-4044-BEE8-056E35956ECD}"/>
              </a:ext>
            </a:extLst>
          </p:cNvPr>
          <p:cNvPicPr>
            <a:picLocks noChangeAspect="1"/>
          </p:cNvPicPr>
          <p:nvPr/>
        </p:nvPicPr>
        <p:blipFill>
          <a:blip r:embed="rId4"/>
          <a:stretch>
            <a:fillRect/>
          </a:stretch>
        </p:blipFill>
        <p:spPr>
          <a:xfrm>
            <a:off x="0" y="0"/>
            <a:ext cx="4759021" cy="6078071"/>
          </a:xfrm>
          <a:prstGeom prst="rect">
            <a:avLst/>
          </a:prstGeom>
        </p:spPr>
      </p:pic>
      <p:sp>
        <p:nvSpPr>
          <p:cNvPr id="2" name="TextBox 1">
            <a:extLst>
              <a:ext uri="{FF2B5EF4-FFF2-40B4-BE49-F238E27FC236}">
                <a16:creationId xmlns:a16="http://schemas.microsoft.com/office/drawing/2014/main" id="{C1318B4A-80E7-8F4C-A704-870C47A83A84}"/>
              </a:ext>
            </a:extLst>
          </p:cNvPr>
          <p:cNvSpPr txBox="1"/>
          <p:nvPr/>
        </p:nvSpPr>
        <p:spPr>
          <a:xfrm>
            <a:off x="4548239" y="5913909"/>
            <a:ext cx="590782" cy="200055"/>
          </a:xfrm>
          <a:prstGeom prst="rect">
            <a:avLst/>
          </a:prstGeom>
          <a:noFill/>
        </p:spPr>
        <p:txBody>
          <a:bodyPr wrap="square" rtlCol="0">
            <a:spAutoFit/>
          </a:bodyPr>
          <a:lstStyle/>
          <a:p>
            <a:r>
              <a:rPr lang="en-US" sz="700" b="1" dirty="0"/>
              <a:t>Octo</a:t>
            </a:r>
          </a:p>
        </p:txBody>
      </p:sp>
    </p:spTree>
    <p:extLst>
      <p:ext uri="{BB962C8B-B14F-4D97-AF65-F5344CB8AC3E}">
        <p14:creationId xmlns:p14="http://schemas.microsoft.com/office/powerpoint/2010/main" val="23814446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20EBCE7B-F6A7-4B4B-B8D9-834EF686B3CB}"/>
              </a:ext>
            </a:extLst>
          </p:cNvPr>
          <p:cNvPicPr>
            <a:picLocks noChangeAspect="1"/>
          </p:cNvPicPr>
          <p:nvPr/>
        </p:nvPicPr>
        <p:blipFill>
          <a:blip r:embed="rId3"/>
          <a:stretch>
            <a:fillRect/>
          </a:stretch>
        </p:blipFill>
        <p:spPr>
          <a:xfrm>
            <a:off x="0" y="1654"/>
            <a:ext cx="12192000" cy="6854692"/>
          </a:xfrm>
          <a:prstGeom prst="rect">
            <a:avLst/>
          </a:prstGeom>
        </p:spPr>
      </p:pic>
      <p:sp>
        <p:nvSpPr>
          <p:cNvPr id="4" name="Title 3">
            <a:extLst>
              <a:ext uri="{FF2B5EF4-FFF2-40B4-BE49-F238E27FC236}">
                <a16:creationId xmlns:a16="http://schemas.microsoft.com/office/drawing/2014/main" id="{E45316FF-2843-0246-BF9D-FC838BF4F4D4}"/>
              </a:ext>
            </a:extLst>
          </p:cNvPr>
          <p:cNvSpPr>
            <a:spLocks noGrp="1"/>
          </p:cNvSpPr>
          <p:nvPr>
            <p:ph type="ctrTitle"/>
          </p:nvPr>
        </p:nvSpPr>
        <p:spPr>
          <a:xfrm>
            <a:off x="264958" y="2551974"/>
            <a:ext cx="9144000" cy="2279309"/>
          </a:xfrm>
        </p:spPr>
        <p:txBody>
          <a:bodyPr anchor="t" anchorCtr="0">
            <a:normAutofit/>
          </a:bodyPr>
          <a:lstStyle/>
          <a:p>
            <a:pPr>
              <a:lnSpc>
                <a:spcPct val="110000"/>
              </a:lnSpc>
            </a:pPr>
            <a:r>
              <a:rPr lang="en-US" sz="4000" b="1" dirty="0">
                <a:solidFill>
                  <a:srgbClr val="001C31"/>
                </a:solidFill>
              </a:rPr>
              <a:t>The</a:t>
            </a:r>
            <a:r>
              <a:rPr lang="en-US" sz="4000" b="1" dirty="0"/>
              <a:t> </a:t>
            </a:r>
            <a:r>
              <a:rPr lang="en-US" sz="4000" b="1" dirty="0">
                <a:solidFill>
                  <a:schemeClr val="accent2"/>
                </a:solidFill>
              </a:rPr>
              <a:t>Importance</a:t>
            </a:r>
            <a:r>
              <a:rPr lang="en-US" sz="4000" b="1" dirty="0"/>
              <a:t> </a:t>
            </a:r>
            <a:r>
              <a:rPr lang="en-US" sz="4000" b="1" dirty="0">
                <a:solidFill>
                  <a:srgbClr val="001C31"/>
                </a:solidFill>
              </a:rPr>
              <a:t>of a United </a:t>
            </a:r>
            <a:r>
              <a:rPr lang="en-US" sz="4000" b="1" dirty="0">
                <a:solidFill>
                  <a:schemeClr val="accent2"/>
                </a:solidFill>
              </a:rPr>
              <a:t>Strategy</a:t>
            </a:r>
            <a:r>
              <a:rPr lang="en-US" sz="4000" b="1" dirty="0"/>
              <a:t> </a:t>
            </a:r>
            <a:r>
              <a:rPr lang="en-US" sz="4000" b="1" dirty="0">
                <a:solidFill>
                  <a:srgbClr val="001C31"/>
                </a:solidFill>
              </a:rPr>
              <a:t>to Encourage Common and Effective Programs to</a:t>
            </a:r>
            <a:r>
              <a:rPr lang="en-US" sz="4000" b="1" dirty="0"/>
              <a:t> </a:t>
            </a:r>
            <a:r>
              <a:rPr lang="en-US" sz="4000" b="1" dirty="0">
                <a:solidFill>
                  <a:schemeClr val="accent2"/>
                </a:solidFill>
              </a:rPr>
              <a:t>“Reach the World”</a:t>
            </a:r>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5" name="Rectangle 4">
            <a:extLst>
              <a:ext uri="{FF2B5EF4-FFF2-40B4-BE49-F238E27FC236}">
                <a16:creationId xmlns:a16="http://schemas.microsoft.com/office/drawing/2014/main" id="{78178EA4-6032-B045-8783-6845C8301F3B}"/>
              </a:ext>
            </a:extLst>
          </p:cNvPr>
          <p:cNvSpPr/>
          <p:nvPr/>
        </p:nvSpPr>
        <p:spPr>
          <a:xfrm>
            <a:off x="0" y="869795"/>
            <a:ext cx="1805049" cy="66907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C6F145-55AA-2549-9D82-AD0AD9F8BB2A}"/>
              </a:ext>
            </a:extLst>
          </p:cNvPr>
          <p:cNvSpPr txBox="1"/>
          <p:nvPr/>
        </p:nvSpPr>
        <p:spPr>
          <a:xfrm>
            <a:off x="264958" y="890373"/>
            <a:ext cx="3000756" cy="584775"/>
          </a:xfrm>
          <a:prstGeom prst="rect">
            <a:avLst/>
          </a:prstGeom>
          <a:noFill/>
        </p:spPr>
        <p:txBody>
          <a:bodyPr wrap="square" rtlCol="0">
            <a:spAutoFit/>
          </a:bodyPr>
          <a:lstStyle/>
          <a:p>
            <a:r>
              <a:rPr lang="en-US" sz="3200" b="1" dirty="0">
                <a:solidFill>
                  <a:schemeClr val="bg1"/>
                </a:solidFill>
              </a:rPr>
              <a:t>TOPIC</a:t>
            </a:r>
          </a:p>
        </p:txBody>
      </p:sp>
    </p:spTree>
    <p:extLst>
      <p:ext uri="{BB962C8B-B14F-4D97-AF65-F5344CB8AC3E}">
        <p14:creationId xmlns:p14="http://schemas.microsoft.com/office/powerpoint/2010/main" val="1435068311"/>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0C6B0-8DC0-7C4E-8EB9-1E8348B4CA74}"/>
              </a:ext>
            </a:extLst>
          </p:cNvPr>
          <p:cNvSpPr/>
          <p:nvPr/>
        </p:nvSpPr>
        <p:spPr>
          <a:xfrm>
            <a:off x="0" y="0"/>
            <a:ext cx="12191999" cy="6078071"/>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2"/>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3"/>
          <a:stretch>
            <a:fillRect/>
          </a:stretch>
        </p:blipFill>
        <p:spPr>
          <a:xfrm>
            <a:off x="11443738" y="6158803"/>
            <a:ext cx="529919" cy="529919"/>
          </a:xfrm>
          <a:prstGeom prst="rect">
            <a:avLst/>
          </a:prstGeom>
        </p:spPr>
      </p:pic>
      <p:sp>
        <p:nvSpPr>
          <p:cNvPr id="15" name="TextBox 14">
            <a:extLst>
              <a:ext uri="{FF2B5EF4-FFF2-40B4-BE49-F238E27FC236}">
                <a16:creationId xmlns:a16="http://schemas.microsoft.com/office/drawing/2014/main" id="{F3435A56-5529-4842-9A4D-C39CD3571B26}"/>
              </a:ext>
            </a:extLst>
          </p:cNvPr>
          <p:cNvSpPr txBox="1"/>
          <p:nvPr/>
        </p:nvSpPr>
        <p:spPr>
          <a:xfrm>
            <a:off x="264958" y="779929"/>
            <a:ext cx="3673799" cy="478900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Performing your work without planning is like an octopus on roller skates. There’s plenty of movement, but you never know if it’s going to be forward, backward</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or sideways.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4" name="Picture 3" descr="A picture containing diagram&#10;&#10;Description automatically generated">
            <a:extLst>
              <a:ext uri="{FF2B5EF4-FFF2-40B4-BE49-F238E27FC236}">
                <a16:creationId xmlns:a16="http://schemas.microsoft.com/office/drawing/2014/main" id="{A8C71746-9AB5-3742-B1A4-5C722461C5FA}"/>
              </a:ext>
            </a:extLst>
          </p:cNvPr>
          <p:cNvPicPr>
            <a:picLocks noChangeAspect="1"/>
          </p:cNvPicPr>
          <p:nvPr/>
        </p:nvPicPr>
        <p:blipFill>
          <a:blip r:embed="rId4"/>
          <a:stretch>
            <a:fillRect/>
          </a:stretch>
        </p:blipFill>
        <p:spPr>
          <a:xfrm>
            <a:off x="4302801" y="-15315"/>
            <a:ext cx="7889198" cy="6108700"/>
          </a:xfrm>
          <a:prstGeom prst="rect">
            <a:avLst/>
          </a:prstGeom>
        </p:spPr>
      </p:pic>
      <p:sp>
        <p:nvSpPr>
          <p:cNvPr id="2" name="TextBox 1">
            <a:extLst>
              <a:ext uri="{FF2B5EF4-FFF2-40B4-BE49-F238E27FC236}">
                <a16:creationId xmlns:a16="http://schemas.microsoft.com/office/drawing/2014/main" id="{D04BA4C0-88C0-3F4B-82FF-FA7F52645E4C}"/>
              </a:ext>
            </a:extLst>
          </p:cNvPr>
          <p:cNvSpPr txBox="1"/>
          <p:nvPr/>
        </p:nvSpPr>
        <p:spPr>
          <a:xfrm>
            <a:off x="4073229" y="5937660"/>
            <a:ext cx="514572" cy="184666"/>
          </a:xfrm>
          <a:prstGeom prst="rect">
            <a:avLst/>
          </a:prstGeom>
          <a:noFill/>
        </p:spPr>
        <p:txBody>
          <a:bodyPr wrap="square" rtlCol="0">
            <a:spAutoFit/>
          </a:bodyPr>
          <a:lstStyle/>
          <a:p>
            <a:r>
              <a:rPr lang="en-US" sz="600" dirty="0">
                <a:solidFill>
                  <a:schemeClr val="bg1"/>
                </a:solidFill>
              </a:rPr>
              <a:t>pare</a:t>
            </a:r>
          </a:p>
        </p:txBody>
      </p:sp>
    </p:spTree>
    <p:extLst>
      <p:ext uri="{BB962C8B-B14F-4D97-AF65-F5344CB8AC3E}">
        <p14:creationId xmlns:p14="http://schemas.microsoft.com/office/powerpoint/2010/main" val="3690125808"/>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A695AFFA-3DAC-B645-A563-BF7544E66B87}"/>
              </a:ext>
            </a:extLst>
          </p:cNvPr>
          <p:cNvPicPr>
            <a:picLocks noChangeAspect="1"/>
          </p:cNvPicPr>
          <p:nvPr/>
        </p:nvPicPr>
        <p:blipFill>
          <a:blip r:embed="rId2"/>
          <a:stretch>
            <a:fillRect/>
          </a:stretch>
        </p:blipFill>
        <p:spPr>
          <a:xfrm>
            <a:off x="0" y="1654"/>
            <a:ext cx="12192000" cy="6854692"/>
          </a:xfrm>
          <a:prstGeom prst="rect">
            <a:avLst/>
          </a:prstGeom>
        </p:spPr>
      </p:pic>
      <p:pic>
        <p:nvPicPr>
          <p:cNvPr id="31" name="Picture 30">
            <a:extLst>
              <a:ext uri="{FF2B5EF4-FFF2-40B4-BE49-F238E27FC236}">
                <a16:creationId xmlns:a16="http://schemas.microsoft.com/office/drawing/2014/main" id="{62DB3030-DE96-7144-A677-F831EC22F075}"/>
              </a:ext>
            </a:extLst>
          </p:cNvPr>
          <p:cNvPicPr>
            <a:picLocks noChangeAspect="1"/>
          </p:cNvPicPr>
          <p:nvPr/>
        </p:nvPicPr>
        <p:blipFill rotWithShape="1">
          <a:blip r:embed="rId3"/>
          <a:srcRect t="22901" r="61042" b="10092"/>
          <a:stretch/>
        </p:blipFill>
        <p:spPr>
          <a:xfrm>
            <a:off x="0" y="1571491"/>
            <a:ext cx="4749801" cy="4593014"/>
          </a:xfrm>
          <a:prstGeom prst="rect">
            <a:avLst/>
          </a:prstGeom>
        </p:spPr>
      </p:pic>
      <p:sp>
        <p:nvSpPr>
          <p:cNvPr id="10" name="Title 3">
            <a:extLst>
              <a:ext uri="{FF2B5EF4-FFF2-40B4-BE49-F238E27FC236}">
                <a16:creationId xmlns:a16="http://schemas.microsoft.com/office/drawing/2014/main" id="{5C38CBF7-0B1F-D144-AC82-44D66AE36352}"/>
              </a:ext>
            </a:extLst>
          </p:cNvPr>
          <p:cNvSpPr txBox="1">
            <a:spLocks/>
          </p:cNvSpPr>
          <p:nvPr/>
        </p:nvSpPr>
        <p:spPr>
          <a:xfrm>
            <a:off x="-97971" y="331642"/>
            <a:ext cx="9695543"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The Pareto Principle (80-20 Principle)</a:t>
            </a:r>
            <a:endParaRPr kumimoji="0" lang="en-US"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p:txBody>
      </p:sp>
      <p:sp>
        <p:nvSpPr>
          <p:cNvPr id="11" name="Title 3">
            <a:extLst>
              <a:ext uri="{FF2B5EF4-FFF2-40B4-BE49-F238E27FC236}">
                <a16:creationId xmlns:a16="http://schemas.microsoft.com/office/drawing/2014/main" id="{97557C44-9498-4345-8B48-2926C81CA413}"/>
              </a:ext>
            </a:extLst>
          </p:cNvPr>
          <p:cNvSpPr txBox="1">
            <a:spLocks/>
          </p:cNvSpPr>
          <p:nvPr/>
        </p:nvSpPr>
        <p:spPr>
          <a:xfrm>
            <a:off x="1255486" y="4832367"/>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2" name="Title 3">
            <a:extLst>
              <a:ext uri="{FF2B5EF4-FFF2-40B4-BE49-F238E27FC236}">
                <a16:creationId xmlns:a16="http://schemas.microsoft.com/office/drawing/2014/main" id="{660CF55A-FD1C-8C49-A8DE-C617FD72004A}"/>
              </a:ext>
            </a:extLst>
          </p:cNvPr>
          <p:cNvSpPr txBox="1">
            <a:spLocks/>
          </p:cNvSpPr>
          <p:nvPr/>
        </p:nvSpPr>
        <p:spPr>
          <a:xfrm>
            <a:off x="5061857" y="4957750"/>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3" name="Title 3">
            <a:extLst>
              <a:ext uri="{FF2B5EF4-FFF2-40B4-BE49-F238E27FC236}">
                <a16:creationId xmlns:a16="http://schemas.microsoft.com/office/drawing/2014/main" id="{F762F0AB-583A-CC44-8273-345B052F5210}"/>
              </a:ext>
            </a:extLst>
          </p:cNvPr>
          <p:cNvSpPr txBox="1">
            <a:spLocks/>
          </p:cNvSpPr>
          <p:nvPr/>
        </p:nvSpPr>
        <p:spPr>
          <a:xfrm>
            <a:off x="2634344" y="3001230"/>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4" name="Title 3">
            <a:extLst>
              <a:ext uri="{FF2B5EF4-FFF2-40B4-BE49-F238E27FC236}">
                <a16:creationId xmlns:a16="http://schemas.microsoft.com/office/drawing/2014/main" id="{1D8913D2-19CC-3D4E-83A3-71175138F91E}"/>
              </a:ext>
            </a:extLst>
          </p:cNvPr>
          <p:cNvSpPr txBox="1">
            <a:spLocks/>
          </p:cNvSpPr>
          <p:nvPr/>
        </p:nvSpPr>
        <p:spPr>
          <a:xfrm>
            <a:off x="6293758" y="2989744"/>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5" name="Title 3">
            <a:extLst>
              <a:ext uri="{FF2B5EF4-FFF2-40B4-BE49-F238E27FC236}">
                <a16:creationId xmlns:a16="http://schemas.microsoft.com/office/drawing/2014/main" id="{A35C3AF0-FCD3-7144-ABC1-16F78203E344}"/>
              </a:ext>
            </a:extLst>
          </p:cNvPr>
          <p:cNvSpPr txBox="1">
            <a:spLocks/>
          </p:cNvSpPr>
          <p:nvPr/>
        </p:nvSpPr>
        <p:spPr>
          <a:xfrm>
            <a:off x="1621972" y="4407277"/>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6" name="Title 3">
            <a:extLst>
              <a:ext uri="{FF2B5EF4-FFF2-40B4-BE49-F238E27FC236}">
                <a16:creationId xmlns:a16="http://schemas.microsoft.com/office/drawing/2014/main" id="{BD5C3305-9824-7947-BE0A-662846BA9AF7}"/>
              </a:ext>
            </a:extLst>
          </p:cNvPr>
          <p:cNvSpPr txBox="1">
            <a:spLocks/>
          </p:cNvSpPr>
          <p:nvPr/>
        </p:nvSpPr>
        <p:spPr>
          <a:xfrm>
            <a:off x="6598558" y="2443467"/>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4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7" name="Title 3">
            <a:extLst>
              <a:ext uri="{FF2B5EF4-FFF2-40B4-BE49-F238E27FC236}">
                <a16:creationId xmlns:a16="http://schemas.microsoft.com/office/drawing/2014/main" id="{C73BBD9C-ABFE-3E48-A96E-EB70129E1BFF}"/>
              </a:ext>
            </a:extLst>
          </p:cNvPr>
          <p:cNvSpPr txBox="1">
            <a:spLocks/>
          </p:cNvSpPr>
          <p:nvPr/>
        </p:nvSpPr>
        <p:spPr>
          <a:xfrm>
            <a:off x="2953263" y="2571976"/>
            <a:ext cx="1364342" cy="6814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8" name="Title 3">
            <a:extLst>
              <a:ext uri="{FF2B5EF4-FFF2-40B4-BE49-F238E27FC236}">
                <a16:creationId xmlns:a16="http://schemas.microsoft.com/office/drawing/2014/main" id="{4F0DC92A-3B5A-924D-8920-C250E03FD686}"/>
              </a:ext>
            </a:extLst>
          </p:cNvPr>
          <p:cNvSpPr txBox="1">
            <a:spLocks/>
          </p:cNvSpPr>
          <p:nvPr/>
        </p:nvSpPr>
        <p:spPr>
          <a:xfrm>
            <a:off x="5422901" y="4505185"/>
            <a:ext cx="1364342" cy="681412"/>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4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9" name="Title 3">
            <a:extLst>
              <a:ext uri="{FF2B5EF4-FFF2-40B4-BE49-F238E27FC236}">
                <a16:creationId xmlns:a16="http://schemas.microsoft.com/office/drawing/2014/main" id="{2BCB972C-2996-0442-AF30-6BE065DF485C}"/>
              </a:ext>
            </a:extLst>
          </p:cNvPr>
          <p:cNvSpPr txBox="1">
            <a:spLocks/>
          </p:cNvSpPr>
          <p:nvPr/>
        </p:nvSpPr>
        <p:spPr>
          <a:xfrm>
            <a:off x="283029" y="1170126"/>
            <a:ext cx="463005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NON-PLANNING ENVIRONMENT</a:t>
            </a:r>
          </a:p>
        </p:txBody>
      </p:sp>
      <p:sp>
        <p:nvSpPr>
          <p:cNvPr id="20" name="TextBox 19">
            <a:extLst>
              <a:ext uri="{FF2B5EF4-FFF2-40B4-BE49-F238E27FC236}">
                <a16:creationId xmlns:a16="http://schemas.microsoft.com/office/drawing/2014/main" id="{C8BF4106-526D-254F-8029-46D9CA323004}"/>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22" name="Title 3">
            <a:extLst>
              <a:ext uri="{FF2B5EF4-FFF2-40B4-BE49-F238E27FC236}">
                <a16:creationId xmlns:a16="http://schemas.microsoft.com/office/drawing/2014/main" id="{090D190D-B818-2444-BBE4-D0F76061F28F}"/>
              </a:ext>
            </a:extLst>
          </p:cNvPr>
          <p:cNvSpPr txBox="1">
            <a:spLocks/>
          </p:cNvSpPr>
          <p:nvPr/>
        </p:nvSpPr>
        <p:spPr>
          <a:xfrm>
            <a:off x="6633030" y="2517378"/>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3" name="Title 3">
            <a:extLst>
              <a:ext uri="{FF2B5EF4-FFF2-40B4-BE49-F238E27FC236}">
                <a16:creationId xmlns:a16="http://schemas.microsoft.com/office/drawing/2014/main" id="{61F2ACC6-8ED6-2740-A63E-D04162FDFD16}"/>
              </a:ext>
            </a:extLst>
          </p:cNvPr>
          <p:cNvSpPr txBox="1">
            <a:spLocks/>
          </p:cNvSpPr>
          <p:nvPr/>
        </p:nvSpPr>
        <p:spPr>
          <a:xfrm>
            <a:off x="5476148" y="4404194"/>
            <a:ext cx="1364342" cy="6814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4" name="Title 3">
            <a:extLst>
              <a:ext uri="{FF2B5EF4-FFF2-40B4-BE49-F238E27FC236}">
                <a16:creationId xmlns:a16="http://schemas.microsoft.com/office/drawing/2014/main" id="{4E6689D9-80CC-1347-BDCF-CB981F9C5201}"/>
              </a:ext>
            </a:extLst>
          </p:cNvPr>
          <p:cNvSpPr txBox="1">
            <a:spLocks/>
          </p:cNvSpPr>
          <p:nvPr/>
        </p:nvSpPr>
        <p:spPr>
          <a:xfrm>
            <a:off x="5105925" y="4814529"/>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5" name="Title 3">
            <a:extLst>
              <a:ext uri="{FF2B5EF4-FFF2-40B4-BE49-F238E27FC236}">
                <a16:creationId xmlns:a16="http://schemas.microsoft.com/office/drawing/2014/main" id="{E0E7F94C-24C8-CD4B-9755-C1B21B7A8C01}"/>
              </a:ext>
            </a:extLst>
          </p:cNvPr>
          <p:cNvSpPr txBox="1">
            <a:spLocks/>
          </p:cNvSpPr>
          <p:nvPr/>
        </p:nvSpPr>
        <p:spPr>
          <a:xfrm>
            <a:off x="6319051" y="2933289"/>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Tree>
    <p:extLst>
      <p:ext uri="{BB962C8B-B14F-4D97-AF65-F5344CB8AC3E}">
        <p14:creationId xmlns:p14="http://schemas.microsoft.com/office/powerpoint/2010/main" val="1824173317"/>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A695AFFA-3DAC-B645-A563-BF7544E66B87}"/>
              </a:ext>
            </a:extLst>
          </p:cNvPr>
          <p:cNvPicPr>
            <a:picLocks noChangeAspect="1"/>
          </p:cNvPicPr>
          <p:nvPr/>
        </p:nvPicPr>
        <p:blipFill>
          <a:blip r:embed="rId2"/>
          <a:stretch>
            <a:fillRect/>
          </a:stretch>
        </p:blipFill>
        <p:spPr>
          <a:xfrm>
            <a:off x="0" y="1654"/>
            <a:ext cx="12192000" cy="6854692"/>
          </a:xfrm>
          <a:prstGeom prst="rect">
            <a:avLst/>
          </a:prstGeom>
        </p:spPr>
      </p:pic>
      <p:pic>
        <p:nvPicPr>
          <p:cNvPr id="31" name="Picture 30">
            <a:extLst>
              <a:ext uri="{FF2B5EF4-FFF2-40B4-BE49-F238E27FC236}">
                <a16:creationId xmlns:a16="http://schemas.microsoft.com/office/drawing/2014/main" id="{62DB3030-DE96-7144-A677-F831EC22F075}"/>
              </a:ext>
            </a:extLst>
          </p:cNvPr>
          <p:cNvPicPr>
            <a:picLocks noChangeAspect="1"/>
          </p:cNvPicPr>
          <p:nvPr/>
        </p:nvPicPr>
        <p:blipFill rotWithShape="1">
          <a:blip r:embed="rId3"/>
          <a:srcRect t="22901" r="61042" b="10092"/>
          <a:stretch/>
        </p:blipFill>
        <p:spPr>
          <a:xfrm>
            <a:off x="0" y="1571491"/>
            <a:ext cx="4749801" cy="4593014"/>
          </a:xfrm>
          <a:prstGeom prst="rect">
            <a:avLst/>
          </a:prstGeom>
        </p:spPr>
      </p:pic>
      <p:sp>
        <p:nvSpPr>
          <p:cNvPr id="10" name="Title 3">
            <a:extLst>
              <a:ext uri="{FF2B5EF4-FFF2-40B4-BE49-F238E27FC236}">
                <a16:creationId xmlns:a16="http://schemas.microsoft.com/office/drawing/2014/main" id="{5C38CBF7-0B1F-D144-AC82-44D66AE36352}"/>
              </a:ext>
            </a:extLst>
          </p:cNvPr>
          <p:cNvSpPr txBox="1">
            <a:spLocks/>
          </p:cNvSpPr>
          <p:nvPr/>
        </p:nvSpPr>
        <p:spPr>
          <a:xfrm>
            <a:off x="-97971" y="331642"/>
            <a:ext cx="9695543"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The Pareto Principle (80-20 Principle)</a:t>
            </a:r>
            <a:endParaRPr kumimoji="0" lang="en-US"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p:txBody>
      </p:sp>
      <p:sp>
        <p:nvSpPr>
          <p:cNvPr id="11" name="Title 3">
            <a:extLst>
              <a:ext uri="{FF2B5EF4-FFF2-40B4-BE49-F238E27FC236}">
                <a16:creationId xmlns:a16="http://schemas.microsoft.com/office/drawing/2014/main" id="{97557C44-9498-4345-8B48-2926C81CA413}"/>
              </a:ext>
            </a:extLst>
          </p:cNvPr>
          <p:cNvSpPr txBox="1">
            <a:spLocks/>
          </p:cNvSpPr>
          <p:nvPr/>
        </p:nvSpPr>
        <p:spPr>
          <a:xfrm>
            <a:off x="1255486" y="4832367"/>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2" name="Title 3">
            <a:extLst>
              <a:ext uri="{FF2B5EF4-FFF2-40B4-BE49-F238E27FC236}">
                <a16:creationId xmlns:a16="http://schemas.microsoft.com/office/drawing/2014/main" id="{660CF55A-FD1C-8C49-A8DE-C617FD72004A}"/>
              </a:ext>
            </a:extLst>
          </p:cNvPr>
          <p:cNvSpPr txBox="1">
            <a:spLocks/>
          </p:cNvSpPr>
          <p:nvPr/>
        </p:nvSpPr>
        <p:spPr>
          <a:xfrm>
            <a:off x="5061857" y="4957750"/>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3" name="Title 3">
            <a:extLst>
              <a:ext uri="{FF2B5EF4-FFF2-40B4-BE49-F238E27FC236}">
                <a16:creationId xmlns:a16="http://schemas.microsoft.com/office/drawing/2014/main" id="{F762F0AB-583A-CC44-8273-345B052F5210}"/>
              </a:ext>
            </a:extLst>
          </p:cNvPr>
          <p:cNvSpPr txBox="1">
            <a:spLocks/>
          </p:cNvSpPr>
          <p:nvPr/>
        </p:nvSpPr>
        <p:spPr>
          <a:xfrm>
            <a:off x="2634344" y="3001230"/>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4" name="Title 3">
            <a:extLst>
              <a:ext uri="{FF2B5EF4-FFF2-40B4-BE49-F238E27FC236}">
                <a16:creationId xmlns:a16="http://schemas.microsoft.com/office/drawing/2014/main" id="{1D8913D2-19CC-3D4E-83A3-71175138F91E}"/>
              </a:ext>
            </a:extLst>
          </p:cNvPr>
          <p:cNvSpPr txBox="1">
            <a:spLocks/>
          </p:cNvSpPr>
          <p:nvPr/>
        </p:nvSpPr>
        <p:spPr>
          <a:xfrm>
            <a:off x="6293758" y="2989744"/>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5" name="Title 3">
            <a:extLst>
              <a:ext uri="{FF2B5EF4-FFF2-40B4-BE49-F238E27FC236}">
                <a16:creationId xmlns:a16="http://schemas.microsoft.com/office/drawing/2014/main" id="{A35C3AF0-FCD3-7144-ABC1-16F78203E344}"/>
              </a:ext>
            </a:extLst>
          </p:cNvPr>
          <p:cNvSpPr txBox="1">
            <a:spLocks/>
          </p:cNvSpPr>
          <p:nvPr/>
        </p:nvSpPr>
        <p:spPr>
          <a:xfrm>
            <a:off x="1621972" y="4407277"/>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6" name="Title 3">
            <a:extLst>
              <a:ext uri="{FF2B5EF4-FFF2-40B4-BE49-F238E27FC236}">
                <a16:creationId xmlns:a16="http://schemas.microsoft.com/office/drawing/2014/main" id="{BD5C3305-9824-7947-BE0A-662846BA9AF7}"/>
              </a:ext>
            </a:extLst>
          </p:cNvPr>
          <p:cNvSpPr txBox="1">
            <a:spLocks/>
          </p:cNvSpPr>
          <p:nvPr/>
        </p:nvSpPr>
        <p:spPr>
          <a:xfrm>
            <a:off x="6598558" y="2443467"/>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4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7" name="Title 3">
            <a:extLst>
              <a:ext uri="{FF2B5EF4-FFF2-40B4-BE49-F238E27FC236}">
                <a16:creationId xmlns:a16="http://schemas.microsoft.com/office/drawing/2014/main" id="{C73BBD9C-ABFE-3E48-A96E-EB70129E1BFF}"/>
              </a:ext>
            </a:extLst>
          </p:cNvPr>
          <p:cNvSpPr txBox="1">
            <a:spLocks/>
          </p:cNvSpPr>
          <p:nvPr/>
        </p:nvSpPr>
        <p:spPr>
          <a:xfrm>
            <a:off x="2953263" y="2571976"/>
            <a:ext cx="1364342" cy="6814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8" name="Title 3">
            <a:extLst>
              <a:ext uri="{FF2B5EF4-FFF2-40B4-BE49-F238E27FC236}">
                <a16:creationId xmlns:a16="http://schemas.microsoft.com/office/drawing/2014/main" id="{4F0DC92A-3B5A-924D-8920-C250E03FD686}"/>
              </a:ext>
            </a:extLst>
          </p:cNvPr>
          <p:cNvSpPr txBox="1">
            <a:spLocks/>
          </p:cNvSpPr>
          <p:nvPr/>
        </p:nvSpPr>
        <p:spPr>
          <a:xfrm>
            <a:off x="5422901" y="4505185"/>
            <a:ext cx="1364342" cy="681412"/>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4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9" name="Title 3">
            <a:extLst>
              <a:ext uri="{FF2B5EF4-FFF2-40B4-BE49-F238E27FC236}">
                <a16:creationId xmlns:a16="http://schemas.microsoft.com/office/drawing/2014/main" id="{2BCB972C-2996-0442-AF30-6BE065DF485C}"/>
              </a:ext>
            </a:extLst>
          </p:cNvPr>
          <p:cNvSpPr txBox="1">
            <a:spLocks/>
          </p:cNvSpPr>
          <p:nvPr/>
        </p:nvSpPr>
        <p:spPr>
          <a:xfrm>
            <a:off x="283029" y="1170126"/>
            <a:ext cx="463005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NON-PLANNING ENVIRONMENT</a:t>
            </a:r>
          </a:p>
        </p:txBody>
      </p:sp>
      <p:sp>
        <p:nvSpPr>
          <p:cNvPr id="20" name="TextBox 19">
            <a:extLst>
              <a:ext uri="{FF2B5EF4-FFF2-40B4-BE49-F238E27FC236}">
                <a16:creationId xmlns:a16="http://schemas.microsoft.com/office/drawing/2014/main" id="{C8BF4106-526D-254F-8029-46D9CA323004}"/>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21" name="Picture 20">
            <a:extLst>
              <a:ext uri="{FF2B5EF4-FFF2-40B4-BE49-F238E27FC236}">
                <a16:creationId xmlns:a16="http://schemas.microsoft.com/office/drawing/2014/main" id="{A0D308B2-499A-CE40-893F-8F6CA87150E9}"/>
              </a:ext>
            </a:extLst>
          </p:cNvPr>
          <p:cNvPicPr>
            <a:picLocks noChangeAspect="1"/>
          </p:cNvPicPr>
          <p:nvPr/>
        </p:nvPicPr>
        <p:blipFill rotWithShape="1">
          <a:blip r:embed="rId4"/>
          <a:srcRect l="38885" t="20204" r="21681" b="8903"/>
          <a:stretch/>
        </p:blipFill>
        <p:spPr>
          <a:xfrm>
            <a:off x="4749801" y="1388124"/>
            <a:ext cx="4807856" cy="4859531"/>
          </a:xfrm>
          <a:prstGeom prst="rect">
            <a:avLst/>
          </a:prstGeom>
        </p:spPr>
      </p:pic>
      <p:sp>
        <p:nvSpPr>
          <p:cNvPr id="22" name="Title 3">
            <a:extLst>
              <a:ext uri="{FF2B5EF4-FFF2-40B4-BE49-F238E27FC236}">
                <a16:creationId xmlns:a16="http://schemas.microsoft.com/office/drawing/2014/main" id="{090D190D-B818-2444-BBE4-D0F76061F28F}"/>
              </a:ext>
            </a:extLst>
          </p:cNvPr>
          <p:cNvSpPr txBox="1">
            <a:spLocks/>
          </p:cNvSpPr>
          <p:nvPr/>
        </p:nvSpPr>
        <p:spPr>
          <a:xfrm>
            <a:off x="6633030" y="2517378"/>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3" name="Title 3">
            <a:extLst>
              <a:ext uri="{FF2B5EF4-FFF2-40B4-BE49-F238E27FC236}">
                <a16:creationId xmlns:a16="http://schemas.microsoft.com/office/drawing/2014/main" id="{61F2ACC6-8ED6-2740-A63E-D04162FDFD16}"/>
              </a:ext>
            </a:extLst>
          </p:cNvPr>
          <p:cNvSpPr txBox="1">
            <a:spLocks/>
          </p:cNvSpPr>
          <p:nvPr/>
        </p:nvSpPr>
        <p:spPr>
          <a:xfrm>
            <a:off x="5476148" y="4404194"/>
            <a:ext cx="1364342" cy="6814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4" name="Title 3">
            <a:extLst>
              <a:ext uri="{FF2B5EF4-FFF2-40B4-BE49-F238E27FC236}">
                <a16:creationId xmlns:a16="http://schemas.microsoft.com/office/drawing/2014/main" id="{4E6689D9-80CC-1347-BDCF-CB981F9C5201}"/>
              </a:ext>
            </a:extLst>
          </p:cNvPr>
          <p:cNvSpPr txBox="1">
            <a:spLocks/>
          </p:cNvSpPr>
          <p:nvPr/>
        </p:nvSpPr>
        <p:spPr>
          <a:xfrm>
            <a:off x="5105925" y="4814529"/>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5" name="Title 3">
            <a:extLst>
              <a:ext uri="{FF2B5EF4-FFF2-40B4-BE49-F238E27FC236}">
                <a16:creationId xmlns:a16="http://schemas.microsoft.com/office/drawing/2014/main" id="{E0E7F94C-24C8-CD4B-9755-C1B21B7A8C01}"/>
              </a:ext>
            </a:extLst>
          </p:cNvPr>
          <p:cNvSpPr txBox="1">
            <a:spLocks/>
          </p:cNvSpPr>
          <p:nvPr/>
        </p:nvSpPr>
        <p:spPr>
          <a:xfrm>
            <a:off x="6319051" y="2933289"/>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6" name="Title 3">
            <a:extLst>
              <a:ext uri="{FF2B5EF4-FFF2-40B4-BE49-F238E27FC236}">
                <a16:creationId xmlns:a16="http://schemas.microsoft.com/office/drawing/2014/main" id="{30214501-5969-844F-965B-3735B04A119D}"/>
              </a:ext>
            </a:extLst>
          </p:cNvPr>
          <p:cNvSpPr txBox="1">
            <a:spLocks/>
          </p:cNvSpPr>
          <p:nvPr/>
        </p:nvSpPr>
        <p:spPr>
          <a:xfrm>
            <a:off x="4989286" y="1175658"/>
            <a:ext cx="463005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PLANNING ENVIRONMENT</a:t>
            </a:r>
          </a:p>
        </p:txBody>
      </p:sp>
    </p:spTree>
    <p:extLst>
      <p:ext uri="{BB962C8B-B14F-4D97-AF65-F5344CB8AC3E}">
        <p14:creationId xmlns:p14="http://schemas.microsoft.com/office/powerpoint/2010/main" val="3834950586"/>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A695AFFA-3DAC-B645-A563-BF7544E66B87}"/>
              </a:ext>
            </a:extLst>
          </p:cNvPr>
          <p:cNvPicPr>
            <a:picLocks noChangeAspect="1"/>
          </p:cNvPicPr>
          <p:nvPr/>
        </p:nvPicPr>
        <p:blipFill>
          <a:blip r:embed="rId2"/>
          <a:stretch>
            <a:fillRect/>
          </a:stretch>
        </p:blipFill>
        <p:spPr>
          <a:xfrm>
            <a:off x="0" y="1654"/>
            <a:ext cx="12192000" cy="6854692"/>
          </a:xfrm>
          <a:prstGeom prst="rect">
            <a:avLst/>
          </a:prstGeom>
        </p:spPr>
      </p:pic>
      <p:pic>
        <p:nvPicPr>
          <p:cNvPr id="31" name="Picture 30">
            <a:extLst>
              <a:ext uri="{FF2B5EF4-FFF2-40B4-BE49-F238E27FC236}">
                <a16:creationId xmlns:a16="http://schemas.microsoft.com/office/drawing/2014/main" id="{62DB3030-DE96-7144-A677-F831EC22F075}"/>
              </a:ext>
            </a:extLst>
          </p:cNvPr>
          <p:cNvPicPr>
            <a:picLocks noChangeAspect="1"/>
          </p:cNvPicPr>
          <p:nvPr/>
        </p:nvPicPr>
        <p:blipFill rotWithShape="1">
          <a:blip r:embed="rId3"/>
          <a:srcRect t="22901" r="61042" b="10092"/>
          <a:stretch/>
        </p:blipFill>
        <p:spPr>
          <a:xfrm>
            <a:off x="0" y="1571491"/>
            <a:ext cx="4749801" cy="4593014"/>
          </a:xfrm>
          <a:prstGeom prst="rect">
            <a:avLst/>
          </a:prstGeom>
        </p:spPr>
      </p:pic>
      <p:sp>
        <p:nvSpPr>
          <p:cNvPr id="10" name="Title 3">
            <a:extLst>
              <a:ext uri="{FF2B5EF4-FFF2-40B4-BE49-F238E27FC236}">
                <a16:creationId xmlns:a16="http://schemas.microsoft.com/office/drawing/2014/main" id="{5C38CBF7-0B1F-D144-AC82-44D66AE36352}"/>
              </a:ext>
            </a:extLst>
          </p:cNvPr>
          <p:cNvSpPr txBox="1">
            <a:spLocks/>
          </p:cNvSpPr>
          <p:nvPr/>
        </p:nvSpPr>
        <p:spPr>
          <a:xfrm>
            <a:off x="-97971" y="331642"/>
            <a:ext cx="9695543"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The Pareto Principle (80-20 Principle)</a:t>
            </a:r>
            <a:endParaRPr kumimoji="0" lang="en-US" sz="28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endParaRPr>
          </a:p>
        </p:txBody>
      </p:sp>
      <p:sp>
        <p:nvSpPr>
          <p:cNvPr id="11" name="Title 3">
            <a:extLst>
              <a:ext uri="{FF2B5EF4-FFF2-40B4-BE49-F238E27FC236}">
                <a16:creationId xmlns:a16="http://schemas.microsoft.com/office/drawing/2014/main" id="{97557C44-9498-4345-8B48-2926C81CA413}"/>
              </a:ext>
            </a:extLst>
          </p:cNvPr>
          <p:cNvSpPr txBox="1">
            <a:spLocks/>
          </p:cNvSpPr>
          <p:nvPr/>
        </p:nvSpPr>
        <p:spPr>
          <a:xfrm>
            <a:off x="1255486" y="4832367"/>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2" name="Title 3">
            <a:extLst>
              <a:ext uri="{FF2B5EF4-FFF2-40B4-BE49-F238E27FC236}">
                <a16:creationId xmlns:a16="http://schemas.microsoft.com/office/drawing/2014/main" id="{660CF55A-FD1C-8C49-A8DE-C617FD72004A}"/>
              </a:ext>
            </a:extLst>
          </p:cNvPr>
          <p:cNvSpPr txBox="1">
            <a:spLocks/>
          </p:cNvSpPr>
          <p:nvPr/>
        </p:nvSpPr>
        <p:spPr>
          <a:xfrm>
            <a:off x="5061857" y="4957750"/>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3" name="Title 3">
            <a:extLst>
              <a:ext uri="{FF2B5EF4-FFF2-40B4-BE49-F238E27FC236}">
                <a16:creationId xmlns:a16="http://schemas.microsoft.com/office/drawing/2014/main" id="{F762F0AB-583A-CC44-8273-345B052F5210}"/>
              </a:ext>
            </a:extLst>
          </p:cNvPr>
          <p:cNvSpPr txBox="1">
            <a:spLocks/>
          </p:cNvSpPr>
          <p:nvPr/>
        </p:nvSpPr>
        <p:spPr>
          <a:xfrm>
            <a:off x="2634344" y="3001230"/>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4" name="Title 3">
            <a:extLst>
              <a:ext uri="{FF2B5EF4-FFF2-40B4-BE49-F238E27FC236}">
                <a16:creationId xmlns:a16="http://schemas.microsoft.com/office/drawing/2014/main" id="{1D8913D2-19CC-3D4E-83A3-71175138F91E}"/>
              </a:ext>
            </a:extLst>
          </p:cNvPr>
          <p:cNvSpPr txBox="1">
            <a:spLocks/>
          </p:cNvSpPr>
          <p:nvPr/>
        </p:nvSpPr>
        <p:spPr>
          <a:xfrm>
            <a:off x="6293758" y="2989744"/>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5" name="Title 3">
            <a:extLst>
              <a:ext uri="{FF2B5EF4-FFF2-40B4-BE49-F238E27FC236}">
                <a16:creationId xmlns:a16="http://schemas.microsoft.com/office/drawing/2014/main" id="{A35C3AF0-FCD3-7144-ABC1-16F78203E344}"/>
              </a:ext>
            </a:extLst>
          </p:cNvPr>
          <p:cNvSpPr txBox="1">
            <a:spLocks/>
          </p:cNvSpPr>
          <p:nvPr/>
        </p:nvSpPr>
        <p:spPr>
          <a:xfrm>
            <a:off x="1621972" y="4407277"/>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6" name="Title 3">
            <a:extLst>
              <a:ext uri="{FF2B5EF4-FFF2-40B4-BE49-F238E27FC236}">
                <a16:creationId xmlns:a16="http://schemas.microsoft.com/office/drawing/2014/main" id="{BD5C3305-9824-7947-BE0A-662846BA9AF7}"/>
              </a:ext>
            </a:extLst>
          </p:cNvPr>
          <p:cNvSpPr txBox="1">
            <a:spLocks/>
          </p:cNvSpPr>
          <p:nvPr/>
        </p:nvSpPr>
        <p:spPr>
          <a:xfrm>
            <a:off x="6598558" y="2443467"/>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4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7" name="Title 3">
            <a:extLst>
              <a:ext uri="{FF2B5EF4-FFF2-40B4-BE49-F238E27FC236}">
                <a16:creationId xmlns:a16="http://schemas.microsoft.com/office/drawing/2014/main" id="{C73BBD9C-ABFE-3E48-A96E-EB70129E1BFF}"/>
              </a:ext>
            </a:extLst>
          </p:cNvPr>
          <p:cNvSpPr txBox="1">
            <a:spLocks/>
          </p:cNvSpPr>
          <p:nvPr/>
        </p:nvSpPr>
        <p:spPr>
          <a:xfrm>
            <a:off x="2953263" y="2571976"/>
            <a:ext cx="1364342" cy="6814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8" name="Title 3">
            <a:extLst>
              <a:ext uri="{FF2B5EF4-FFF2-40B4-BE49-F238E27FC236}">
                <a16:creationId xmlns:a16="http://schemas.microsoft.com/office/drawing/2014/main" id="{4F0DC92A-3B5A-924D-8920-C250E03FD686}"/>
              </a:ext>
            </a:extLst>
          </p:cNvPr>
          <p:cNvSpPr txBox="1">
            <a:spLocks/>
          </p:cNvSpPr>
          <p:nvPr/>
        </p:nvSpPr>
        <p:spPr>
          <a:xfrm>
            <a:off x="5422901" y="4505185"/>
            <a:ext cx="1364342" cy="681412"/>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4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19" name="Title 3">
            <a:extLst>
              <a:ext uri="{FF2B5EF4-FFF2-40B4-BE49-F238E27FC236}">
                <a16:creationId xmlns:a16="http://schemas.microsoft.com/office/drawing/2014/main" id="{2BCB972C-2996-0442-AF30-6BE065DF485C}"/>
              </a:ext>
            </a:extLst>
          </p:cNvPr>
          <p:cNvSpPr txBox="1">
            <a:spLocks/>
          </p:cNvSpPr>
          <p:nvPr/>
        </p:nvSpPr>
        <p:spPr>
          <a:xfrm>
            <a:off x="283029" y="1170126"/>
            <a:ext cx="463005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NON-PLANNING ENVIRONMENT</a:t>
            </a:r>
          </a:p>
        </p:txBody>
      </p:sp>
      <p:sp>
        <p:nvSpPr>
          <p:cNvPr id="20" name="TextBox 19">
            <a:extLst>
              <a:ext uri="{FF2B5EF4-FFF2-40B4-BE49-F238E27FC236}">
                <a16:creationId xmlns:a16="http://schemas.microsoft.com/office/drawing/2014/main" id="{C8BF4106-526D-254F-8029-46D9CA323004}"/>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21" name="Picture 20">
            <a:extLst>
              <a:ext uri="{FF2B5EF4-FFF2-40B4-BE49-F238E27FC236}">
                <a16:creationId xmlns:a16="http://schemas.microsoft.com/office/drawing/2014/main" id="{A0D308B2-499A-CE40-893F-8F6CA87150E9}"/>
              </a:ext>
            </a:extLst>
          </p:cNvPr>
          <p:cNvPicPr>
            <a:picLocks noChangeAspect="1"/>
          </p:cNvPicPr>
          <p:nvPr/>
        </p:nvPicPr>
        <p:blipFill rotWithShape="1">
          <a:blip r:embed="rId4"/>
          <a:srcRect l="38885" t="20204" r="21681" b="8903"/>
          <a:stretch/>
        </p:blipFill>
        <p:spPr>
          <a:xfrm>
            <a:off x="4749801" y="1388124"/>
            <a:ext cx="4807856" cy="4859531"/>
          </a:xfrm>
          <a:prstGeom prst="rect">
            <a:avLst/>
          </a:prstGeom>
        </p:spPr>
      </p:pic>
      <p:sp>
        <p:nvSpPr>
          <p:cNvPr id="22" name="Title 3">
            <a:extLst>
              <a:ext uri="{FF2B5EF4-FFF2-40B4-BE49-F238E27FC236}">
                <a16:creationId xmlns:a16="http://schemas.microsoft.com/office/drawing/2014/main" id="{090D190D-B818-2444-BBE4-D0F76061F28F}"/>
              </a:ext>
            </a:extLst>
          </p:cNvPr>
          <p:cNvSpPr txBox="1">
            <a:spLocks/>
          </p:cNvSpPr>
          <p:nvPr/>
        </p:nvSpPr>
        <p:spPr>
          <a:xfrm>
            <a:off x="6633030" y="2517378"/>
            <a:ext cx="1364342" cy="8792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80%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3" name="Title 3">
            <a:extLst>
              <a:ext uri="{FF2B5EF4-FFF2-40B4-BE49-F238E27FC236}">
                <a16:creationId xmlns:a16="http://schemas.microsoft.com/office/drawing/2014/main" id="{61F2ACC6-8ED6-2740-A63E-D04162FDFD16}"/>
              </a:ext>
            </a:extLst>
          </p:cNvPr>
          <p:cNvSpPr txBox="1">
            <a:spLocks/>
          </p:cNvSpPr>
          <p:nvPr/>
        </p:nvSpPr>
        <p:spPr>
          <a:xfrm>
            <a:off x="5476148" y="4404194"/>
            <a:ext cx="1364342" cy="6814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20%</a:t>
            </a:r>
            <a:endParaRPr kumimoji="0" lang="en-US" sz="3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4" name="Title 3">
            <a:extLst>
              <a:ext uri="{FF2B5EF4-FFF2-40B4-BE49-F238E27FC236}">
                <a16:creationId xmlns:a16="http://schemas.microsoft.com/office/drawing/2014/main" id="{4E6689D9-80CC-1347-BDCF-CB981F9C5201}"/>
              </a:ext>
            </a:extLst>
          </p:cNvPr>
          <p:cNvSpPr txBox="1">
            <a:spLocks/>
          </p:cNvSpPr>
          <p:nvPr/>
        </p:nvSpPr>
        <p:spPr>
          <a:xfrm>
            <a:off x="5105925" y="4814529"/>
            <a:ext cx="2097314"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EFFORTS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5" name="Title 3">
            <a:extLst>
              <a:ext uri="{FF2B5EF4-FFF2-40B4-BE49-F238E27FC236}">
                <a16:creationId xmlns:a16="http://schemas.microsoft.com/office/drawing/2014/main" id="{E0E7F94C-24C8-CD4B-9755-C1B21B7A8C01}"/>
              </a:ext>
            </a:extLst>
          </p:cNvPr>
          <p:cNvSpPr txBox="1">
            <a:spLocks/>
          </p:cNvSpPr>
          <p:nvPr/>
        </p:nvSpPr>
        <p:spPr>
          <a:xfrm>
            <a:off x="6319051" y="2933289"/>
            <a:ext cx="198119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RESULTS</a:t>
            </a:r>
            <a:endPar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26" name="Title 3">
            <a:extLst>
              <a:ext uri="{FF2B5EF4-FFF2-40B4-BE49-F238E27FC236}">
                <a16:creationId xmlns:a16="http://schemas.microsoft.com/office/drawing/2014/main" id="{30214501-5969-844F-965B-3735B04A119D}"/>
              </a:ext>
            </a:extLst>
          </p:cNvPr>
          <p:cNvSpPr txBox="1">
            <a:spLocks/>
          </p:cNvSpPr>
          <p:nvPr/>
        </p:nvSpPr>
        <p:spPr>
          <a:xfrm>
            <a:off x="4989286" y="1175658"/>
            <a:ext cx="4630058" cy="60733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703020202090204" pitchFamily="34" charset="0"/>
                <a:ea typeface="+mj-ea"/>
                <a:cs typeface="+mj-cs"/>
              </a:rPr>
              <a:t>PLANNING ENVIRONMENT</a:t>
            </a:r>
          </a:p>
        </p:txBody>
      </p:sp>
      <p:sp>
        <p:nvSpPr>
          <p:cNvPr id="27" name="Right Arrow 26">
            <a:extLst>
              <a:ext uri="{FF2B5EF4-FFF2-40B4-BE49-F238E27FC236}">
                <a16:creationId xmlns:a16="http://schemas.microsoft.com/office/drawing/2014/main" id="{08E10172-CD7A-F74E-95F2-6941B929EA13}"/>
              </a:ext>
            </a:extLst>
          </p:cNvPr>
          <p:cNvSpPr/>
          <p:nvPr/>
        </p:nvSpPr>
        <p:spPr>
          <a:xfrm>
            <a:off x="3561441" y="4845891"/>
            <a:ext cx="1707245" cy="340706"/>
          </a:xfrm>
          <a:prstGeom prst="rightArrow">
            <a:avLst/>
          </a:prstGeom>
          <a:solidFill>
            <a:schemeClr val="tx1"/>
          </a:solidFill>
          <a:ln>
            <a:solidFill>
              <a:srgbClr val="001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E28938B9-C6B5-7442-AE72-1753625DAF91}"/>
              </a:ext>
            </a:extLst>
          </p:cNvPr>
          <p:cNvSpPr/>
          <p:nvPr/>
        </p:nvSpPr>
        <p:spPr>
          <a:xfrm rot="10800000">
            <a:off x="4223657" y="2200747"/>
            <a:ext cx="1872342" cy="340706"/>
          </a:xfrm>
          <a:prstGeom prst="rightArrow">
            <a:avLst/>
          </a:prstGeom>
          <a:solidFill>
            <a:schemeClr val="tx1"/>
          </a:solidFill>
          <a:ln>
            <a:solidFill>
              <a:srgbClr val="001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35CF716-D7A4-1748-BA60-FD6E4F2AD352}"/>
              </a:ext>
            </a:extLst>
          </p:cNvPr>
          <p:cNvSpPr txBox="1"/>
          <p:nvPr/>
        </p:nvSpPr>
        <p:spPr>
          <a:xfrm>
            <a:off x="11994077" y="6709809"/>
            <a:ext cx="1021278" cy="200055"/>
          </a:xfrm>
          <a:prstGeom prst="rect">
            <a:avLst/>
          </a:prstGeom>
          <a:noFill/>
        </p:spPr>
        <p:txBody>
          <a:bodyPr wrap="square" rtlCol="0">
            <a:spAutoFit/>
          </a:bodyPr>
          <a:lstStyle/>
          <a:p>
            <a:r>
              <a:rPr lang="en-US" sz="700" dirty="0">
                <a:solidFill>
                  <a:schemeClr val="bg1"/>
                </a:solidFill>
              </a:rPr>
              <a:t>EGW</a:t>
            </a:r>
          </a:p>
        </p:txBody>
      </p:sp>
    </p:spTree>
    <p:extLst>
      <p:ext uri="{BB962C8B-B14F-4D97-AF65-F5344CB8AC3E}">
        <p14:creationId xmlns:p14="http://schemas.microsoft.com/office/powerpoint/2010/main" val="661891797"/>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DF6A06-3EA0-084A-89E7-8B832F100755}"/>
              </a:ext>
            </a:extLst>
          </p:cNvPr>
          <p:cNvSpPr/>
          <p:nvPr/>
        </p:nvSpPr>
        <p:spPr>
          <a:xfrm>
            <a:off x="0" y="6078071"/>
            <a:ext cx="12191999" cy="928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DD0C6B0-8DC0-7C4E-8EB9-1E8348B4CA74}"/>
              </a:ext>
            </a:extLst>
          </p:cNvPr>
          <p:cNvSpPr/>
          <p:nvPr/>
        </p:nvSpPr>
        <p:spPr>
          <a:xfrm>
            <a:off x="0" y="-349678"/>
            <a:ext cx="12191999" cy="6427749"/>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pic>
        <p:nvPicPr>
          <p:cNvPr id="13" name="Picture 12" descr="Logo&#10;&#10;Description automatically generated">
            <a:extLst>
              <a:ext uri="{FF2B5EF4-FFF2-40B4-BE49-F238E27FC236}">
                <a16:creationId xmlns:a16="http://schemas.microsoft.com/office/drawing/2014/main" id="{2B29338B-F9CF-6643-BEE7-B4F6D487B2B6}"/>
              </a:ext>
            </a:extLst>
          </p:cNvPr>
          <p:cNvPicPr>
            <a:picLocks noChangeAspect="1"/>
          </p:cNvPicPr>
          <p:nvPr/>
        </p:nvPicPr>
        <p:blipFill>
          <a:blip r:embed="rId2"/>
          <a:stretch>
            <a:fillRect/>
          </a:stretch>
        </p:blipFill>
        <p:spPr>
          <a:xfrm>
            <a:off x="10799816" y="6185120"/>
            <a:ext cx="531113" cy="47728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20226EC-B374-564F-A5C7-D314BDDD9710}"/>
              </a:ext>
            </a:extLst>
          </p:cNvPr>
          <p:cNvPicPr>
            <a:picLocks noChangeAspect="1"/>
          </p:cNvPicPr>
          <p:nvPr/>
        </p:nvPicPr>
        <p:blipFill>
          <a:blip r:embed="rId3"/>
          <a:stretch>
            <a:fillRect/>
          </a:stretch>
        </p:blipFill>
        <p:spPr>
          <a:xfrm>
            <a:off x="11443738" y="6158803"/>
            <a:ext cx="529919" cy="529919"/>
          </a:xfrm>
          <a:prstGeom prst="rect">
            <a:avLst/>
          </a:prstGeom>
        </p:spPr>
      </p:pic>
      <p:pic>
        <p:nvPicPr>
          <p:cNvPr id="8" name="Picture 7" descr="A picture containing text, indoor, desk&#10;&#10;Description automatically generated">
            <a:extLst>
              <a:ext uri="{FF2B5EF4-FFF2-40B4-BE49-F238E27FC236}">
                <a16:creationId xmlns:a16="http://schemas.microsoft.com/office/drawing/2014/main" id="{1520D6AD-07CC-AE4D-8981-3FC48AEA93F0}"/>
              </a:ext>
            </a:extLst>
          </p:cNvPr>
          <p:cNvPicPr>
            <a:picLocks noChangeAspect="1"/>
          </p:cNvPicPr>
          <p:nvPr/>
        </p:nvPicPr>
        <p:blipFill rotWithShape="1">
          <a:blip r:embed="rId4"/>
          <a:srcRect l="15953"/>
          <a:stretch/>
        </p:blipFill>
        <p:spPr>
          <a:xfrm>
            <a:off x="4859079" y="-349678"/>
            <a:ext cx="8140994" cy="6427749"/>
          </a:xfrm>
          <a:prstGeom prst="rect">
            <a:avLst/>
          </a:prstGeom>
        </p:spPr>
      </p:pic>
      <p:sp>
        <p:nvSpPr>
          <p:cNvPr id="9" name="Title 3">
            <a:extLst>
              <a:ext uri="{FF2B5EF4-FFF2-40B4-BE49-F238E27FC236}">
                <a16:creationId xmlns:a16="http://schemas.microsoft.com/office/drawing/2014/main" id="{FA9ED96A-4950-7346-A5C4-8D21567C5EDC}"/>
              </a:ext>
            </a:extLst>
          </p:cNvPr>
          <p:cNvSpPr txBox="1">
            <a:spLocks/>
          </p:cNvSpPr>
          <p:nvPr/>
        </p:nvSpPr>
        <p:spPr>
          <a:xfrm>
            <a:off x="225497" y="217196"/>
            <a:ext cx="4502957" cy="541815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“If we see no necessity for harmonious action, and are disorderly, undisciplined, and disorganized in our course of action, angels, who are thoroughly organized and move in perfect order, cannot work for us successfully. They turn away in grief, for they are not authorized to bless confusion, distraction, and disorganization.”</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a:t>
            </a:r>
            <a:r>
              <a:rPr kumimoji="0" lang="en-US" sz="1600" b="0" i="1"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Testimonies to the Church</a:t>
            </a:r>
            <a:r>
              <a:rPr kumimoji="0" lang="en-US" sz="16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 vol. 1, p. 649)</a:t>
            </a:r>
            <a:br>
              <a:rPr kumimoji="0" lang="en-US" sz="20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br>
            <a:endParaRPr kumimoji="0" lang="en-US" sz="3200" b="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endParaRPr>
          </a:p>
        </p:txBody>
      </p:sp>
      <p:sp>
        <p:nvSpPr>
          <p:cNvPr id="3" name="TextBox 2">
            <a:extLst>
              <a:ext uri="{FF2B5EF4-FFF2-40B4-BE49-F238E27FC236}">
                <a16:creationId xmlns:a16="http://schemas.microsoft.com/office/drawing/2014/main" id="{2B3650EE-BAA4-AC43-A2F6-09B5086D3420}"/>
              </a:ext>
            </a:extLst>
          </p:cNvPr>
          <p:cNvSpPr txBox="1"/>
          <p:nvPr/>
        </p:nvSpPr>
        <p:spPr>
          <a:xfrm>
            <a:off x="4797624" y="5842662"/>
            <a:ext cx="322705" cy="261610"/>
          </a:xfrm>
          <a:prstGeom prst="rect">
            <a:avLst/>
          </a:prstGeom>
          <a:noFill/>
        </p:spPr>
        <p:txBody>
          <a:bodyPr wrap="square" rtlCol="0">
            <a:spAutoFit/>
          </a:bodyPr>
          <a:lstStyle/>
          <a:p>
            <a:r>
              <a:rPr lang="en-US" sz="1050" dirty="0">
                <a:solidFill>
                  <a:schemeClr val="bg1"/>
                </a:solidFill>
              </a:rPr>
              <a:t>X</a:t>
            </a:r>
          </a:p>
        </p:txBody>
      </p:sp>
    </p:spTree>
    <p:extLst>
      <p:ext uri="{BB962C8B-B14F-4D97-AF65-F5344CB8AC3E}">
        <p14:creationId xmlns:p14="http://schemas.microsoft.com/office/powerpoint/2010/main" val="1045773922"/>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8" name="Rectangle 7">
            <a:extLst>
              <a:ext uri="{FF2B5EF4-FFF2-40B4-BE49-F238E27FC236}">
                <a16:creationId xmlns:a16="http://schemas.microsoft.com/office/drawing/2014/main" id="{DBC9D24C-C89D-EF47-9D13-741AFA97BF64}"/>
              </a:ext>
            </a:extLst>
          </p:cNvPr>
          <p:cNvSpPr/>
          <p:nvPr/>
        </p:nvSpPr>
        <p:spPr>
          <a:xfrm>
            <a:off x="0" y="2721193"/>
            <a:ext cx="12192000" cy="141561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171B77-0F8A-0245-8DE2-A2C07E84AECE}"/>
              </a:ext>
            </a:extLst>
          </p:cNvPr>
          <p:cNvSpPr>
            <a:spLocks noGrp="1"/>
          </p:cNvSpPr>
          <p:nvPr>
            <p:ph type="title"/>
          </p:nvPr>
        </p:nvSpPr>
        <p:spPr>
          <a:xfrm>
            <a:off x="264958" y="3103402"/>
            <a:ext cx="11643261" cy="719452"/>
          </a:xfrm>
        </p:spPr>
        <p:txBody>
          <a:bodyPr>
            <a:noAutofit/>
          </a:bodyPr>
          <a:lstStyle/>
          <a:p>
            <a:pPr algn="ctr"/>
            <a:r>
              <a:rPr lang="en-US" b="1" dirty="0">
                <a:solidFill>
                  <a:schemeClr val="accent2"/>
                </a:solidFill>
              </a:rPr>
              <a:t>THE </a:t>
            </a:r>
            <a:r>
              <a:rPr lang="en-US" b="1" dirty="0">
                <a:solidFill>
                  <a:schemeClr val="bg1"/>
                </a:solidFill>
              </a:rPr>
              <a:t>DIFFERENCE</a:t>
            </a:r>
            <a:r>
              <a:rPr lang="en-US" b="1" dirty="0">
                <a:solidFill>
                  <a:schemeClr val="accent2"/>
                </a:solidFill>
              </a:rPr>
              <a:t> BETWEEN BEING </a:t>
            </a:r>
            <a:r>
              <a:rPr lang="en-US" b="1" dirty="0">
                <a:solidFill>
                  <a:schemeClr val="bg1"/>
                </a:solidFill>
              </a:rPr>
              <a:t>BUSY</a:t>
            </a:r>
            <a:r>
              <a:rPr lang="en-US" b="1" dirty="0">
                <a:solidFill>
                  <a:schemeClr val="accent2"/>
                </a:solidFill>
              </a:rPr>
              <a:t> AND </a:t>
            </a:r>
            <a:r>
              <a:rPr lang="en-US" b="1" dirty="0">
                <a:solidFill>
                  <a:schemeClr val="bg1"/>
                </a:solidFill>
              </a:rPr>
              <a:t>PRODUCTIVE</a:t>
            </a:r>
            <a:endParaRPr lang="en-US" b="1" dirty="0">
              <a:solidFill>
                <a:schemeClr val="accent2"/>
              </a:solidFill>
            </a:endParaRPr>
          </a:p>
        </p:txBody>
      </p:sp>
      <p:sp>
        <p:nvSpPr>
          <p:cNvPr id="11" name="TextBox 10">
            <a:extLst>
              <a:ext uri="{FF2B5EF4-FFF2-40B4-BE49-F238E27FC236}">
                <a16:creationId xmlns:a16="http://schemas.microsoft.com/office/drawing/2014/main" id="{E28F6993-C330-624B-B026-CBDB3BAC7862}"/>
              </a:ext>
            </a:extLst>
          </p:cNvPr>
          <p:cNvSpPr txBox="1"/>
          <p:nvPr/>
        </p:nvSpPr>
        <p:spPr>
          <a:xfrm>
            <a:off x="264958" y="6269874"/>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pic>
        <p:nvPicPr>
          <p:cNvPr id="12" name="Picture 11" descr="Logo&#10;&#10;Description automatically generated">
            <a:extLst>
              <a:ext uri="{FF2B5EF4-FFF2-40B4-BE49-F238E27FC236}">
                <a16:creationId xmlns:a16="http://schemas.microsoft.com/office/drawing/2014/main" id="{7A2C96E0-EB2E-5F42-AD1D-720D3FC465CC}"/>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671E2E6A-3A2A-3943-A703-A2EADD7B7CBF}"/>
              </a:ext>
            </a:extLst>
          </p:cNvPr>
          <p:cNvPicPr>
            <a:picLocks noChangeAspect="1"/>
          </p:cNvPicPr>
          <p:nvPr/>
        </p:nvPicPr>
        <p:blipFill>
          <a:blip r:embed="rId4"/>
          <a:stretch>
            <a:fillRect/>
          </a:stretch>
        </p:blipFill>
        <p:spPr>
          <a:xfrm>
            <a:off x="11443738" y="6158803"/>
            <a:ext cx="529919" cy="529919"/>
          </a:xfrm>
          <a:prstGeom prst="rect">
            <a:avLst/>
          </a:prstGeom>
        </p:spPr>
      </p:pic>
      <p:sp>
        <p:nvSpPr>
          <p:cNvPr id="3" name="TextBox 2">
            <a:extLst>
              <a:ext uri="{FF2B5EF4-FFF2-40B4-BE49-F238E27FC236}">
                <a16:creationId xmlns:a16="http://schemas.microsoft.com/office/drawing/2014/main" id="{6776ACD9-1421-5B48-9C64-2C0DB49A19CF}"/>
              </a:ext>
            </a:extLst>
          </p:cNvPr>
          <p:cNvSpPr txBox="1"/>
          <p:nvPr/>
        </p:nvSpPr>
        <p:spPr>
          <a:xfrm>
            <a:off x="11942501" y="6686154"/>
            <a:ext cx="748262" cy="215444"/>
          </a:xfrm>
          <a:prstGeom prst="rect">
            <a:avLst/>
          </a:prstGeom>
          <a:noFill/>
        </p:spPr>
        <p:txBody>
          <a:bodyPr wrap="square" rtlCol="0">
            <a:spAutoFit/>
          </a:bodyPr>
          <a:lstStyle/>
          <a:p>
            <a:r>
              <a:rPr lang="en-US" sz="700" b="1" dirty="0"/>
              <a:t>Pol</a:t>
            </a:r>
            <a:r>
              <a:rPr lang="en-US" sz="800" dirty="0"/>
              <a:t>l</a:t>
            </a:r>
          </a:p>
        </p:txBody>
      </p:sp>
    </p:spTree>
    <p:extLst>
      <p:ext uri="{BB962C8B-B14F-4D97-AF65-F5344CB8AC3E}">
        <p14:creationId xmlns:p14="http://schemas.microsoft.com/office/powerpoint/2010/main" val="2706921068"/>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B19C9168-13A9-2A4B-9AD4-1E4F81165A4D}"/>
              </a:ext>
            </a:extLst>
          </p:cNvPr>
          <p:cNvPicPr>
            <a:picLocks noChangeAspect="1"/>
          </p:cNvPicPr>
          <p:nvPr/>
        </p:nvPicPr>
        <p:blipFill>
          <a:blip r:embed="rId2"/>
          <a:stretch>
            <a:fillRect/>
          </a:stretch>
        </p:blipFill>
        <p:spPr>
          <a:xfrm>
            <a:off x="0" y="1654"/>
            <a:ext cx="12192000" cy="6854692"/>
          </a:xfrm>
          <a:prstGeom prst="rect">
            <a:avLst/>
          </a:prstGeom>
        </p:spPr>
      </p:pic>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sp>
        <p:nvSpPr>
          <p:cNvPr id="5" name="Rectangle 4">
            <a:extLst>
              <a:ext uri="{FF2B5EF4-FFF2-40B4-BE49-F238E27FC236}">
                <a16:creationId xmlns:a16="http://schemas.microsoft.com/office/drawing/2014/main" id="{78178EA4-6032-B045-8783-6845C8301F3B}"/>
              </a:ext>
            </a:extLst>
          </p:cNvPr>
          <p:cNvSpPr/>
          <p:nvPr/>
        </p:nvSpPr>
        <p:spPr>
          <a:xfrm>
            <a:off x="0" y="869795"/>
            <a:ext cx="5750560" cy="66907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C6F145-55AA-2549-9D82-AD0AD9F8BB2A}"/>
              </a:ext>
            </a:extLst>
          </p:cNvPr>
          <p:cNvSpPr txBox="1"/>
          <p:nvPr/>
        </p:nvSpPr>
        <p:spPr>
          <a:xfrm>
            <a:off x="264958" y="895441"/>
            <a:ext cx="5648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ACTIONABLE ADVICE</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395DFE01-EA97-7246-994C-5219F936CBF9}"/>
              </a:ext>
            </a:extLst>
          </p:cNvPr>
          <p:cNvSpPr txBox="1">
            <a:spLocks/>
          </p:cNvSpPr>
          <p:nvPr/>
        </p:nvSpPr>
        <p:spPr>
          <a:xfrm>
            <a:off x="1092530" y="2427400"/>
            <a:ext cx="7315200" cy="225148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defRPr/>
            </a:pPr>
            <a:r>
              <a:rPr lang="en-US" dirty="0">
                <a:solidFill>
                  <a:srgbClr val="001C31"/>
                </a:solidFill>
              </a:rPr>
              <a:t>Be intentional in developing a robust process to </a:t>
            </a:r>
            <a:r>
              <a:rPr lang="en-US" dirty="0">
                <a:solidFill>
                  <a:srgbClr val="ED7D31"/>
                </a:solidFill>
              </a:rPr>
              <a:t>implement</a:t>
            </a:r>
            <a:r>
              <a:rPr lang="en-US" dirty="0">
                <a:solidFill>
                  <a:srgbClr val="001C31"/>
                </a:solidFill>
              </a:rPr>
              <a:t> the </a:t>
            </a:r>
            <a:r>
              <a:rPr lang="en-US" i="1" dirty="0">
                <a:solidFill>
                  <a:srgbClr val="001C31"/>
                </a:solidFill>
              </a:rPr>
              <a:t>I Will Go </a:t>
            </a:r>
            <a:r>
              <a:rPr lang="en-US" dirty="0">
                <a:solidFill>
                  <a:srgbClr val="001C31"/>
                </a:solidFill>
              </a:rPr>
              <a:t>Strategic Plan and ensure that we </a:t>
            </a:r>
            <a:r>
              <a:rPr lang="en-US" dirty="0">
                <a:solidFill>
                  <a:srgbClr val="ED7D31"/>
                </a:solidFill>
              </a:rPr>
              <a:t>measure progress </a:t>
            </a:r>
            <a:r>
              <a:rPr lang="en-US" dirty="0">
                <a:solidFill>
                  <a:srgbClr val="001C31"/>
                </a:solidFill>
              </a:rPr>
              <a:t>and </a:t>
            </a:r>
            <a:r>
              <a:rPr lang="en-US" dirty="0">
                <a:solidFill>
                  <a:srgbClr val="ED7D31"/>
                </a:solidFill>
              </a:rPr>
              <a:t>track results.</a:t>
            </a:r>
            <a:endParaRPr lang="en-US" dirty="0">
              <a:solidFill>
                <a:srgbClr val="001C31"/>
              </a:solidFill>
            </a:endParaRPr>
          </a:p>
        </p:txBody>
      </p:sp>
    </p:spTree>
    <p:extLst>
      <p:ext uri="{BB962C8B-B14F-4D97-AF65-F5344CB8AC3E}">
        <p14:creationId xmlns:p14="http://schemas.microsoft.com/office/powerpoint/2010/main" val="1986940668"/>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10" name="Title 1">
            <a:extLst>
              <a:ext uri="{FF2B5EF4-FFF2-40B4-BE49-F238E27FC236}">
                <a16:creationId xmlns:a16="http://schemas.microsoft.com/office/drawing/2014/main" id="{1DD3AF8C-82E5-A74A-ABB5-32A4A5470BF3}"/>
              </a:ext>
            </a:extLst>
          </p:cNvPr>
          <p:cNvSpPr txBox="1">
            <a:spLocks/>
          </p:cNvSpPr>
          <p:nvPr/>
        </p:nvSpPr>
        <p:spPr>
          <a:xfrm>
            <a:off x="714702" y="458078"/>
            <a:ext cx="4130567" cy="14156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a:lstStyle>
          <a:p>
            <a:r>
              <a:rPr lang="en-US" sz="9600" b="1" dirty="0">
                <a:solidFill>
                  <a:schemeClr val="accent2"/>
                </a:solidFill>
              </a:rPr>
              <a:t>FOUR</a:t>
            </a:r>
            <a:endParaRPr lang="en-US" sz="9600" b="1" dirty="0">
              <a:solidFill>
                <a:srgbClr val="001C31"/>
              </a:solidFill>
            </a:endParaRPr>
          </a:p>
        </p:txBody>
      </p:sp>
      <p:sp>
        <p:nvSpPr>
          <p:cNvPr id="6" name="Rectangle 5">
            <a:extLst>
              <a:ext uri="{FF2B5EF4-FFF2-40B4-BE49-F238E27FC236}">
                <a16:creationId xmlns:a16="http://schemas.microsoft.com/office/drawing/2014/main" id="{FC5D72BE-ADC7-9D45-BA1E-A84741179787}"/>
              </a:ext>
            </a:extLst>
          </p:cNvPr>
          <p:cNvSpPr/>
          <p:nvPr/>
        </p:nvSpPr>
        <p:spPr>
          <a:xfrm>
            <a:off x="1" y="4217379"/>
            <a:ext cx="12192000" cy="856834"/>
          </a:xfrm>
          <a:prstGeom prst="rect">
            <a:avLst/>
          </a:prstGeom>
          <a:solidFill>
            <a:srgbClr val="001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E493D7-7E65-4549-B160-9837BBA9A418}"/>
              </a:ext>
            </a:extLst>
          </p:cNvPr>
          <p:cNvSpPr>
            <a:spLocks noGrp="1"/>
          </p:cNvSpPr>
          <p:nvPr>
            <p:ph idx="1"/>
          </p:nvPr>
        </p:nvSpPr>
        <p:spPr>
          <a:xfrm>
            <a:off x="1545020" y="1986145"/>
            <a:ext cx="10478814" cy="4353661"/>
          </a:xfrm>
        </p:spPr>
        <p:txBody>
          <a:bodyPr>
            <a:normAutofit/>
          </a:bodyPr>
          <a:lstStyle/>
          <a:p>
            <a:pPr marL="0" indent="0">
              <a:lnSpc>
                <a:spcPct val="110000"/>
              </a:lnSpc>
              <a:buNone/>
            </a:pPr>
            <a:r>
              <a:rPr lang="en-US" dirty="0">
                <a:solidFill>
                  <a:schemeClr val="bg2">
                    <a:lumMod val="90000"/>
                  </a:schemeClr>
                </a:solidFill>
              </a:rPr>
              <a:t>It provides a clear and common destination.</a:t>
            </a:r>
          </a:p>
          <a:p>
            <a:pPr marL="0" indent="0">
              <a:lnSpc>
                <a:spcPct val="110000"/>
              </a:lnSpc>
              <a:buNone/>
            </a:pPr>
            <a:r>
              <a:rPr lang="en-US" dirty="0">
                <a:solidFill>
                  <a:schemeClr val="bg2">
                    <a:lumMod val="90000"/>
                  </a:schemeClr>
                </a:solidFill>
              </a:rPr>
              <a:t>It helps optimize the use of our resources.</a:t>
            </a:r>
          </a:p>
          <a:p>
            <a:pPr marL="0" indent="0">
              <a:lnSpc>
                <a:spcPct val="110000"/>
              </a:lnSpc>
              <a:buNone/>
            </a:pPr>
            <a:r>
              <a:rPr lang="en-US" dirty="0">
                <a:solidFill>
                  <a:schemeClr val="bg2">
                    <a:lumMod val="90000"/>
                  </a:schemeClr>
                </a:solidFill>
              </a:rPr>
              <a:t>It helps us discover the difference between being busy and productive.</a:t>
            </a:r>
          </a:p>
          <a:p>
            <a:pPr marL="0" indent="0">
              <a:lnSpc>
                <a:spcPct val="110000"/>
              </a:lnSpc>
              <a:buNone/>
            </a:pPr>
            <a:r>
              <a:rPr lang="en-US" dirty="0">
                <a:solidFill>
                  <a:schemeClr val="bg1"/>
                </a:solidFill>
              </a:rPr>
              <a:t>It creates an environment conducive for God to bless His work.</a:t>
            </a:r>
            <a:r>
              <a:rPr lang="en-US" dirty="0"/>
              <a:t>.</a:t>
            </a:r>
          </a:p>
          <a:p>
            <a:pPr marL="0" indent="0">
              <a:lnSpc>
                <a:spcPct val="110000"/>
              </a:lnSpc>
              <a:buNone/>
            </a:pPr>
            <a:endParaRPr lang="en-US" dirty="0">
              <a:solidFill>
                <a:schemeClr val="bg2">
                  <a:lumMod val="90000"/>
                </a:schemeClr>
              </a:solidFill>
            </a:endParaRPr>
          </a:p>
          <a:p>
            <a:pPr marL="0" indent="0">
              <a:lnSpc>
                <a:spcPct val="110000"/>
              </a:lnSpc>
              <a:buNone/>
            </a:pPr>
            <a:endParaRPr lang="en-US" dirty="0"/>
          </a:p>
          <a:p>
            <a:pPr marL="0" indent="0">
              <a:lnSpc>
                <a:spcPct val="120000"/>
              </a:lnSpc>
              <a:buNone/>
            </a:pPr>
            <a:endParaRPr lang="en-US" dirty="0"/>
          </a:p>
        </p:txBody>
      </p:sp>
      <p:sp>
        <p:nvSpPr>
          <p:cNvPr id="9" name="TextBox 8">
            <a:extLst>
              <a:ext uri="{FF2B5EF4-FFF2-40B4-BE49-F238E27FC236}">
                <a16:creationId xmlns:a16="http://schemas.microsoft.com/office/drawing/2014/main" id="{A63E830F-76DC-A844-BCA4-7B862DC2A5ED}"/>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1" name="Picture 10" descr="Logo&#10;&#10;Description automatically generated">
            <a:extLst>
              <a:ext uri="{FF2B5EF4-FFF2-40B4-BE49-F238E27FC236}">
                <a16:creationId xmlns:a16="http://schemas.microsoft.com/office/drawing/2014/main" id="{EFD44607-0FD0-4648-972E-DD30AEFB5A4D}"/>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0895C563-CC12-144B-B860-9685391226EB}"/>
              </a:ext>
            </a:extLst>
          </p:cNvPr>
          <p:cNvPicPr>
            <a:picLocks noChangeAspect="1"/>
          </p:cNvPicPr>
          <p:nvPr/>
        </p:nvPicPr>
        <p:blipFill>
          <a:blip r:embed="rId4"/>
          <a:stretch>
            <a:fillRect/>
          </a:stretch>
        </p:blipFill>
        <p:spPr>
          <a:xfrm>
            <a:off x="11443738" y="6158803"/>
            <a:ext cx="529919" cy="529919"/>
          </a:xfrm>
          <a:prstGeom prst="rect">
            <a:avLst/>
          </a:prstGeom>
        </p:spPr>
      </p:pic>
      <p:sp>
        <p:nvSpPr>
          <p:cNvPr id="2" name="TextBox 1">
            <a:extLst>
              <a:ext uri="{FF2B5EF4-FFF2-40B4-BE49-F238E27FC236}">
                <a16:creationId xmlns:a16="http://schemas.microsoft.com/office/drawing/2014/main" id="{580A9A24-ADFF-F549-9C33-92CBA7FA2E0E}"/>
              </a:ext>
            </a:extLst>
          </p:cNvPr>
          <p:cNvSpPr txBox="1"/>
          <p:nvPr/>
        </p:nvSpPr>
        <p:spPr>
          <a:xfrm>
            <a:off x="11956692" y="6744477"/>
            <a:ext cx="748262" cy="184666"/>
          </a:xfrm>
          <a:prstGeom prst="rect">
            <a:avLst/>
          </a:prstGeom>
          <a:noFill/>
        </p:spPr>
        <p:txBody>
          <a:bodyPr wrap="square" rtlCol="0">
            <a:spAutoFit/>
          </a:bodyPr>
          <a:lstStyle/>
          <a:p>
            <a:r>
              <a:rPr lang="en-US" sz="600" dirty="0"/>
              <a:t>EGW</a:t>
            </a:r>
          </a:p>
        </p:txBody>
      </p:sp>
    </p:spTree>
    <p:extLst>
      <p:ext uri="{BB962C8B-B14F-4D97-AF65-F5344CB8AC3E}">
        <p14:creationId xmlns:p14="http://schemas.microsoft.com/office/powerpoint/2010/main" val="2075477575"/>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25CB9391-1EE0-5A4B-81EF-C9C25ED7B141}"/>
              </a:ext>
            </a:extLst>
          </p:cNvPr>
          <p:cNvPicPr>
            <a:picLocks noChangeAspect="1"/>
          </p:cNvPicPr>
          <p:nvPr/>
        </p:nvPicPr>
        <p:blipFill>
          <a:blip r:embed="rId2"/>
          <a:stretch>
            <a:fillRect/>
          </a:stretch>
        </p:blipFill>
        <p:spPr>
          <a:xfrm>
            <a:off x="0" y="1654"/>
            <a:ext cx="12192000" cy="6854692"/>
          </a:xfrm>
          <a:prstGeom prst="rect">
            <a:avLst/>
          </a:prstGeom>
        </p:spPr>
      </p:pic>
      <p:sp>
        <p:nvSpPr>
          <p:cNvPr id="3" name="Content Placeholder 2">
            <a:extLst>
              <a:ext uri="{FF2B5EF4-FFF2-40B4-BE49-F238E27FC236}">
                <a16:creationId xmlns:a16="http://schemas.microsoft.com/office/drawing/2014/main" id="{717607BF-3B84-1846-9BE6-79507828A560}"/>
              </a:ext>
            </a:extLst>
          </p:cNvPr>
          <p:cNvSpPr>
            <a:spLocks noGrp="1"/>
          </p:cNvSpPr>
          <p:nvPr>
            <p:ph idx="1"/>
          </p:nvPr>
        </p:nvSpPr>
        <p:spPr>
          <a:xfrm>
            <a:off x="604284" y="967564"/>
            <a:ext cx="8794897" cy="5134972"/>
          </a:xfrm>
        </p:spPr>
        <p:txBody>
          <a:bodyPr>
            <a:normAutofit fontScale="92500" lnSpcReduction="10000"/>
          </a:bodyPr>
          <a:lstStyle/>
          <a:p>
            <a:pPr marL="0" indent="0">
              <a:lnSpc>
                <a:spcPct val="120000"/>
              </a:lnSpc>
              <a:buNone/>
            </a:pPr>
            <a:r>
              <a:rPr lang="en-US" dirty="0">
                <a:solidFill>
                  <a:schemeClr val="tx1"/>
                </a:solidFill>
              </a:rPr>
              <a:t>It is a religious duty to cultivate and to exercise every power which will render us more efficient workers in the cause of God. Careful consideration and well-matured plans are as essential to the success of sacred enterprise today as in the time of Nehemiah. If all who are engaged in the work of God would realize how much depends upon their fidelity and wise forethought, we would see far greater prosperity attend their efforts. . . . </a:t>
            </a:r>
            <a:r>
              <a:rPr lang="en-US" dirty="0">
                <a:solidFill>
                  <a:schemeClr val="accent2"/>
                </a:solidFill>
              </a:rPr>
              <a:t>God will work for us, when we are ready to do what we can and should do on our part.</a:t>
            </a:r>
            <a:r>
              <a:rPr lang="en-US" dirty="0">
                <a:solidFill>
                  <a:schemeClr val="tx1"/>
                </a:solidFill>
              </a:rPr>
              <a:t> </a:t>
            </a:r>
            <a:r>
              <a:rPr lang="en-US" sz="1900" dirty="0">
                <a:solidFill>
                  <a:schemeClr val="tx1"/>
                </a:solidFill>
              </a:rPr>
              <a:t>(</a:t>
            </a:r>
            <a:r>
              <a:rPr lang="en-US" sz="1900" i="1" dirty="0">
                <a:solidFill>
                  <a:schemeClr val="tx1"/>
                </a:solidFill>
              </a:rPr>
              <a:t>Signs of the Times</a:t>
            </a:r>
            <a:r>
              <a:rPr lang="en-US" sz="1900" dirty="0">
                <a:solidFill>
                  <a:schemeClr val="tx1"/>
                </a:solidFill>
              </a:rPr>
              <a:t>, November 29, 1883, par. 14)</a:t>
            </a:r>
            <a:endParaRPr lang="en-US" dirty="0">
              <a:solidFill>
                <a:schemeClr val="tx1"/>
              </a:solidFill>
            </a:endParaRPr>
          </a:p>
          <a:p>
            <a:pPr marL="0" indent="0">
              <a:buNone/>
            </a:pPr>
            <a:r>
              <a:rPr lang="en-US" dirty="0">
                <a:solidFill>
                  <a:schemeClr val="tx1"/>
                </a:solidFill>
              </a:rPr>
              <a:t> </a:t>
            </a:r>
          </a:p>
          <a:p>
            <a:pPr marL="0" indent="0">
              <a:buNone/>
            </a:pPr>
            <a:endParaRPr lang="en-US" dirty="0">
              <a:solidFill>
                <a:schemeClr val="tx1"/>
              </a:solidFill>
            </a:endParaRPr>
          </a:p>
        </p:txBody>
      </p:sp>
      <p:sp>
        <p:nvSpPr>
          <p:cNvPr id="2" name="TextBox 1">
            <a:extLst>
              <a:ext uri="{FF2B5EF4-FFF2-40B4-BE49-F238E27FC236}">
                <a16:creationId xmlns:a16="http://schemas.microsoft.com/office/drawing/2014/main" id="{2B855E5C-2FB7-044C-AA08-FFB0AE4E561D}"/>
              </a:ext>
            </a:extLst>
          </p:cNvPr>
          <p:cNvSpPr txBox="1"/>
          <p:nvPr/>
        </p:nvSpPr>
        <p:spPr>
          <a:xfrm>
            <a:off x="11998709" y="6724185"/>
            <a:ext cx="338254" cy="169277"/>
          </a:xfrm>
          <a:prstGeom prst="rect">
            <a:avLst/>
          </a:prstGeom>
          <a:noFill/>
        </p:spPr>
        <p:txBody>
          <a:bodyPr wrap="square" rtlCol="0">
            <a:spAutoFit/>
          </a:bodyPr>
          <a:lstStyle/>
          <a:p>
            <a:r>
              <a:rPr lang="en-US" sz="500" dirty="0">
                <a:solidFill>
                  <a:schemeClr val="bg1"/>
                </a:solidFill>
              </a:rPr>
              <a:t>5p</a:t>
            </a:r>
          </a:p>
        </p:txBody>
      </p:sp>
    </p:spTree>
    <p:extLst>
      <p:ext uri="{BB962C8B-B14F-4D97-AF65-F5344CB8AC3E}">
        <p14:creationId xmlns:p14="http://schemas.microsoft.com/office/powerpoint/2010/main" val="643597300"/>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10" name="Title 1">
            <a:extLst>
              <a:ext uri="{FF2B5EF4-FFF2-40B4-BE49-F238E27FC236}">
                <a16:creationId xmlns:a16="http://schemas.microsoft.com/office/drawing/2014/main" id="{1DD3AF8C-82E5-A74A-ABB5-32A4A5470BF3}"/>
              </a:ext>
            </a:extLst>
          </p:cNvPr>
          <p:cNvSpPr txBox="1">
            <a:spLocks/>
          </p:cNvSpPr>
          <p:nvPr/>
        </p:nvSpPr>
        <p:spPr>
          <a:xfrm>
            <a:off x="714702" y="458078"/>
            <a:ext cx="11258955" cy="9179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a:lstStyle>
          <a:p>
            <a:r>
              <a:rPr lang="en-US" sz="4000" b="1" dirty="0">
                <a:solidFill>
                  <a:schemeClr val="accent2"/>
                </a:solidFill>
              </a:rPr>
              <a:t>FOUR </a:t>
            </a:r>
            <a:r>
              <a:rPr lang="en-US" sz="4000" b="1" dirty="0">
                <a:solidFill>
                  <a:srgbClr val="001C31"/>
                </a:solidFill>
              </a:rPr>
              <a:t>WAYS – </a:t>
            </a:r>
            <a:r>
              <a:rPr lang="en-US" sz="2800" b="1" dirty="0">
                <a:solidFill>
                  <a:schemeClr val="accent2"/>
                </a:solidFill>
              </a:rPr>
              <a:t>“ I WILL GO</a:t>
            </a:r>
            <a:r>
              <a:rPr lang="en-US" sz="2800" b="1" dirty="0">
                <a:solidFill>
                  <a:srgbClr val="001C31"/>
                </a:solidFill>
              </a:rPr>
              <a:t>” HELPS US “REACH THE WORLD”</a:t>
            </a:r>
            <a:endParaRPr lang="en-US" sz="4000" b="1" dirty="0">
              <a:solidFill>
                <a:srgbClr val="001C3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7200" b="1" i="0" u="none" strike="noStrike" kern="1200" cap="none" spc="0" normalizeH="0" baseline="0" noProof="0" dirty="0">
              <a:ln>
                <a:noFill/>
              </a:ln>
              <a:solidFill>
                <a:srgbClr val="001C31"/>
              </a:solidFill>
              <a:effectLst/>
              <a:uLnTx/>
              <a:uFillTx/>
              <a:latin typeface="Trebuchet MS" panose="020B0703020202090204" pitchFamily="34" charset="0"/>
              <a:ea typeface="+mj-ea"/>
              <a:cs typeface="+mj-cs"/>
            </a:endParaRPr>
          </a:p>
        </p:txBody>
      </p:sp>
      <p:sp>
        <p:nvSpPr>
          <p:cNvPr id="7" name="Content Placeholder 2">
            <a:extLst>
              <a:ext uri="{FF2B5EF4-FFF2-40B4-BE49-F238E27FC236}">
                <a16:creationId xmlns:a16="http://schemas.microsoft.com/office/drawing/2014/main" id="{58E493D7-7E65-4549-B160-9837BBA9A418}"/>
              </a:ext>
            </a:extLst>
          </p:cNvPr>
          <p:cNvSpPr>
            <a:spLocks noGrp="1"/>
          </p:cNvSpPr>
          <p:nvPr>
            <p:ph idx="1"/>
          </p:nvPr>
        </p:nvSpPr>
        <p:spPr>
          <a:xfrm>
            <a:off x="963130" y="1748641"/>
            <a:ext cx="10478814" cy="4502166"/>
          </a:xfrm>
        </p:spPr>
        <p:txBody>
          <a:bodyPr>
            <a:normAutofit/>
          </a:bodyPr>
          <a:lstStyle/>
          <a:p>
            <a:pPr marL="0" indent="0">
              <a:lnSpc>
                <a:spcPct val="110000"/>
              </a:lnSpc>
              <a:buNone/>
            </a:pPr>
            <a:r>
              <a:rPr lang="en-US" dirty="0"/>
              <a:t>It provides a clear and common destination.</a:t>
            </a:r>
          </a:p>
          <a:p>
            <a:pPr marL="0" indent="0">
              <a:lnSpc>
                <a:spcPct val="110000"/>
              </a:lnSpc>
              <a:buNone/>
            </a:pPr>
            <a:r>
              <a:rPr lang="en-US" dirty="0"/>
              <a:t>It helps optimize the use of our resources.</a:t>
            </a:r>
          </a:p>
          <a:p>
            <a:pPr marL="0" indent="0">
              <a:lnSpc>
                <a:spcPct val="110000"/>
              </a:lnSpc>
              <a:buNone/>
            </a:pPr>
            <a:r>
              <a:rPr lang="en-US" dirty="0"/>
              <a:t>It helps us discover the difference between being busy and productive.</a:t>
            </a:r>
          </a:p>
          <a:p>
            <a:pPr marL="0" indent="0">
              <a:lnSpc>
                <a:spcPct val="110000"/>
              </a:lnSpc>
              <a:buNone/>
            </a:pPr>
            <a:r>
              <a:rPr lang="en-US" dirty="0"/>
              <a:t>It creates an environment conducive for God to bless His work.</a:t>
            </a:r>
          </a:p>
          <a:p>
            <a:pPr marL="0" indent="0">
              <a:lnSpc>
                <a:spcPct val="110000"/>
              </a:lnSpc>
              <a:buNone/>
            </a:pPr>
            <a:endParaRPr lang="en-US" dirty="0">
              <a:solidFill>
                <a:schemeClr val="bg2">
                  <a:lumMod val="90000"/>
                </a:schemeClr>
              </a:solidFill>
            </a:endParaRPr>
          </a:p>
          <a:p>
            <a:pPr marL="0" indent="0">
              <a:lnSpc>
                <a:spcPct val="110000"/>
              </a:lnSpc>
              <a:buNone/>
            </a:pPr>
            <a:endParaRPr lang="en-US" dirty="0"/>
          </a:p>
          <a:p>
            <a:pPr marL="0" indent="0">
              <a:lnSpc>
                <a:spcPct val="120000"/>
              </a:lnSpc>
              <a:buNone/>
            </a:pPr>
            <a:endParaRPr lang="en-US" dirty="0"/>
          </a:p>
        </p:txBody>
      </p:sp>
      <p:sp>
        <p:nvSpPr>
          <p:cNvPr id="9" name="TextBox 8">
            <a:extLst>
              <a:ext uri="{FF2B5EF4-FFF2-40B4-BE49-F238E27FC236}">
                <a16:creationId xmlns:a16="http://schemas.microsoft.com/office/drawing/2014/main" id="{A63E830F-76DC-A844-BCA4-7B862DC2A5ED}"/>
              </a:ext>
            </a:extLst>
          </p:cNvPr>
          <p:cNvSpPr txBox="1"/>
          <p:nvPr/>
        </p:nvSpPr>
        <p:spPr>
          <a:xfrm>
            <a:off x="264958" y="6269874"/>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pic>
        <p:nvPicPr>
          <p:cNvPr id="11" name="Picture 10" descr="Logo&#10;&#10;Description automatically generated">
            <a:extLst>
              <a:ext uri="{FF2B5EF4-FFF2-40B4-BE49-F238E27FC236}">
                <a16:creationId xmlns:a16="http://schemas.microsoft.com/office/drawing/2014/main" id="{EFD44607-0FD0-4648-972E-DD30AEFB5A4D}"/>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0895C563-CC12-144B-B860-9685391226EB}"/>
              </a:ext>
            </a:extLst>
          </p:cNvPr>
          <p:cNvPicPr>
            <a:picLocks noChangeAspect="1"/>
          </p:cNvPicPr>
          <p:nvPr/>
        </p:nvPicPr>
        <p:blipFill>
          <a:blip r:embed="rId4"/>
          <a:stretch>
            <a:fillRect/>
          </a:stretch>
        </p:blipFill>
        <p:spPr>
          <a:xfrm>
            <a:off x="11443738" y="6158803"/>
            <a:ext cx="529919" cy="529919"/>
          </a:xfrm>
          <a:prstGeom prst="rect">
            <a:avLst/>
          </a:prstGeom>
        </p:spPr>
      </p:pic>
      <p:sp>
        <p:nvSpPr>
          <p:cNvPr id="2" name="TextBox 1">
            <a:extLst>
              <a:ext uri="{FF2B5EF4-FFF2-40B4-BE49-F238E27FC236}">
                <a16:creationId xmlns:a16="http://schemas.microsoft.com/office/drawing/2014/main" id="{AA6B527B-031B-A246-8CDD-3717261A5507}"/>
              </a:ext>
            </a:extLst>
          </p:cNvPr>
          <p:cNvSpPr txBox="1"/>
          <p:nvPr/>
        </p:nvSpPr>
        <p:spPr>
          <a:xfrm>
            <a:off x="11820289" y="6744477"/>
            <a:ext cx="550127" cy="169277"/>
          </a:xfrm>
          <a:prstGeom prst="rect">
            <a:avLst/>
          </a:prstGeom>
          <a:noFill/>
        </p:spPr>
        <p:txBody>
          <a:bodyPr wrap="square" rtlCol="0">
            <a:spAutoFit/>
          </a:bodyPr>
          <a:lstStyle/>
          <a:p>
            <a:r>
              <a:rPr lang="en-US" sz="500" dirty="0"/>
              <a:t>Not subs</a:t>
            </a:r>
          </a:p>
        </p:txBody>
      </p:sp>
    </p:spTree>
    <p:extLst>
      <p:ext uri="{BB962C8B-B14F-4D97-AF65-F5344CB8AC3E}">
        <p14:creationId xmlns:p14="http://schemas.microsoft.com/office/powerpoint/2010/main" val="241747969"/>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B19C9168-13A9-2A4B-9AD4-1E4F81165A4D}"/>
              </a:ext>
            </a:extLst>
          </p:cNvPr>
          <p:cNvPicPr>
            <a:picLocks noChangeAspect="1"/>
          </p:cNvPicPr>
          <p:nvPr/>
        </p:nvPicPr>
        <p:blipFill>
          <a:blip r:embed="rId2"/>
          <a:stretch>
            <a:fillRect/>
          </a:stretch>
        </p:blipFill>
        <p:spPr>
          <a:xfrm>
            <a:off x="11875" y="1654"/>
            <a:ext cx="12192000" cy="6854692"/>
          </a:xfrm>
          <a:prstGeom prst="rect">
            <a:avLst/>
          </a:prstGeom>
        </p:spPr>
      </p:pic>
      <p:sp>
        <p:nvSpPr>
          <p:cNvPr id="2" name="Content Placeholder 1">
            <a:extLst>
              <a:ext uri="{FF2B5EF4-FFF2-40B4-BE49-F238E27FC236}">
                <a16:creationId xmlns:a16="http://schemas.microsoft.com/office/drawing/2014/main" id="{0272514A-297E-0043-9987-AB41A8956BA6}"/>
              </a:ext>
            </a:extLst>
          </p:cNvPr>
          <p:cNvSpPr>
            <a:spLocks noGrp="1"/>
          </p:cNvSpPr>
          <p:nvPr>
            <p:ph idx="1"/>
          </p:nvPr>
        </p:nvSpPr>
        <p:spPr>
          <a:xfrm>
            <a:off x="570016" y="2271002"/>
            <a:ext cx="8538357" cy="2802804"/>
          </a:xfrm>
        </p:spPr>
        <p:txBody>
          <a:bodyPr>
            <a:normAutofit/>
          </a:bodyPr>
          <a:lstStyle/>
          <a:p>
            <a:pPr>
              <a:lnSpc>
                <a:spcPct val="120000"/>
              </a:lnSpc>
              <a:buClr>
                <a:schemeClr val="accent2"/>
              </a:buClr>
            </a:pPr>
            <a:r>
              <a:rPr lang="en-US" sz="3600" dirty="0"/>
              <a:t>To encourage participants to embrace the </a:t>
            </a:r>
            <a:r>
              <a:rPr lang="en-US" sz="3600" i="1" dirty="0"/>
              <a:t>I Will Go </a:t>
            </a:r>
            <a:r>
              <a:rPr lang="en-US" sz="3600" dirty="0"/>
              <a:t>Strategic Plan by showing them </a:t>
            </a:r>
            <a:r>
              <a:rPr lang="en-US" sz="3600" b="1" dirty="0">
                <a:solidFill>
                  <a:srgbClr val="ED7D31"/>
                </a:solidFill>
                <a:ea typeface="+mj-ea"/>
                <a:cs typeface="+mj-cs"/>
              </a:rPr>
              <a:t>four</a:t>
            </a:r>
            <a:r>
              <a:rPr lang="en-US" sz="3600" dirty="0"/>
              <a:t> ways it helps us ‘Reach the World.’</a:t>
            </a:r>
          </a:p>
          <a:p>
            <a:pPr marL="0" indent="0">
              <a:lnSpc>
                <a:spcPct val="120000"/>
              </a:lnSpc>
              <a:buClr>
                <a:schemeClr val="accent2"/>
              </a:buClr>
              <a:buNone/>
            </a:pPr>
            <a:endParaRPr lang="en-US" dirty="0">
              <a:solidFill>
                <a:srgbClr val="001C31"/>
              </a:solidFill>
            </a:endParaRPr>
          </a:p>
        </p:txBody>
      </p:sp>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5" name="Rectangle 4">
            <a:extLst>
              <a:ext uri="{FF2B5EF4-FFF2-40B4-BE49-F238E27FC236}">
                <a16:creationId xmlns:a16="http://schemas.microsoft.com/office/drawing/2014/main" id="{78178EA4-6032-B045-8783-6845C8301F3B}"/>
              </a:ext>
            </a:extLst>
          </p:cNvPr>
          <p:cNvSpPr/>
          <p:nvPr/>
        </p:nvSpPr>
        <p:spPr>
          <a:xfrm>
            <a:off x="0" y="869795"/>
            <a:ext cx="2720898" cy="66907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C6F145-55AA-2549-9D82-AD0AD9F8BB2A}"/>
              </a:ext>
            </a:extLst>
          </p:cNvPr>
          <p:cNvSpPr txBox="1"/>
          <p:nvPr/>
        </p:nvSpPr>
        <p:spPr>
          <a:xfrm>
            <a:off x="264958" y="895441"/>
            <a:ext cx="3392642" cy="584775"/>
          </a:xfrm>
          <a:prstGeom prst="rect">
            <a:avLst/>
          </a:prstGeom>
          <a:noFill/>
        </p:spPr>
        <p:txBody>
          <a:bodyPr wrap="square" rtlCol="0">
            <a:spAutoFit/>
          </a:bodyPr>
          <a:lstStyle/>
          <a:p>
            <a:r>
              <a:rPr lang="en-US" sz="3200" b="1" dirty="0">
                <a:solidFill>
                  <a:schemeClr val="bg1"/>
                </a:solidFill>
              </a:rPr>
              <a:t>OBJECTIVE</a:t>
            </a:r>
          </a:p>
        </p:txBody>
      </p:sp>
    </p:spTree>
    <p:extLst>
      <p:ext uri="{BB962C8B-B14F-4D97-AF65-F5344CB8AC3E}">
        <p14:creationId xmlns:p14="http://schemas.microsoft.com/office/powerpoint/2010/main" val="32507971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32E779D-424C-FD45-8721-908AAAB44447}"/>
              </a:ext>
            </a:extLst>
          </p:cNvPr>
          <p:cNvPicPr>
            <a:picLocks noChangeAspect="1"/>
          </p:cNvPicPr>
          <p:nvPr/>
        </p:nvPicPr>
        <p:blipFill>
          <a:blip r:embed="rId2"/>
          <a:stretch>
            <a:fillRect/>
          </a:stretch>
        </p:blipFill>
        <p:spPr>
          <a:xfrm>
            <a:off x="0" y="1654"/>
            <a:ext cx="12192000" cy="6854692"/>
          </a:xfrm>
          <a:prstGeom prst="rect">
            <a:avLst/>
          </a:prstGeom>
        </p:spPr>
      </p:pic>
      <p:pic>
        <p:nvPicPr>
          <p:cNvPr id="7" name="Picture 6" descr="A picture containing mountain, nature, clouds&#10;&#10;Description automatically generated">
            <a:extLst>
              <a:ext uri="{FF2B5EF4-FFF2-40B4-BE49-F238E27FC236}">
                <a16:creationId xmlns:a16="http://schemas.microsoft.com/office/drawing/2014/main" id="{871BFDC0-3073-6F4D-AD50-C621ABC7D1E5}"/>
              </a:ext>
            </a:extLst>
          </p:cNvPr>
          <p:cNvPicPr>
            <a:picLocks noChangeAspect="1"/>
          </p:cNvPicPr>
          <p:nvPr/>
        </p:nvPicPr>
        <p:blipFill rotWithShape="1">
          <a:blip r:embed="rId3"/>
          <a:srcRect r="27192"/>
          <a:stretch/>
        </p:blipFill>
        <p:spPr>
          <a:xfrm>
            <a:off x="0" y="851"/>
            <a:ext cx="9712960" cy="6144768"/>
          </a:xfrm>
          <a:prstGeom prst="rect">
            <a:avLst/>
          </a:prstGeom>
        </p:spPr>
      </p:pic>
      <p:sp>
        <p:nvSpPr>
          <p:cNvPr id="4" name="Title 3">
            <a:extLst>
              <a:ext uri="{FF2B5EF4-FFF2-40B4-BE49-F238E27FC236}">
                <a16:creationId xmlns:a16="http://schemas.microsoft.com/office/drawing/2014/main" id="{B7F3FED8-0B78-2B4F-978E-A929A779F83F}"/>
              </a:ext>
            </a:extLst>
          </p:cNvPr>
          <p:cNvSpPr>
            <a:spLocks noGrp="1"/>
          </p:cNvSpPr>
          <p:nvPr>
            <p:ph type="title"/>
          </p:nvPr>
        </p:nvSpPr>
        <p:spPr>
          <a:xfrm>
            <a:off x="457411" y="2791386"/>
            <a:ext cx="8615337" cy="1127471"/>
          </a:xfrm>
        </p:spPr>
        <p:txBody>
          <a:bodyPr anchor="t" anchorCtr="0">
            <a:normAutofit/>
          </a:bodyPr>
          <a:lstStyle/>
          <a:p>
            <a:pPr>
              <a:lnSpc>
                <a:spcPct val="110000"/>
              </a:lnSpc>
              <a:spcBef>
                <a:spcPts val="0"/>
              </a:spcBef>
            </a:pPr>
            <a:r>
              <a:rPr lang="en-US" sz="2800" dirty="0"/>
              <a:t>A Strategic Plan is </a:t>
            </a:r>
            <a:r>
              <a:rPr lang="en-US" sz="2800" b="1" dirty="0"/>
              <a:t>not</a:t>
            </a:r>
            <a:r>
              <a:rPr lang="en-US" sz="2800" dirty="0"/>
              <a:t> a </a:t>
            </a:r>
            <a:r>
              <a:rPr lang="en-US" sz="2800" b="1" dirty="0"/>
              <a:t>substitute</a:t>
            </a:r>
            <a:r>
              <a:rPr lang="en-US" sz="2800" dirty="0"/>
              <a:t> to God’s intervention and to the power of His Holy Spirit.</a:t>
            </a:r>
          </a:p>
        </p:txBody>
      </p:sp>
      <p:sp>
        <p:nvSpPr>
          <p:cNvPr id="6" name="TextBox 5">
            <a:extLst>
              <a:ext uri="{FF2B5EF4-FFF2-40B4-BE49-F238E27FC236}">
                <a16:creationId xmlns:a16="http://schemas.microsoft.com/office/drawing/2014/main" id="{D9AC7F51-A620-F445-A7CC-8D5E8756C530}"/>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Tree>
    <p:extLst>
      <p:ext uri="{BB962C8B-B14F-4D97-AF65-F5344CB8AC3E}">
        <p14:creationId xmlns:p14="http://schemas.microsoft.com/office/powerpoint/2010/main" val="1285623954"/>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B19C9168-13A9-2A4B-9AD4-1E4F81165A4D}"/>
              </a:ext>
            </a:extLst>
          </p:cNvPr>
          <p:cNvPicPr>
            <a:picLocks noChangeAspect="1"/>
          </p:cNvPicPr>
          <p:nvPr/>
        </p:nvPicPr>
        <p:blipFill>
          <a:blip r:embed="rId2"/>
          <a:stretch>
            <a:fillRect/>
          </a:stretch>
        </p:blipFill>
        <p:spPr>
          <a:xfrm>
            <a:off x="0" y="1654"/>
            <a:ext cx="12192000" cy="6854692"/>
          </a:xfrm>
          <a:prstGeom prst="rect">
            <a:avLst/>
          </a:prstGeom>
        </p:spPr>
      </p:pic>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sp>
        <p:nvSpPr>
          <p:cNvPr id="5" name="Rectangle 4">
            <a:extLst>
              <a:ext uri="{FF2B5EF4-FFF2-40B4-BE49-F238E27FC236}">
                <a16:creationId xmlns:a16="http://schemas.microsoft.com/office/drawing/2014/main" id="{78178EA4-6032-B045-8783-6845C8301F3B}"/>
              </a:ext>
            </a:extLst>
          </p:cNvPr>
          <p:cNvSpPr/>
          <p:nvPr/>
        </p:nvSpPr>
        <p:spPr>
          <a:xfrm>
            <a:off x="0" y="869795"/>
            <a:ext cx="5750560" cy="66907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C6F145-55AA-2549-9D82-AD0AD9F8BB2A}"/>
              </a:ext>
            </a:extLst>
          </p:cNvPr>
          <p:cNvSpPr txBox="1"/>
          <p:nvPr/>
        </p:nvSpPr>
        <p:spPr>
          <a:xfrm>
            <a:off x="264958" y="895441"/>
            <a:ext cx="5648162" cy="584775"/>
          </a:xfrm>
          <a:prstGeom prst="rect">
            <a:avLst/>
          </a:prstGeom>
          <a:noFill/>
        </p:spPr>
        <p:txBody>
          <a:bodyPr wrap="square" rtlCol="0">
            <a:spAutoFit/>
          </a:bodyPr>
          <a:lstStyle/>
          <a:p>
            <a:r>
              <a:rPr lang="en-US" sz="3200" b="1" dirty="0">
                <a:solidFill>
                  <a:schemeClr val="bg1"/>
                </a:solidFill>
              </a:rPr>
              <a:t>THE PURE GIFT OF LEADERSHIP</a:t>
            </a:r>
          </a:p>
        </p:txBody>
      </p:sp>
      <p:sp>
        <p:nvSpPr>
          <p:cNvPr id="11" name="Title 3">
            <a:extLst>
              <a:ext uri="{FF2B5EF4-FFF2-40B4-BE49-F238E27FC236}">
                <a16:creationId xmlns:a16="http://schemas.microsoft.com/office/drawing/2014/main" id="{395DFE01-EA97-7246-994C-5219F936CBF9}"/>
              </a:ext>
            </a:extLst>
          </p:cNvPr>
          <p:cNvSpPr txBox="1">
            <a:spLocks/>
          </p:cNvSpPr>
          <p:nvPr/>
        </p:nvSpPr>
        <p:spPr>
          <a:xfrm>
            <a:off x="1960880" y="2724281"/>
            <a:ext cx="5943600" cy="227930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a:lnSpc>
                <a:spcPct val="110000"/>
              </a:lnSpc>
            </a:pPr>
            <a:r>
              <a:rPr lang="en-US" dirty="0">
                <a:solidFill>
                  <a:srgbClr val="001C31"/>
                </a:solidFill>
              </a:rPr>
              <a:t>He who </a:t>
            </a:r>
            <a:r>
              <a:rPr lang="en-US" dirty="0">
                <a:solidFill>
                  <a:schemeClr val="accent2"/>
                </a:solidFill>
              </a:rPr>
              <a:t>leads</a:t>
            </a:r>
            <a:r>
              <a:rPr lang="en-US" dirty="0">
                <a:solidFill>
                  <a:srgbClr val="001C31"/>
                </a:solidFill>
              </a:rPr>
              <a:t>, let him </a:t>
            </a:r>
            <a:r>
              <a:rPr lang="en-US" dirty="0">
                <a:solidFill>
                  <a:schemeClr val="accent2"/>
                </a:solidFill>
              </a:rPr>
              <a:t>lead</a:t>
            </a:r>
            <a:r>
              <a:rPr lang="en-US" dirty="0">
                <a:solidFill>
                  <a:srgbClr val="001C31"/>
                </a:solidFill>
              </a:rPr>
              <a:t> with </a:t>
            </a:r>
            <a:r>
              <a:rPr lang="en-US" dirty="0">
                <a:solidFill>
                  <a:schemeClr val="accent2"/>
                </a:solidFill>
              </a:rPr>
              <a:t>diligence</a:t>
            </a:r>
            <a:r>
              <a:rPr lang="en-US" dirty="0">
                <a:solidFill>
                  <a:srgbClr val="001C31"/>
                </a:solidFill>
              </a:rPr>
              <a:t> </a:t>
            </a:r>
            <a:r>
              <a:rPr lang="en-US" sz="1800" dirty="0">
                <a:solidFill>
                  <a:srgbClr val="001C31"/>
                </a:solidFill>
              </a:rPr>
              <a:t>(Romans 12:8)</a:t>
            </a:r>
            <a:r>
              <a:rPr lang="en-US" dirty="0">
                <a:solidFill>
                  <a:srgbClr val="001C31"/>
                </a:solidFill>
              </a:rPr>
              <a:t>.</a:t>
            </a:r>
            <a:endParaRPr lang="en-US" dirty="0">
              <a:solidFill>
                <a:schemeClr val="accent2"/>
              </a:solidFill>
            </a:endParaRPr>
          </a:p>
        </p:txBody>
      </p:sp>
    </p:spTree>
    <p:extLst>
      <p:ext uri="{BB962C8B-B14F-4D97-AF65-F5344CB8AC3E}">
        <p14:creationId xmlns:p14="http://schemas.microsoft.com/office/powerpoint/2010/main" val="147929614"/>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8" name="Rectangle 7">
            <a:extLst>
              <a:ext uri="{FF2B5EF4-FFF2-40B4-BE49-F238E27FC236}">
                <a16:creationId xmlns:a16="http://schemas.microsoft.com/office/drawing/2014/main" id="{DBC9D24C-C89D-EF47-9D13-741AFA97BF64}"/>
              </a:ext>
            </a:extLst>
          </p:cNvPr>
          <p:cNvSpPr/>
          <p:nvPr/>
        </p:nvSpPr>
        <p:spPr>
          <a:xfrm>
            <a:off x="0" y="2721193"/>
            <a:ext cx="12192000" cy="141561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21BB1A0-6317-0C4B-BDE7-2F1A85630D99}"/>
              </a:ext>
            </a:extLst>
          </p:cNvPr>
          <p:cNvSpPr txBox="1">
            <a:spLocks/>
          </p:cNvSpPr>
          <p:nvPr/>
        </p:nvSpPr>
        <p:spPr>
          <a:xfrm>
            <a:off x="714702" y="1526999"/>
            <a:ext cx="6159063" cy="1415612"/>
          </a:xfrm>
          <a:prstGeom prst="rect">
            <a:avLst/>
          </a:prstGeom>
        </p:spPr>
        <p:txBody>
          <a:bodyPr vert="horz"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a:lstStyle>
          <a:p>
            <a:r>
              <a:rPr lang="en-US" sz="9600" b="1" dirty="0">
                <a:solidFill>
                  <a:schemeClr val="accent2"/>
                </a:solidFill>
              </a:rPr>
              <a:t>FOUR </a:t>
            </a:r>
            <a:r>
              <a:rPr lang="en-US" sz="9600" b="1" dirty="0">
                <a:solidFill>
                  <a:srgbClr val="001C31"/>
                </a:solidFill>
              </a:rPr>
              <a:t>WAYS</a:t>
            </a:r>
          </a:p>
        </p:txBody>
      </p:sp>
      <p:sp>
        <p:nvSpPr>
          <p:cNvPr id="2" name="Title 1">
            <a:extLst>
              <a:ext uri="{FF2B5EF4-FFF2-40B4-BE49-F238E27FC236}">
                <a16:creationId xmlns:a16="http://schemas.microsoft.com/office/drawing/2014/main" id="{05171B77-0F8A-0245-8DE2-A2C07E84AECE}"/>
              </a:ext>
            </a:extLst>
          </p:cNvPr>
          <p:cNvSpPr>
            <a:spLocks noGrp="1"/>
          </p:cNvSpPr>
          <p:nvPr>
            <p:ph type="title"/>
          </p:nvPr>
        </p:nvSpPr>
        <p:spPr>
          <a:xfrm>
            <a:off x="714702" y="3103401"/>
            <a:ext cx="11193517" cy="866713"/>
          </a:xfrm>
        </p:spPr>
        <p:txBody>
          <a:bodyPr>
            <a:noAutofit/>
          </a:bodyPr>
          <a:lstStyle/>
          <a:p>
            <a:r>
              <a:rPr lang="en-US" sz="4000" b="1" dirty="0">
                <a:solidFill>
                  <a:schemeClr val="accent2"/>
                </a:solidFill>
              </a:rPr>
              <a:t>“</a:t>
            </a:r>
            <a:r>
              <a:rPr lang="en-US" sz="4000" b="1" i="1" dirty="0">
                <a:solidFill>
                  <a:schemeClr val="accent2"/>
                </a:solidFill>
              </a:rPr>
              <a:t>I WILL GO</a:t>
            </a:r>
            <a:r>
              <a:rPr lang="en-US" sz="4000" b="1" dirty="0">
                <a:solidFill>
                  <a:schemeClr val="accent2"/>
                </a:solidFill>
              </a:rPr>
              <a:t>” </a:t>
            </a:r>
            <a:r>
              <a:rPr lang="en-US" sz="4000" b="1" dirty="0">
                <a:solidFill>
                  <a:schemeClr val="bg1"/>
                </a:solidFill>
              </a:rPr>
              <a:t>HELPS US </a:t>
            </a:r>
            <a:r>
              <a:rPr lang="en-US" sz="4000" b="1" dirty="0">
                <a:solidFill>
                  <a:schemeClr val="accent2"/>
                </a:solidFill>
              </a:rPr>
              <a:t>“REACH THE WORLD”</a:t>
            </a:r>
          </a:p>
        </p:txBody>
      </p:sp>
      <p:sp>
        <p:nvSpPr>
          <p:cNvPr id="11" name="TextBox 10">
            <a:extLst>
              <a:ext uri="{FF2B5EF4-FFF2-40B4-BE49-F238E27FC236}">
                <a16:creationId xmlns:a16="http://schemas.microsoft.com/office/drawing/2014/main" id="{E28F6993-C330-624B-B026-CBDB3BAC7862}"/>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2" name="Picture 11" descr="Logo&#10;&#10;Description automatically generated">
            <a:extLst>
              <a:ext uri="{FF2B5EF4-FFF2-40B4-BE49-F238E27FC236}">
                <a16:creationId xmlns:a16="http://schemas.microsoft.com/office/drawing/2014/main" id="{7A2C96E0-EB2E-5F42-AD1D-720D3FC465CC}"/>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3" name="Picture 12" descr="A picture containing text, sign&#10;&#10;Description automatically generated">
            <a:extLst>
              <a:ext uri="{FF2B5EF4-FFF2-40B4-BE49-F238E27FC236}">
                <a16:creationId xmlns:a16="http://schemas.microsoft.com/office/drawing/2014/main" id="{671E2E6A-3A2A-3943-A703-A2EADD7B7CBF}"/>
              </a:ext>
            </a:extLst>
          </p:cNvPr>
          <p:cNvPicPr>
            <a:picLocks noChangeAspect="1"/>
          </p:cNvPicPr>
          <p:nvPr/>
        </p:nvPicPr>
        <p:blipFill>
          <a:blip r:embed="rId4"/>
          <a:stretch>
            <a:fillRect/>
          </a:stretch>
        </p:blipFill>
        <p:spPr>
          <a:xfrm>
            <a:off x="11443738" y="6158803"/>
            <a:ext cx="529919" cy="529919"/>
          </a:xfrm>
          <a:prstGeom prst="rect">
            <a:avLst/>
          </a:prstGeom>
        </p:spPr>
      </p:pic>
    </p:spTree>
    <p:extLst>
      <p:ext uri="{BB962C8B-B14F-4D97-AF65-F5344CB8AC3E}">
        <p14:creationId xmlns:p14="http://schemas.microsoft.com/office/powerpoint/2010/main" val="396245520"/>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6B8B0A5-3A08-AB42-957C-526EF0039AAA}"/>
              </a:ext>
            </a:extLst>
          </p:cNvPr>
          <p:cNvPicPr>
            <a:picLocks noChangeAspect="1"/>
          </p:cNvPicPr>
          <p:nvPr/>
        </p:nvPicPr>
        <p:blipFill>
          <a:blip r:embed="rId2"/>
          <a:stretch>
            <a:fillRect/>
          </a:stretch>
        </p:blipFill>
        <p:spPr>
          <a:xfrm>
            <a:off x="0" y="1654"/>
            <a:ext cx="12192000" cy="6854692"/>
          </a:xfrm>
          <a:prstGeom prst="rect">
            <a:avLst/>
          </a:prstGeom>
        </p:spPr>
      </p:pic>
      <p:sp>
        <p:nvSpPr>
          <p:cNvPr id="10" name="Title 1">
            <a:extLst>
              <a:ext uri="{FF2B5EF4-FFF2-40B4-BE49-F238E27FC236}">
                <a16:creationId xmlns:a16="http://schemas.microsoft.com/office/drawing/2014/main" id="{1DD3AF8C-82E5-A74A-ABB5-32A4A5470BF3}"/>
              </a:ext>
            </a:extLst>
          </p:cNvPr>
          <p:cNvSpPr txBox="1">
            <a:spLocks/>
          </p:cNvSpPr>
          <p:nvPr/>
        </p:nvSpPr>
        <p:spPr>
          <a:xfrm>
            <a:off x="714702" y="458078"/>
            <a:ext cx="4803229" cy="14156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tx1"/>
                </a:solidFill>
                <a:latin typeface="Trebuchet MS" panose="020B0703020202090204" pitchFamily="34" charset="0"/>
                <a:ea typeface="+mj-ea"/>
                <a:cs typeface="+mj-cs"/>
              </a:defRPr>
            </a:lvl1pPr>
          </a:lstStyle>
          <a:p>
            <a:r>
              <a:rPr lang="en-US" sz="9600" b="1" dirty="0">
                <a:solidFill>
                  <a:schemeClr val="accent2"/>
                </a:solidFill>
              </a:rPr>
              <a:t>ONE</a:t>
            </a:r>
            <a:endParaRPr lang="en-US" sz="9600" b="1" dirty="0">
              <a:solidFill>
                <a:srgbClr val="001C31"/>
              </a:solidFill>
            </a:endParaRPr>
          </a:p>
        </p:txBody>
      </p:sp>
      <p:sp>
        <p:nvSpPr>
          <p:cNvPr id="13" name="Rectangle 12">
            <a:extLst>
              <a:ext uri="{FF2B5EF4-FFF2-40B4-BE49-F238E27FC236}">
                <a16:creationId xmlns:a16="http://schemas.microsoft.com/office/drawing/2014/main" id="{B4D12162-0307-B441-9811-16324C7145E3}"/>
              </a:ext>
            </a:extLst>
          </p:cNvPr>
          <p:cNvSpPr/>
          <p:nvPr/>
        </p:nvSpPr>
        <p:spPr>
          <a:xfrm>
            <a:off x="1" y="1731047"/>
            <a:ext cx="12192000" cy="857774"/>
          </a:xfrm>
          <a:prstGeom prst="rect">
            <a:avLst/>
          </a:prstGeom>
          <a:solidFill>
            <a:srgbClr val="001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8E493D7-7E65-4549-B160-9837BBA9A418}"/>
              </a:ext>
            </a:extLst>
          </p:cNvPr>
          <p:cNvSpPr>
            <a:spLocks noGrp="1"/>
          </p:cNvSpPr>
          <p:nvPr>
            <p:ph idx="1"/>
          </p:nvPr>
        </p:nvSpPr>
        <p:spPr>
          <a:xfrm>
            <a:off x="1545020" y="1855520"/>
            <a:ext cx="10478814" cy="4353661"/>
          </a:xfrm>
        </p:spPr>
        <p:txBody>
          <a:bodyPr>
            <a:normAutofit/>
          </a:bodyPr>
          <a:lstStyle/>
          <a:p>
            <a:pPr marL="0" indent="0">
              <a:lnSpc>
                <a:spcPct val="110000"/>
              </a:lnSpc>
              <a:buNone/>
            </a:pPr>
            <a:r>
              <a:rPr lang="en-US" dirty="0">
                <a:solidFill>
                  <a:schemeClr val="bg1"/>
                </a:solidFill>
              </a:rPr>
              <a:t>It provides a clear and common destination.</a:t>
            </a:r>
          </a:p>
        </p:txBody>
      </p:sp>
      <p:sp>
        <p:nvSpPr>
          <p:cNvPr id="9" name="TextBox 8">
            <a:extLst>
              <a:ext uri="{FF2B5EF4-FFF2-40B4-BE49-F238E27FC236}">
                <a16:creationId xmlns:a16="http://schemas.microsoft.com/office/drawing/2014/main" id="{A63E830F-76DC-A844-BCA4-7B862DC2A5ED}"/>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11" name="Picture 10" descr="Logo&#10;&#10;Description automatically generated">
            <a:extLst>
              <a:ext uri="{FF2B5EF4-FFF2-40B4-BE49-F238E27FC236}">
                <a16:creationId xmlns:a16="http://schemas.microsoft.com/office/drawing/2014/main" id="{EFD44607-0FD0-4648-972E-DD30AEFB5A4D}"/>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0895C563-CC12-144B-B860-9685391226EB}"/>
              </a:ext>
            </a:extLst>
          </p:cNvPr>
          <p:cNvPicPr>
            <a:picLocks noChangeAspect="1"/>
          </p:cNvPicPr>
          <p:nvPr/>
        </p:nvPicPr>
        <p:blipFill>
          <a:blip r:embed="rId4"/>
          <a:stretch>
            <a:fillRect/>
          </a:stretch>
        </p:blipFill>
        <p:spPr>
          <a:xfrm>
            <a:off x="11443738" y="6158803"/>
            <a:ext cx="529919" cy="529919"/>
          </a:xfrm>
          <a:prstGeom prst="rect">
            <a:avLst/>
          </a:prstGeom>
        </p:spPr>
      </p:pic>
    </p:spTree>
    <p:extLst>
      <p:ext uri="{BB962C8B-B14F-4D97-AF65-F5344CB8AC3E}">
        <p14:creationId xmlns:p14="http://schemas.microsoft.com/office/powerpoint/2010/main" val="1859103803"/>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B7DD958-7DD8-FB4C-911E-EB897F9B48B8}"/>
              </a:ext>
            </a:extLst>
          </p:cNvPr>
          <p:cNvPicPr>
            <a:picLocks noChangeAspect="1"/>
          </p:cNvPicPr>
          <p:nvPr/>
        </p:nvPicPr>
        <p:blipFill>
          <a:blip r:embed="rId2"/>
          <a:stretch>
            <a:fillRect/>
          </a:stretch>
        </p:blipFill>
        <p:spPr>
          <a:xfrm>
            <a:off x="0" y="1654"/>
            <a:ext cx="12192000" cy="6854692"/>
          </a:xfrm>
          <a:prstGeom prst="rect">
            <a:avLst/>
          </a:prstGeom>
        </p:spPr>
      </p:pic>
      <p:sp>
        <p:nvSpPr>
          <p:cNvPr id="4" name="Rectangle 3">
            <a:extLst>
              <a:ext uri="{FF2B5EF4-FFF2-40B4-BE49-F238E27FC236}">
                <a16:creationId xmlns:a16="http://schemas.microsoft.com/office/drawing/2014/main" id="{3A5FB4B9-17A8-7D43-B50E-EDAE24F7BA38}"/>
              </a:ext>
            </a:extLst>
          </p:cNvPr>
          <p:cNvSpPr/>
          <p:nvPr/>
        </p:nvSpPr>
        <p:spPr>
          <a:xfrm>
            <a:off x="0" y="6102805"/>
            <a:ext cx="12192000" cy="753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805BD3-18C2-7547-83E0-686F8765BF7E}"/>
              </a:ext>
            </a:extLst>
          </p:cNvPr>
          <p:cNvSpPr txBox="1"/>
          <p:nvPr/>
        </p:nvSpPr>
        <p:spPr>
          <a:xfrm>
            <a:off x="264958" y="6269874"/>
            <a:ext cx="5831042" cy="307777"/>
          </a:xfrm>
          <a:prstGeom prst="rect">
            <a:avLst/>
          </a:prstGeom>
          <a:noFill/>
        </p:spPr>
        <p:txBody>
          <a:bodyPr wrap="square" rtlCol="0">
            <a:spAutoFit/>
          </a:bodyPr>
          <a:lstStyle/>
          <a:p>
            <a:r>
              <a:rPr lang="en-US" sz="1400" dirty="0"/>
              <a:t>1</a:t>
            </a:r>
            <a:r>
              <a:rPr lang="en-US" sz="1400" baseline="30000" dirty="0"/>
              <a:t>st</a:t>
            </a:r>
            <a:r>
              <a:rPr lang="en-US" sz="1400" dirty="0"/>
              <a:t> World Church Leadership Council </a:t>
            </a:r>
            <a:r>
              <a:rPr lang="en-US" sz="1400" dirty="0">
                <a:solidFill>
                  <a:schemeClr val="accent2"/>
                </a:solidFill>
              </a:rPr>
              <a:t>●</a:t>
            </a:r>
            <a:r>
              <a:rPr lang="en-US" sz="1400" dirty="0"/>
              <a:t> February 9-10, 2021</a:t>
            </a:r>
          </a:p>
        </p:txBody>
      </p:sp>
      <p:pic>
        <p:nvPicPr>
          <p:cNvPr id="7" name="Picture 6" descr="Logo&#10;&#10;Description automatically generated">
            <a:extLst>
              <a:ext uri="{FF2B5EF4-FFF2-40B4-BE49-F238E27FC236}">
                <a16:creationId xmlns:a16="http://schemas.microsoft.com/office/drawing/2014/main" id="{2B40C0C0-679A-9145-A79E-69AE6561110D}"/>
              </a:ext>
            </a:extLst>
          </p:cNvPr>
          <p:cNvPicPr>
            <a:picLocks noChangeAspect="1"/>
          </p:cNvPicPr>
          <p:nvPr/>
        </p:nvPicPr>
        <p:blipFill>
          <a:blip r:embed="rId3"/>
          <a:stretch>
            <a:fillRect/>
          </a:stretch>
        </p:blipFill>
        <p:spPr>
          <a:xfrm>
            <a:off x="10799816" y="6185120"/>
            <a:ext cx="531113" cy="477284"/>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30DAA1ED-C1A7-F646-934C-3F85F9D856CE}"/>
              </a:ext>
            </a:extLst>
          </p:cNvPr>
          <p:cNvPicPr>
            <a:picLocks noChangeAspect="1"/>
          </p:cNvPicPr>
          <p:nvPr/>
        </p:nvPicPr>
        <p:blipFill>
          <a:blip r:embed="rId4"/>
          <a:stretch>
            <a:fillRect/>
          </a:stretch>
        </p:blipFill>
        <p:spPr>
          <a:xfrm>
            <a:off x="11443738" y="6158803"/>
            <a:ext cx="529919" cy="529919"/>
          </a:xfrm>
          <a:prstGeom prst="rect">
            <a:avLst/>
          </a:prstGeom>
        </p:spPr>
      </p:pic>
      <p:sp>
        <p:nvSpPr>
          <p:cNvPr id="9" name="Rectangle 8">
            <a:extLst>
              <a:ext uri="{FF2B5EF4-FFF2-40B4-BE49-F238E27FC236}">
                <a16:creationId xmlns:a16="http://schemas.microsoft.com/office/drawing/2014/main" id="{E4275A93-68DF-4047-BD5C-6FD90A3C28D4}"/>
              </a:ext>
            </a:extLst>
          </p:cNvPr>
          <p:cNvSpPr/>
          <p:nvPr/>
        </p:nvSpPr>
        <p:spPr>
          <a:xfrm>
            <a:off x="2786231" y="1630151"/>
            <a:ext cx="7035501" cy="2926080"/>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7DA56A6-BF3A-6048-BC2F-569A7339D040}"/>
              </a:ext>
            </a:extLst>
          </p:cNvPr>
          <p:cNvSpPr>
            <a:spLocks noGrp="1"/>
          </p:cNvSpPr>
          <p:nvPr>
            <p:ph idx="1"/>
          </p:nvPr>
        </p:nvSpPr>
        <p:spPr>
          <a:xfrm>
            <a:off x="3105971" y="2203076"/>
            <a:ext cx="6396020" cy="1987395"/>
          </a:xfrm>
        </p:spPr>
        <p:txBody>
          <a:bodyPr/>
          <a:lstStyle/>
          <a:p>
            <a:pPr marL="0" indent="0">
              <a:lnSpc>
                <a:spcPct val="120000"/>
              </a:lnSpc>
              <a:buNone/>
            </a:pPr>
            <a:r>
              <a:rPr lang="en-US" dirty="0"/>
              <a:t>A Strategic Plan is a road map, with a clear destination that helps get from where we are to where we want to be</a:t>
            </a:r>
          </a:p>
        </p:txBody>
      </p:sp>
    </p:spTree>
    <p:extLst>
      <p:ext uri="{BB962C8B-B14F-4D97-AF65-F5344CB8AC3E}">
        <p14:creationId xmlns:p14="http://schemas.microsoft.com/office/powerpoint/2010/main" val="1624507072"/>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B19C9168-13A9-2A4B-9AD4-1E4F81165A4D}"/>
              </a:ext>
            </a:extLst>
          </p:cNvPr>
          <p:cNvPicPr>
            <a:picLocks noChangeAspect="1"/>
          </p:cNvPicPr>
          <p:nvPr/>
        </p:nvPicPr>
        <p:blipFill>
          <a:blip r:embed="rId2"/>
          <a:stretch>
            <a:fillRect/>
          </a:stretch>
        </p:blipFill>
        <p:spPr>
          <a:xfrm>
            <a:off x="0" y="1654"/>
            <a:ext cx="12192000" cy="6854692"/>
          </a:xfrm>
          <a:prstGeom prst="rect">
            <a:avLst/>
          </a:prstGeom>
        </p:spPr>
      </p:pic>
      <p:sp>
        <p:nvSpPr>
          <p:cNvPr id="6" name="TextBox 5">
            <a:extLst>
              <a:ext uri="{FF2B5EF4-FFF2-40B4-BE49-F238E27FC236}">
                <a16:creationId xmlns:a16="http://schemas.microsoft.com/office/drawing/2014/main" id="{B9284127-AC25-D646-9036-0805B4273037}"/>
              </a:ext>
            </a:extLst>
          </p:cNvPr>
          <p:cNvSpPr txBox="1"/>
          <p:nvPr/>
        </p:nvSpPr>
        <p:spPr>
          <a:xfrm>
            <a:off x="264958" y="6247655"/>
            <a:ext cx="5831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World Church Leadership Council </a:t>
            </a: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February 9-10, 2021</a:t>
            </a:r>
          </a:p>
        </p:txBody>
      </p:sp>
      <p:sp>
        <p:nvSpPr>
          <p:cNvPr id="5" name="Rectangle 4">
            <a:extLst>
              <a:ext uri="{FF2B5EF4-FFF2-40B4-BE49-F238E27FC236}">
                <a16:creationId xmlns:a16="http://schemas.microsoft.com/office/drawing/2014/main" id="{78178EA4-6032-B045-8783-6845C8301F3B}"/>
              </a:ext>
            </a:extLst>
          </p:cNvPr>
          <p:cNvSpPr/>
          <p:nvPr/>
        </p:nvSpPr>
        <p:spPr>
          <a:xfrm>
            <a:off x="0" y="869795"/>
            <a:ext cx="9322612" cy="669073"/>
          </a:xfrm>
          <a:prstGeom prst="rect">
            <a:avLst/>
          </a:prstGeom>
          <a:solidFill>
            <a:srgbClr val="00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C6F145-55AA-2549-9D82-AD0AD9F8BB2A}"/>
              </a:ext>
            </a:extLst>
          </p:cNvPr>
          <p:cNvSpPr txBox="1"/>
          <p:nvPr/>
        </p:nvSpPr>
        <p:spPr>
          <a:xfrm>
            <a:off x="264957" y="954816"/>
            <a:ext cx="8902793" cy="461665"/>
          </a:xfrm>
          <a:prstGeom prst="rect">
            <a:avLst/>
          </a:prstGeom>
          <a:noFill/>
        </p:spPr>
        <p:txBody>
          <a:bodyPr wrap="square" rtlCol="0">
            <a:spAutoFit/>
          </a:bodyPr>
          <a:lstStyle/>
          <a:p>
            <a:pPr lvl="0" algn="ctr"/>
            <a:r>
              <a:rPr lang="en-US" sz="2400" b="1" dirty="0">
                <a:solidFill>
                  <a:schemeClr val="bg1"/>
                </a:solidFill>
                <a:latin typeface="Trebuchet MS" panose="020B0703020202090204" pitchFamily="34" charset="0"/>
              </a:rPr>
              <a:t>Tap into the Collective Wisdom of your Leadership Team</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395DFE01-EA97-7246-994C-5219F936CBF9}"/>
              </a:ext>
            </a:extLst>
          </p:cNvPr>
          <p:cNvSpPr txBox="1">
            <a:spLocks/>
          </p:cNvSpPr>
          <p:nvPr/>
        </p:nvSpPr>
        <p:spPr>
          <a:xfrm>
            <a:off x="1960880" y="2724281"/>
            <a:ext cx="5943600" cy="227930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bg1"/>
                </a:solidFill>
                <a:latin typeface="Trebuchet MS" panose="020B070302020209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ED7D31"/>
              </a:solidFill>
              <a:effectLst/>
              <a:uLnTx/>
              <a:uFillTx/>
              <a:latin typeface="Trebuchet MS" panose="020B0703020202090204" pitchFamily="34" charset="0"/>
              <a:ea typeface="+mj-ea"/>
              <a:cs typeface="+mj-cs"/>
            </a:endParaRPr>
          </a:p>
        </p:txBody>
      </p:sp>
      <p:pic>
        <p:nvPicPr>
          <p:cNvPr id="7" name="Picture 6" descr="A group of people posing for a photo&#10;&#10;Description automatically generated">
            <a:extLst>
              <a:ext uri="{FF2B5EF4-FFF2-40B4-BE49-F238E27FC236}">
                <a16:creationId xmlns:a16="http://schemas.microsoft.com/office/drawing/2014/main" id="{6E668F56-D91D-C548-857C-096F01186343}"/>
              </a:ext>
            </a:extLst>
          </p:cNvPr>
          <p:cNvPicPr>
            <a:picLocks noChangeAspect="1"/>
          </p:cNvPicPr>
          <p:nvPr/>
        </p:nvPicPr>
        <p:blipFill rotWithShape="1">
          <a:blip r:embed="rId3">
            <a:extLst>
              <a:ext uri="{28A0092B-C50C-407E-A947-70E740481C1C}">
                <a14:useLocalDpi xmlns:a14="http://schemas.microsoft.com/office/drawing/2010/main" val="0"/>
              </a:ext>
            </a:extLst>
          </a:blip>
          <a:srcRect t="2647" b="4640"/>
          <a:stretch/>
        </p:blipFill>
        <p:spPr>
          <a:xfrm>
            <a:off x="264958" y="1912490"/>
            <a:ext cx="9057654" cy="4034251"/>
          </a:xfrm>
          <a:prstGeom prst="rect">
            <a:avLst/>
          </a:prstGeom>
        </p:spPr>
      </p:pic>
    </p:spTree>
    <p:extLst>
      <p:ext uri="{BB962C8B-B14F-4D97-AF65-F5344CB8AC3E}">
        <p14:creationId xmlns:p14="http://schemas.microsoft.com/office/powerpoint/2010/main" val="2869039020"/>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everal&#10;&#10;Description automatically generated">
            <a:extLst>
              <a:ext uri="{FF2B5EF4-FFF2-40B4-BE49-F238E27FC236}">
                <a16:creationId xmlns:a16="http://schemas.microsoft.com/office/drawing/2014/main" id="{5EB75555-763B-6E42-A2C3-7DD0ADFD6600}"/>
              </a:ext>
            </a:extLst>
          </p:cNvPr>
          <p:cNvPicPr>
            <a:picLocks noChangeAspect="1"/>
          </p:cNvPicPr>
          <p:nvPr/>
        </p:nvPicPr>
        <p:blipFill>
          <a:blip r:embed="rId2"/>
          <a:stretch>
            <a:fillRect/>
          </a:stretch>
        </p:blipFill>
        <p:spPr>
          <a:xfrm>
            <a:off x="0" y="11081"/>
            <a:ext cx="12192000" cy="6854692"/>
          </a:xfrm>
          <a:prstGeom prst="rect">
            <a:avLst/>
          </a:prstGeom>
        </p:spPr>
      </p:pic>
      <p:sp>
        <p:nvSpPr>
          <p:cNvPr id="4" name="Title 3">
            <a:extLst>
              <a:ext uri="{FF2B5EF4-FFF2-40B4-BE49-F238E27FC236}">
                <a16:creationId xmlns:a16="http://schemas.microsoft.com/office/drawing/2014/main" id="{A08CA9A3-9AAE-7445-AD5A-0C96AF149807}"/>
              </a:ext>
            </a:extLst>
          </p:cNvPr>
          <p:cNvSpPr>
            <a:spLocks noGrp="1"/>
          </p:cNvSpPr>
          <p:nvPr>
            <p:ph type="title"/>
          </p:nvPr>
        </p:nvSpPr>
        <p:spPr>
          <a:xfrm>
            <a:off x="7499600" y="483522"/>
            <a:ext cx="1587840" cy="458839"/>
          </a:xfrm>
        </p:spPr>
        <p:txBody>
          <a:bodyPr anchor="t" anchorCtr="0">
            <a:normAutofit fontScale="90000"/>
          </a:bodyPr>
          <a:lstStyle/>
          <a:p>
            <a:r>
              <a:rPr lang="en-US" sz="1800" dirty="0">
                <a:solidFill>
                  <a:schemeClr val="tx1">
                    <a:lumMod val="65000"/>
                    <a:lumOff val="35000"/>
                  </a:schemeClr>
                </a:solidFill>
              </a:rPr>
              <a:t>Mission Strategies</a:t>
            </a:r>
          </a:p>
        </p:txBody>
      </p:sp>
      <p:cxnSp>
        <p:nvCxnSpPr>
          <p:cNvPr id="10" name="Straight Connector 9">
            <a:extLst>
              <a:ext uri="{FF2B5EF4-FFF2-40B4-BE49-F238E27FC236}">
                <a16:creationId xmlns:a16="http://schemas.microsoft.com/office/drawing/2014/main" id="{B88A409A-2CDB-6340-A989-60874B35CB5E}"/>
              </a:ext>
            </a:extLst>
          </p:cNvPr>
          <p:cNvCxnSpPr>
            <a:cxnSpLocks/>
          </p:cNvCxnSpPr>
          <p:nvPr/>
        </p:nvCxnSpPr>
        <p:spPr>
          <a:xfrm flipV="1">
            <a:off x="6365631" y="1753148"/>
            <a:ext cx="45037" cy="286668"/>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57DEA4-649D-9644-84FC-B8EB0FBFACED}"/>
              </a:ext>
            </a:extLst>
          </p:cNvPr>
          <p:cNvCxnSpPr>
            <a:cxnSpLocks/>
          </p:cNvCxnSpPr>
          <p:nvPr/>
        </p:nvCxnSpPr>
        <p:spPr>
          <a:xfrm flipV="1">
            <a:off x="7433612" y="2651103"/>
            <a:ext cx="490092" cy="194062"/>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E2DF84-646D-E743-9063-CAA30C8F2681}"/>
              </a:ext>
            </a:extLst>
          </p:cNvPr>
          <p:cNvCxnSpPr>
            <a:cxnSpLocks/>
          </p:cNvCxnSpPr>
          <p:nvPr/>
        </p:nvCxnSpPr>
        <p:spPr>
          <a:xfrm>
            <a:off x="7433612" y="3877977"/>
            <a:ext cx="601925" cy="226955"/>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2033BE-00BE-3740-BA69-AA210DDA3CEB}"/>
              </a:ext>
            </a:extLst>
          </p:cNvPr>
          <p:cNvCxnSpPr>
            <a:cxnSpLocks/>
          </p:cNvCxnSpPr>
          <p:nvPr/>
        </p:nvCxnSpPr>
        <p:spPr>
          <a:xfrm>
            <a:off x="6591574" y="4749617"/>
            <a:ext cx="144725" cy="394705"/>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75ECD1-CCED-744B-94DD-066D38140D24}"/>
              </a:ext>
            </a:extLst>
          </p:cNvPr>
          <p:cNvCxnSpPr>
            <a:cxnSpLocks/>
          </p:cNvCxnSpPr>
          <p:nvPr/>
        </p:nvCxnSpPr>
        <p:spPr>
          <a:xfrm>
            <a:off x="4726594" y="2249820"/>
            <a:ext cx="374969" cy="33387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BD6446-20B1-B149-922A-FC82CFD2747A}"/>
              </a:ext>
            </a:extLst>
          </p:cNvPr>
          <p:cNvCxnSpPr>
            <a:cxnSpLocks/>
          </p:cNvCxnSpPr>
          <p:nvPr/>
        </p:nvCxnSpPr>
        <p:spPr>
          <a:xfrm flipH="1">
            <a:off x="4203609" y="3512875"/>
            <a:ext cx="605214" cy="26313"/>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2980D33-AC1F-BB46-824C-99A9FF58247C}"/>
              </a:ext>
            </a:extLst>
          </p:cNvPr>
          <p:cNvCxnSpPr>
            <a:cxnSpLocks/>
          </p:cNvCxnSpPr>
          <p:nvPr/>
        </p:nvCxnSpPr>
        <p:spPr>
          <a:xfrm flipH="1">
            <a:off x="5056696" y="4562436"/>
            <a:ext cx="374970" cy="458839"/>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Title 3">
            <a:extLst>
              <a:ext uri="{FF2B5EF4-FFF2-40B4-BE49-F238E27FC236}">
                <a16:creationId xmlns:a16="http://schemas.microsoft.com/office/drawing/2014/main" id="{E6A86043-F2B0-0243-9A01-B08187303A35}"/>
              </a:ext>
            </a:extLst>
          </p:cNvPr>
          <p:cNvSpPr txBox="1">
            <a:spLocks/>
          </p:cNvSpPr>
          <p:nvPr/>
        </p:nvSpPr>
        <p:spPr>
          <a:xfrm>
            <a:off x="9509080" y="2039816"/>
            <a:ext cx="1587840" cy="45883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panose="020B0703020202090204" pitchFamily="34" charset="0"/>
                <a:ea typeface="+mj-ea"/>
                <a:cs typeface="+mj-cs"/>
              </a:rPr>
              <a:t>ISE Call Process</a:t>
            </a:r>
          </a:p>
        </p:txBody>
      </p:sp>
      <p:sp>
        <p:nvSpPr>
          <p:cNvPr id="35" name="Title 3">
            <a:extLst>
              <a:ext uri="{FF2B5EF4-FFF2-40B4-BE49-F238E27FC236}">
                <a16:creationId xmlns:a16="http://schemas.microsoft.com/office/drawing/2014/main" id="{D1D15CD7-7813-F945-BD6A-FF09B1B4A884}"/>
              </a:ext>
            </a:extLst>
          </p:cNvPr>
          <p:cNvSpPr txBox="1">
            <a:spLocks/>
          </p:cNvSpPr>
          <p:nvPr/>
        </p:nvSpPr>
        <p:spPr>
          <a:xfrm>
            <a:off x="9641055" y="4290778"/>
            <a:ext cx="1587840" cy="45883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panose="020B0703020202090204" pitchFamily="34" charset="0"/>
                <a:ea typeface="+mj-ea"/>
                <a:cs typeface="+mj-cs"/>
              </a:rPr>
              <a:t>Missionary Care</a:t>
            </a:r>
          </a:p>
        </p:txBody>
      </p:sp>
      <p:sp>
        <p:nvSpPr>
          <p:cNvPr id="36" name="Title 3">
            <a:extLst>
              <a:ext uri="{FF2B5EF4-FFF2-40B4-BE49-F238E27FC236}">
                <a16:creationId xmlns:a16="http://schemas.microsoft.com/office/drawing/2014/main" id="{5F0AE717-2682-9444-8DD8-F048BFEC4A89}"/>
              </a:ext>
            </a:extLst>
          </p:cNvPr>
          <p:cNvSpPr txBox="1">
            <a:spLocks/>
          </p:cNvSpPr>
          <p:nvPr/>
        </p:nvSpPr>
        <p:spPr>
          <a:xfrm>
            <a:off x="7734574" y="5780781"/>
            <a:ext cx="1587840" cy="45883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panose="020B0703020202090204" pitchFamily="34" charset="0"/>
                <a:ea typeface="+mj-ea"/>
                <a:cs typeface="+mj-cs"/>
              </a:rPr>
              <a:t>Nurture and Retention</a:t>
            </a:r>
          </a:p>
        </p:txBody>
      </p:sp>
      <p:sp>
        <p:nvSpPr>
          <p:cNvPr id="37" name="Title 3">
            <a:extLst>
              <a:ext uri="{FF2B5EF4-FFF2-40B4-BE49-F238E27FC236}">
                <a16:creationId xmlns:a16="http://schemas.microsoft.com/office/drawing/2014/main" id="{FDF3F9AF-3C9E-B34A-8637-5502F42F6C55}"/>
              </a:ext>
            </a:extLst>
          </p:cNvPr>
          <p:cNvSpPr txBox="1">
            <a:spLocks/>
          </p:cNvSpPr>
          <p:nvPr/>
        </p:nvSpPr>
        <p:spPr>
          <a:xfrm>
            <a:off x="1977065" y="5481584"/>
            <a:ext cx="1587840" cy="45883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panose="020B0703020202090204" pitchFamily="34" charset="0"/>
                <a:ea typeface="+mj-ea"/>
                <a:cs typeface="+mj-cs"/>
              </a:rPr>
              <a:t>Membership Audit</a:t>
            </a:r>
          </a:p>
        </p:txBody>
      </p:sp>
      <p:sp>
        <p:nvSpPr>
          <p:cNvPr id="38" name="Title 3">
            <a:extLst>
              <a:ext uri="{FF2B5EF4-FFF2-40B4-BE49-F238E27FC236}">
                <a16:creationId xmlns:a16="http://schemas.microsoft.com/office/drawing/2014/main" id="{14BCC76F-22DB-544D-B6D9-2B3046D1FC6A}"/>
              </a:ext>
            </a:extLst>
          </p:cNvPr>
          <p:cNvSpPr txBox="1">
            <a:spLocks/>
          </p:cNvSpPr>
          <p:nvPr/>
        </p:nvSpPr>
        <p:spPr>
          <a:xfrm>
            <a:off x="862634" y="3435104"/>
            <a:ext cx="1587840" cy="45883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panose="020B0703020202090204" pitchFamily="34" charset="0"/>
                <a:ea typeface="+mj-ea"/>
                <a:cs typeface="+mj-cs"/>
              </a:rPr>
              <a:t>Training and Evaluation</a:t>
            </a:r>
          </a:p>
        </p:txBody>
      </p:sp>
      <p:sp>
        <p:nvSpPr>
          <p:cNvPr id="39" name="Title 3">
            <a:extLst>
              <a:ext uri="{FF2B5EF4-FFF2-40B4-BE49-F238E27FC236}">
                <a16:creationId xmlns:a16="http://schemas.microsoft.com/office/drawing/2014/main" id="{D5682FE9-3CC0-BD44-BF32-A23201EF6AB7}"/>
              </a:ext>
            </a:extLst>
          </p:cNvPr>
          <p:cNvSpPr txBox="1">
            <a:spLocks/>
          </p:cNvSpPr>
          <p:nvPr/>
        </p:nvSpPr>
        <p:spPr>
          <a:xfrm>
            <a:off x="1854981" y="1388624"/>
            <a:ext cx="1412237" cy="458839"/>
          </a:xfrm>
          <a:prstGeom prst="rect">
            <a:avLst/>
          </a:prstGeom>
        </p:spPr>
        <p:txBody>
          <a:bodyPr vert="horz" lIns="91440" tIns="45720" rIns="91440" bIns="45720" rtlCol="0" anchor="t" anchorCtr="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Trebuchet MS" panose="020B070302020209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Trebuchet MS" panose="020B0703020202090204" pitchFamily="34" charset="0"/>
                <a:ea typeface="+mj-ea"/>
                <a:cs typeface="+mj-cs"/>
              </a:rPr>
              <a:t>Working Policy</a:t>
            </a:r>
          </a:p>
        </p:txBody>
      </p:sp>
    </p:spTree>
    <p:extLst>
      <p:ext uri="{BB962C8B-B14F-4D97-AF65-F5344CB8AC3E}">
        <p14:creationId xmlns:p14="http://schemas.microsoft.com/office/powerpoint/2010/main" val="1654298885"/>
      </p:ext>
    </p:extLst>
  </p:cSld>
  <p:clrMapOvr>
    <a:masterClrMapping/>
  </p:clrMapOvr>
  <p:transition spd="slow">
    <p:strips/>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8AD822EA-F704-654F-AD4A-2811541CB8DB}"/>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2883133133"/>
      </p:ext>
    </p:extLst>
  </p:cSld>
  <p:clrMapOvr>
    <a:masterClrMapping/>
  </p:clrMapOvr>
  <p:transition spd="slow">
    <p:strips/>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6931C23B4E154BA7E8104755D6A6CD" ma:contentTypeVersion="1" ma:contentTypeDescription="Create a new document." ma:contentTypeScope="" ma:versionID="c8eee80a9397e942757032f22530b6af">
  <xsd:schema xmlns:xsd="http://www.w3.org/2001/XMLSchema" xmlns:xs="http://www.w3.org/2001/XMLSchema" xmlns:p="http://schemas.microsoft.com/office/2006/metadata/properties" xmlns:ns2="708c96bb-742e-4249-8e2b-6d89ee2a2a12" targetNamespace="http://schemas.microsoft.com/office/2006/metadata/properties" ma:root="true" ma:fieldsID="ed20ab612628702c9de8aa0a98ebc27b" ns2:_="">
    <xsd:import namespace="708c96bb-742e-4249-8e2b-6d89ee2a2a12"/>
    <xsd:element name="properties">
      <xsd:complexType>
        <xsd:sequence>
          <xsd:element name="documentManagement">
            <xsd:complexType>
              <xsd:all>
                <xsd:element ref="ns2:j2a840a341ce45988eab089c2d811663" minOccurs="0"/>
                <xsd:element ref="ns2:gc564d6ebf4248c7833a610fa17582d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c96bb-742e-4249-8e2b-6d89ee2a2a12" elementFormDefault="qualified">
    <xsd:import namespace="http://schemas.microsoft.com/office/2006/documentManagement/types"/>
    <xsd:import namespace="http://schemas.microsoft.com/office/infopath/2007/PartnerControls"/>
    <xsd:element name="j2a840a341ce45988eab089c2d811663" ma:index="9" nillable="true" ma:taxonomy="true" ma:internalName="j2a840a341ce45988eab089c2d811663" ma:taxonomyFieldName="CurriculumCategories" ma:displayName="CurriculumCategories" ma:default="" ma:fieldId="{32a840a3-41ce-4598-8eab-089c2d811663}" ma:taxonomyMulti="true" ma:sspId="b5610599-cc4b-4dc8-9e5a-d998835b68b3" ma:termSetId="bf1c4c82-3a44-4d16-bb71-072355a7d518" ma:anchorId="00000000-0000-0000-0000-000000000000" ma:open="true" ma:isKeyword="false">
      <xsd:complexType>
        <xsd:sequence>
          <xsd:element ref="pc:Terms" minOccurs="0" maxOccurs="1"/>
        </xsd:sequence>
      </xsd:complexType>
    </xsd:element>
    <xsd:element name="gc564d6ebf4248c7833a610fa17582d5" ma:index="11" nillable="true" ma:taxonomy="true" ma:internalName="gc564d6ebf4248c7833a610fa17582d5" ma:taxonomyFieldName="Authors" ma:displayName="Authors" ma:default="" ma:fieldId="{0c564d6e-bf42-48c7-833a-610fa17582d5}" ma:taxonomyMulti="true" ma:sspId="b5610599-cc4b-4dc8-9e5a-d998835b68b3" ma:termSetId="f7ac89c2-ea02-468b-b02c-fe613d55204b"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c564d6ebf4248c7833a610fa17582d5 xmlns="708c96bb-742e-4249-8e2b-6d89ee2a2a12">
      <Terms xmlns="http://schemas.microsoft.com/office/infopath/2007/PartnerControls">
        <TermInfo xmlns="http://schemas.microsoft.com/office/infopath/2007/PartnerControls">
          <TermName xmlns="http://schemas.microsoft.com/office/infopath/2007/PartnerControls">Hensley Moorooven</TermName>
          <TermId xmlns="http://schemas.microsoft.com/office/infopath/2007/PartnerControls">1e250676-67c7-47c9-bb71-9605427e3372</TermId>
        </TermInfo>
      </Terms>
    </gc564d6ebf4248c7833a610fa17582d5>
    <j2a840a341ce45988eab089c2d811663 xmlns="708c96bb-742e-4249-8e2b-6d89ee2a2a12">
      <Terms xmlns="http://schemas.microsoft.com/office/infopath/2007/PartnerControls"/>
    </j2a840a341ce45988eab089c2d811663>
  </documentManagement>
</p:properties>
</file>

<file path=customXml/itemProps1.xml><?xml version="1.0" encoding="utf-8"?>
<ds:datastoreItem xmlns:ds="http://schemas.openxmlformats.org/officeDocument/2006/customXml" ds:itemID="{10D0E443-DCE0-4E4C-912B-26669D62A434}"/>
</file>

<file path=customXml/itemProps2.xml><?xml version="1.0" encoding="utf-8"?>
<ds:datastoreItem xmlns:ds="http://schemas.openxmlformats.org/officeDocument/2006/customXml" ds:itemID="{848166D6-3209-495B-A1BE-BD26D70C29F1}"/>
</file>

<file path=customXml/itemProps3.xml><?xml version="1.0" encoding="utf-8"?>
<ds:datastoreItem xmlns:ds="http://schemas.openxmlformats.org/officeDocument/2006/customXml" ds:itemID="{BA182C90-A3EB-469D-AD1A-57245C9A5C78}"/>
</file>

<file path=docProps/app.xml><?xml version="1.0" encoding="utf-8"?>
<Properties xmlns="http://schemas.openxmlformats.org/officeDocument/2006/extended-properties" xmlns:vt="http://schemas.openxmlformats.org/officeDocument/2006/docPropsVTypes">
  <TotalTime>1039</TotalTime>
  <Words>1018</Words>
  <Application>Microsoft Office PowerPoint</Application>
  <PresentationFormat>Widescreen</PresentationFormat>
  <Paragraphs>148</Paragraphs>
  <Slides>31</Slides>
  <Notes>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Trebuchet MS</vt:lpstr>
      <vt:lpstr>Office Theme</vt:lpstr>
      <vt:lpstr>1_Office Theme</vt:lpstr>
      <vt:lpstr>2_Office Theme</vt:lpstr>
      <vt:lpstr>1st WORLD CHURCH</vt:lpstr>
      <vt:lpstr>The Importance of a United Strategy to Encourage Common and Effective Programs to “Reach the World”</vt:lpstr>
      <vt:lpstr>PowerPoint Presentation</vt:lpstr>
      <vt:lpstr>“I WILL GO” HELPS US “REACH THE WORLD”</vt:lpstr>
      <vt:lpstr>PowerPoint Presentation</vt:lpstr>
      <vt:lpstr>PowerPoint Presentation</vt:lpstr>
      <vt:lpstr>PowerPoint Presentation</vt:lpstr>
      <vt:lpstr>Mission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MEANING OF BUSY </vt:lpstr>
      <vt:lpstr>PowerPoint Presentation</vt:lpstr>
      <vt:lpstr>PowerPoint Presentation</vt:lpstr>
      <vt:lpstr>PowerPoint Presentation</vt:lpstr>
      <vt:lpstr>PowerPoint Presentation</vt:lpstr>
      <vt:lpstr>PowerPoint Presentation</vt:lpstr>
      <vt:lpstr>THE DIFFERENCE BETWEEN BEING BUSY AND PRODUCTIVE</vt:lpstr>
      <vt:lpstr>PowerPoint Presentation</vt:lpstr>
      <vt:lpstr>PowerPoint Presentation</vt:lpstr>
      <vt:lpstr>PowerPoint Presentation</vt:lpstr>
      <vt:lpstr>PowerPoint Presentation</vt:lpstr>
      <vt:lpstr>A Strategic Plan is not a substitute to God’s intervention and to the power of His Holy Spirit.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Moorooven, Hensley</dc:creator>
  <cp:lastModifiedBy>Missah, Ellen S.</cp:lastModifiedBy>
  <cp:revision>154</cp:revision>
  <dcterms:created xsi:type="dcterms:W3CDTF">2021-01-31T20:47:18Z</dcterms:created>
  <dcterms:modified xsi:type="dcterms:W3CDTF">2022-01-12T14:08:39Z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0x010100606931C23B4E154BA7E8104755D6A6CD</vt:lpwstr>
  </property>
  <property fmtid="{D5CDD505-2E9C-101B-9397-08002B2CF9AE}" pid="3" name="Authors">
    <vt:lpwstr>71;#Hensley Moorooven|1e250676-67c7-47c9-bb71-9605427e3372</vt:lpwstr>
  </property>
  <property fmtid="{D5CDD505-2E9C-101B-9397-08002B2CF9AE}" pid="4" name="CurriculumCategories">
    <vt:lpwstr/>
  </property>
</Properties>
</file>