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diagrams/data3.xml" ContentType="application/vnd.openxmlformats-officedocument.drawingml.diagramData+xml"/>
  <Override PartName="/ppt/diagrams/data5.xml" ContentType="application/vnd.openxmlformats-officedocument.drawingml.diagramData+xml"/>
  <Override PartName="/ppt/diagrams/data1.xml" ContentType="application/vnd.openxmlformats-officedocument.drawingml.diagramData+xml"/>
  <Override PartName="/ppt/diagrams/data4.xml" ContentType="application/vnd.openxmlformats-officedocument.drawingml.diagramData+xml"/>
  <Override PartName="/ppt/diagrams/data2.xml" ContentType="application/vnd.openxmlformats-officedocument.drawingml.diagramData+xml"/>
  <Override PartName="/ppt/diagrams/data6.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colors1.xml" ContentType="application/vnd.openxmlformats-officedocument.drawingml.diagramColors+xml"/>
  <Override PartName="/ppt/theme/theme1.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drawing3.xml" ContentType="application/vnd.ms-office.drawingml.diagramDrawing+xml"/>
  <Override PartName="/ppt/diagrams/layout4.xml" ContentType="application/vnd.openxmlformats-officedocument.drawingml.diagramLayout+xml"/>
  <Override PartName="/ppt/diagrams/quickStyle4.xml" ContentType="application/vnd.openxmlformats-officedocument.drawingml.diagramStyle+xml"/>
  <Override PartName="/ppt/diagrams/drawing5.xml" ContentType="application/vnd.ms-office.drawingml.diagramDrawing+xml"/>
  <Override PartName="/ppt/diagrams/layout5.xml" ContentType="application/vnd.openxmlformats-officedocument.drawingml.diagramLayout+xml"/>
  <Override PartName="/ppt/diagrams/layout6.xml" ContentType="application/vnd.openxmlformats-officedocument.drawingml.diagramLayout+xml"/>
  <Override PartName="/ppt/diagrams/colors6.xml" ContentType="application/vnd.openxmlformats-officedocument.drawingml.diagramColors+xml"/>
  <Override PartName="/ppt/diagrams/drawing6.xml" ContentType="application/vnd.ms-office.drawingml.diagramDrawing+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quickStyle5.xml" ContentType="application/vnd.openxmlformats-officedocument.drawingml.diagramStyle+xml"/>
  <Override PartName="/ppt/diagrams/colors5.xml" ContentType="application/vnd.openxmlformats-officedocument.drawingml.diagramColors+xml"/>
  <Override PartName="/ppt/diagrams/quickStyle6.xml" ContentType="application/vnd.openxmlformats-officedocument.drawingml.diagramStyl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5"/>
  </p:normalViewPr>
  <p:slideViewPr>
    <p:cSldViewPr snapToGrid="0" snapToObjects="1">
      <p:cViewPr varScale="1">
        <p:scale>
          <a:sx n="154" d="100"/>
          <a:sy n="154" d="100"/>
        </p:scale>
        <p:origin x="2766"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diagrams/_rels/data3.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ata5.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ata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5.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rawing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1E6ECD-D77E-4A8F-A02B-30A2E7D433B7}"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DF7ACAFF-59F0-4478-B051-F00DF8855ECB}">
      <dgm:prSet/>
      <dgm:spPr/>
      <dgm:t>
        <a:bodyPr/>
        <a:lstStyle/>
        <a:p>
          <a:r>
            <a:rPr lang="en-US"/>
            <a:t>S – Specific</a:t>
          </a:r>
        </a:p>
      </dgm:t>
    </dgm:pt>
    <dgm:pt modelId="{46A84EA5-78AB-4AB0-AC38-9A675CD85CE4}" type="parTrans" cxnId="{77A3D0A3-12E9-4664-87CF-B76CCAE262B1}">
      <dgm:prSet/>
      <dgm:spPr/>
      <dgm:t>
        <a:bodyPr/>
        <a:lstStyle/>
        <a:p>
          <a:endParaRPr lang="en-US"/>
        </a:p>
      </dgm:t>
    </dgm:pt>
    <dgm:pt modelId="{F34C5297-FA6A-4351-8EC8-DB7784681265}" type="sibTrans" cxnId="{77A3D0A3-12E9-4664-87CF-B76CCAE262B1}">
      <dgm:prSet/>
      <dgm:spPr/>
      <dgm:t>
        <a:bodyPr/>
        <a:lstStyle/>
        <a:p>
          <a:endParaRPr lang="en-US"/>
        </a:p>
      </dgm:t>
    </dgm:pt>
    <dgm:pt modelId="{23CFC1B6-3592-4E0D-A77E-1AF138D8A02B}">
      <dgm:prSet/>
      <dgm:spPr/>
      <dgm:t>
        <a:bodyPr/>
        <a:lstStyle/>
        <a:p>
          <a:r>
            <a:rPr lang="en-US"/>
            <a:t>M – Measurable</a:t>
          </a:r>
        </a:p>
      </dgm:t>
    </dgm:pt>
    <dgm:pt modelId="{07988E5C-5B9D-4750-A1A8-68465458AEFC}" type="parTrans" cxnId="{CE49E00B-0F48-4AAF-8629-EB42D650BA2C}">
      <dgm:prSet/>
      <dgm:spPr/>
      <dgm:t>
        <a:bodyPr/>
        <a:lstStyle/>
        <a:p>
          <a:endParaRPr lang="en-US"/>
        </a:p>
      </dgm:t>
    </dgm:pt>
    <dgm:pt modelId="{ADBF8C51-4247-451A-960A-D2F91E47076F}" type="sibTrans" cxnId="{CE49E00B-0F48-4AAF-8629-EB42D650BA2C}">
      <dgm:prSet/>
      <dgm:spPr/>
      <dgm:t>
        <a:bodyPr/>
        <a:lstStyle/>
        <a:p>
          <a:endParaRPr lang="en-US"/>
        </a:p>
      </dgm:t>
    </dgm:pt>
    <dgm:pt modelId="{E02FE566-5E3E-47C2-BAAF-4DAAB5AECFD7}">
      <dgm:prSet/>
      <dgm:spPr/>
      <dgm:t>
        <a:bodyPr/>
        <a:lstStyle/>
        <a:p>
          <a:r>
            <a:rPr lang="en-US"/>
            <a:t>A – Attainable</a:t>
          </a:r>
        </a:p>
      </dgm:t>
    </dgm:pt>
    <dgm:pt modelId="{D65B53AF-B9F5-4B9D-B1D1-9537DBF9AC24}" type="parTrans" cxnId="{3FF63CA6-1100-498D-8B25-7718EEDF2EC3}">
      <dgm:prSet/>
      <dgm:spPr/>
      <dgm:t>
        <a:bodyPr/>
        <a:lstStyle/>
        <a:p>
          <a:endParaRPr lang="en-US"/>
        </a:p>
      </dgm:t>
    </dgm:pt>
    <dgm:pt modelId="{13308060-0A97-4033-9423-CDFB456D708E}" type="sibTrans" cxnId="{3FF63CA6-1100-498D-8B25-7718EEDF2EC3}">
      <dgm:prSet/>
      <dgm:spPr/>
      <dgm:t>
        <a:bodyPr/>
        <a:lstStyle/>
        <a:p>
          <a:endParaRPr lang="en-US"/>
        </a:p>
      </dgm:t>
    </dgm:pt>
    <dgm:pt modelId="{6FF40454-49F2-496F-9646-B80862C814B8}">
      <dgm:prSet/>
      <dgm:spPr/>
      <dgm:t>
        <a:bodyPr/>
        <a:lstStyle/>
        <a:p>
          <a:r>
            <a:rPr lang="en-US"/>
            <a:t>R – Realistic</a:t>
          </a:r>
        </a:p>
      </dgm:t>
    </dgm:pt>
    <dgm:pt modelId="{1392CB78-10EC-4457-BE15-E5A8252087F2}" type="parTrans" cxnId="{560EB3B3-599C-458F-B2DE-031C29AE86FA}">
      <dgm:prSet/>
      <dgm:spPr/>
      <dgm:t>
        <a:bodyPr/>
        <a:lstStyle/>
        <a:p>
          <a:endParaRPr lang="en-US"/>
        </a:p>
      </dgm:t>
    </dgm:pt>
    <dgm:pt modelId="{1280AA47-A480-4E0F-8D62-2965412A89DB}" type="sibTrans" cxnId="{560EB3B3-599C-458F-B2DE-031C29AE86FA}">
      <dgm:prSet/>
      <dgm:spPr/>
      <dgm:t>
        <a:bodyPr/>
        <a:lstStyle/>
        <a:p>
          <a:endParaRPr lang="en-US"/>
        </a:p>
      </dgm:t>
    </dgm:pt>
    <dgm:pt modelId="{A05FDD22-D53B-4493-A184-207A23C5D6C7}">
      <dgm:prSet/>
      <dgm:spPr/>
      <dgm:t>
        <a:bodyPr/>
        <a:lstStyle/>
        <a:p>
          <a:r>
            <a:rPr lang="en-US"/>
            <a:t>T – Time-bound</a:t>
          </a:r>
        </a:p>
      </dgm:t>
    </dgm:pt>
    <dgm:pt modelId="{8DB47FED-FCE7-4AE3-87C3-3C301A5F292F}" type="parTrans" cxnId="{E80EA2B0-78B2-4C9B-BCF3-F78916190C46}">
      <dgm:prSet/>
      <dgm:spPr/>
      <dgm:t>
        <a:bodyPr/>
        <a:lstStyle/>
        <a:p>
          <a:endParaRPr lang="en-US"/>
        </a:p>
      </dgm:t>
    </dgm:pt>
    <dgm:pt modelId="{005D6D6B-21AF-4939-B23E-F3D75A2995CF}" type="sibTrans" cxnId="{E80EA2B0-78B2-4C9B-BCF3-F78916190C46}">
      <dgm:prSet/>
      <dgm:spPr/>
      <dgm:t>
        <a:bodyPr/>
        <a:lstStyle/>
        <a:p>
          <a:endParaRPr lang="en-US"/>
        </a:p>
      </dgm:t>
    </dgm:pt>
    <dgm:pt modelId="{6DDF69F7-0A47-574D-9349-1FFC89CDFC27}" type="pres">
      <dgm:prSet presAssocID="{771E6ECD-D77E-4A8F-A02B-30A2E7D433B7}" presName="linear" presStyleCnt="0">
        <dgm:presLayoutVars>
          <dgm:animLvl val="lvl"/>
          <dgm:resizeHandles val="exact"/>
        </dgm:presLayoutVars>
      </dgm:prSet>
      <dgm:spPr/>
    </dgm:pt>
    <dgm:pt modelId="{A99F34EA-B650-4B4D-A382-B2ACA33E4852}" type="pres">
      <dgm:prSet presAssocID="{DF7ACAFF-59F0-4478-B051-F00DF8855ECB}" presName="parentText" presStyleLbl="node1" presStyleIdx="0" presStyleCnt="5">
        <dgm:presLayoutVars>
          <dgm:chMax val="0"/>
          <dgm:bulletEnabled val="1"/>
        </dgm:presLayoutVars>
      </dgm:prSet>
      <dgm:spPr/>
    </dgm:pt>
    <dgm:pt modelId="{64216305-A890-8844-972D-3858F5824ECF}" type="pres">
      <dgm:prSet presAssocID="{F34C5297-FA6A-4351-8EC8-DB7784681265}" presName="spacer" presStyleCnt="0"/>
      <dgm:spPr/>
    </dgm:pt>
    <dgm:pt modelId="{3ADAE849-1976-0246-8D4B-163FA154DA5B}" type="pres">
      <dgm:prSet presAssocID="{23CFC1B6-3592-4E0D-A77E-1AF138D8A02B}" presName="parentText" presStyleLbl="node1" presStyleIdx="1" presStyleCnt="5">
        <dgm:presLayoutVars>
          <dgm:chMax val="0"/>
          <dgm:bulletEnabled val="1"/>
        </dgm:presLayoutVars>
      </dgm:prSet>
      <dgm:spPr/>
    </dgm:pt>
    <dgm:pt modelId="{70FBAC21-5553-3B44-949B-24B86FAF802D}" type="pres">
      <dgm:prSet presAssocID="{ADBF8C51-4247-451A-960A-D2F91E47076F}" presName="spacer" presStyleCnt="0"/>
      <dgm:spPr/>
    </dgm:pt>
    <dgm:pt modelId="{0099BDF7-681A-3D4A-B921-0A9A340840B7}" type="pres">
      <dgm:prSet presAssocID="{E02FE566-5E3E-47C2-BAAF-4DAAB5AECFD7}" presName="parentText" presStyleLbl="node1" presStyleIdx="2" presStyleCnt="5">
        <dgm:presLayoutVars>
          <dgm:chMax val="0"/>
          <dgm:bulletEnabled val="1"/>
        </dgm:presLayoutVars>
      </dgm:prSet>
      <dgm:spPr/>
    </dgm:pt>
    <dgm:pt modelId="{84E9CCC0-28D0-144C-B90B-C0E06E437168}" type="pres">
      <dgm:prSet presAssocID="{13308060-0A97-4033-9423-CDFB456D708E}" presName="spacer" presStyleCnt="0"/>
      <dgm:spPr/>
    </dgm:pt>
    <dgm:pt modelId="{C97386C7-9BFA-4848-8B03-A52FF1E33D84}" type="pres">
      <dgm:prSet presAssocID="{6FF40454-49F2-496F-9646-B80862C814B8}" presName="parentText" presStyleLbl="node1" presStyleIdx="3" presStyleCnt="5">
        <dgm:presLayoutVars>
          <dgm:chMax val="0"/>
          <dgm:bulletEnabled val="1"/>
        </dgm:presLayoutVars>
      </dgm:prSet>
      <dgm:spPr/>
    </dgm:pt>
    <dgm:pt modelId="{B646B2F6-02E4-A148-9E4F-F3D4BADA08E5}" type="pres">
      <dgm:prSet presAssocID="{1280AA47-A480-4E0F-8D62-2965412A89DB}" presName="spacer" presStyleCnt="0"/>
      <dgm:spPr/>
    </dgm:pt>
    <dgm:pt modelId="{87707D7C-4A44-8647-A6D6-475AFBCB4134}" type="pres">
      <dgm:prSet presAssocID="{A05FDD22-D53B-4493-A184-207A23C5D6C7}" presName="parentText" presStyleLbl="node1" presStyleIdx="4" presStyleCnt="5">
        <dgm:presLayoutVars>
          <dgm:chMax val="0"/>
          <dgm:bulletEnabled val="1"/>
        </dgm:presLayoutVars>
      </dgm:prSet>
      <dgm:spPr/>
    </dgm:pt>
  </dgm:ptLst>
  <dgm:cxnLst>
    <dgm:cxn modelId="{CE49E00B-0F48-4AAF-8629-EB42D650BA2C}" srcId="{771E6ECD-D77E-4A8F-A02B-30A2E7D433B7}" destId="{23CFC1B6-3592-4E0D-A77E-1AF138D8A02B}" srcOrd="1" destOrd="0" parTransId="{07988E5C-5B9D-4750-A1A8-68465458AEFC}" sibTransId="{ADBF8C51-4247-451A-960A-D2F91E47076F}"/>
    <dgm:cxn modelId="{D9B87815-D049-5A46-90B0-3725DBB972EF}" type="presOf" srcId="{23CFC1B6-3592-4E0D-A77E-1AF138D8A02B}" destId="{3ADAE849-1976-0246-8D4B-163FA154DA5B}" srcOrd="0" destOrd="0" presId="urn:microsoft.com/office/officeart/2005/8/layout/vList2"/>
    <dgm:cxn modelId="{600A1125-BB90-4748-940D-1076A91663C2}" type="presOf" srcId="{DF7ACAFF-59F0-4478-B051-F00DF8855ECB}" destId="{A99F34EA-B650-4B4D-A382-B2ACA33E4852}" srcOrd="0" destOrd="0" presId="urn:microsoft.com/office/officeart/2005/8/layout/vList2"/>
    <dgm:cxn modelId="{BE8C7B7C-FED2-C048-8889-49F46A3F592E}" type="presOf" srcId="{A05FDD22-D53B-4493-A184-207A23C5D6C7}" destId="{87707D7C-4A44-8647-A6D6-475AFBCB4134}" srcOrd="0" destOrd="0" presId="urn:microsoft.com/office/officeart/2005/8/layout/vList2"/>
    <dgm:cxn modelId="{4343A986-5585-A048-B08B-0FE639AA7C8D}" type="presOf" srcId="{771E6ECD-D77E-4A8F-A02B-30A2E7D433B7}" destId="{6DDF69F7-0A47-574D-9349-1FFC89CDFC27}" srcOrd="0" destOrd="0" presId="urn:microsoft.com/office/officeart/2005/8/layout/vList2"/>
    <dgm:cxn modelId="{77A3D0A3-12E9-4664-87CF-B76CCAE262B1}" srcId="{771E6ECD-D77E-4A8F-A02B-30A2E7D433B7}" destId="{DF7ACAFF-59F0-4478-B051-F00DF8855ECB}" srcOrd="0" destOrd="0" parTransId="{46A84EA5-78AB-4AB0-AC38-9A675CD85CE4}" sibTransId="{F34C5297-FA6A-4351-8EC8-DB7784681265}"/>
    <dgm:cxn modelId="{3FF63CA6-1100-498D-8B25-7718EEDF2EC3}" srcId="{771E6ECD-D77E-4A8F-A02B-30A2E7D433B7}" destId="{E02FE566-5E3E-47C2-BAAF-4DAAB5AECFD7}" srcOrd="2" destOrd="0" parTransId="{D65B53AF-B9F5-4B9D-B1D1-9537DBF9AC24}" sibTransId="{13308060-0A97-4033-9423-CDFB456D708E}"/>
    <dgm:cxn modelId="{4A74E9A9-8D6F-CB46-9FF0-877DE41BBDEF}" type="presOf" srcId="{E02FE566-5E3E-47C2-BAAF-4DAAB5AECFD7}" destId="{0099BDF7-681A-3D4A-B921-0A9A340840B7}" srcOrd="0" destOrd="0" presId="urn:microsoft.com/office/officeart/2005/8/layout/vList2"/>
    <dgm:cxn modelId="{E80EA2B0-78B2-4C9B-BCF3-F78916190C46}" srcId="{771E6ECD-D77E-4A8F-A02B-30A2E7D433B7}" destId="{A05FDD22-D53B-4493-A184-207A23C5D6C7}" srcOrd="4" destOrd="0" parTransId="{8DB47FED-FCE7-4AE3-87C3-3C301A5F292F}" sibTransId="{005D6D6B-21AF-4939-B23E-F3D75A2995CF}"/>
    <dgm:cxn modelId="{560EB3B3-599C-458F-B2DE-031C29AE86FA}" srcId="{771E6ECD-D77E-4A8F-A02B-30A2E7D433B7}" destId="{6FF40454-49F2-496F-9646-B80862C814B8}" srcOrd="3" destOrd="0" parTransId="{1392CB78-10EC-4457-BE15-E5A8252087F2}" sibTransId="{1280AA47-A480-4E0F-8D62-2965412A89DB}"/>
    <dgm:cxn modelId="{EE6753B9-39F5-984D-89A2-0522EFBD0A49}" type="presOf" srcId="{6FF40454-49F2-496F-9646-B80862C814B8}" destId="{C97386C7-9BFA-4848-8B03-A52FF1E33D84}" srcOrd="0" destOrd="0" presId="urn:microsoft.com/office/officeart/2005/8/layout/vList2"/>
    <dgm:cxn modelId="{AD4FFB04-6A82-2F41-8C23-5700A8C4BD40}" type="presParOf" srcId="{6DDF69F7-0A47-574D-9349-1FFC89CDFC27}" destId="{A99F34EA-B650-4B4D-A382-B2ACA33E4852}" srcOrd="0" destOrd="0" presId="urn:microsoft.com/office/officeart/2005/8/layout/vList2"/>
    <dgm:cxn modelId="{4FD4B408-B03C-0545-ACA2-11498C7104B0}" type="presParOf" srcId="{6DDF69F7-0A47-574D-9349-1FFC89CDFC27}" destId="{64216305-A890-8844-972D-3858F5824ECF}" srcOrd="1" destOrd="0" presId="urn:microsoft.com/office/officeart/2005/8/layout/vList2"/>
    <dgm:cxn modelId="{ADC87A74-E93D-454E-84A2-1711D8AFEE80}" type="presParOf" srcId="{6DDF69F7-0A47-574D-9349-1FFC89CDFC27}" destId="{3ADAE849-1976-0246-8D4B-163FA154DA5B}" srcOrd="2" destOrd="0" presId="urn:microsoft.com/office/officeart/2005/8/layout/vList2"/>
    <dgm:cxn modelId="{C565E6BC-73B7-004B-886A-3A35B0BCCA11}" type="presParOf" srcId="{6DDF69F7-0A47-574D-9349-1FFC89CDFC27}" destId="{70FBAC21-5553-3B44-949B-24B86FAF802D}" srcOrd="3" destOrd="0" presId="urn:microsoft.com/office/officeart/2005/8/layout/vList2"/>
    <dgm:cxn modelId="{4BAF3CEC-3C01-3940-9F80-66AC73DF2658}" type="presParOf" srcId="{6DDF69F7-0A47-574D-9349-1FFC89CDFC27}" destId="{0099BDF7-681A-3D4A-B921-0A9A340840B7}" srcOrd="4" destOrd="0" presId="urn:microsoft.com/office/officeart/2005/8/layout/vList2"/>
    <dgm:cxn modelId="{3F2C4295-EF6B-F540-A80F-47E473980A1F}" type="presParOf" srcId="{6DDF69F7-0A47-574D-9349-1FFC89CDFC27}" destId="{84E9CCC0-28D0-144C-B90B-C0E06E437168}" srcOrd="5" destOrd="0" presId="urn:microsoft.com/office/officeart/2005/8/layout/vList2"/>
    <dgm:cxn modelId="{006609BA-2A01-EA46-B7E2-E98A8DD0A4D6}" type="presParOf" srcId="{6DDF69F7-0A47-574D-9349-1FFC89CDFC27}" destId="{C97386C7-9BFA-4848-8B03-A52FF1E33D84}" srcOrd="6" destOrd="0" presId="urn:microsoft.com/office/officeart/2005/8/layout/vList2"/>
    <dgm:cxn modelId="{C25A438D-6C11-904C-B298-1487A83B276D}" type="presParOf" srcId="{6DDF69F7-0A47-574D-9349-1FFC89CDFC27}" destId="{B646B2F6-02E4-A148-9E4F-F3D4BADA08E5}" srcOrd="7" destOrd="0" presId="urn:microsoft.com/office/officeart/2005/8/layout/vList2"/>
    <dgm:cxn modelId="{2ECEE1D3-6B2E-8747-918C-DA01C53DB10D}" type="presParOf" srcId="{6DDF69F7-0A47-574D-9349-1FFC89CDFC27}" destId="{87707D7C-4A44-8647-A6D6-475AFBCB4134}"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5268392-F26C-E244-9D0D-27045587A6A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C377BB4-CB49-7D4C-B849-F8D2A5B185AC}">
      <dgm:prSet phldrT="[Text]"/>
      <dgm:spPr/>
      <dgm:t>
        <a:bodyPr/>
        <a:lstStyle/>
        <a:p>
          <a:r>
            <a:rPr lang="en-US" dirty="0"/>
            <a:t>----------------------.97</a:t>
          </a:r>
        </a:p>
      </dgm:t>
    </dgm:pt>
    <dgm:pt modelId="{A7B4EF92-859B-E649-B177-ECF2A312DF28}" type="parTrans" cxnId="{71D3FCA4-59B5-FB42-9B6E-35E7F9F7E0E1}">
      <dgm:prSet/>
      <dgm:spPr/>
      <dgm:t>
        <a:bodyPr/>
        <a:lstStyle/>
        <a:p>
          <a:endParaRPr lang="en-US"/>
        </a:p>
      </dgm:t>
    </dgm:pt>
    <dgm:pt modelId="{DC7863EE-EAEE-CA40-AD16-6170519605B4}" type="sibTrans" cxnId="{71D3FCA4-59B5-FB42-9B6E-35E7F9F7E0E1}">
      <dgm:prSet/>
      <dgm:spPr/>
      <dgm:t>
        <a:bodyPr/>
        <a:lstStyle/>
        <a:p>
          <a:endParaRPr lang="en-US"/>
        </a:p>
      </dgm:t>
    </dgm:pt>
    <dgm:pt modelId="{9C74819E-0479-A640-8FF7-62649F60672E}">
      <dgm:prSet phldrT="[Text]"/>
      <dgm:spPr/>
      <dgm:t>
        <a:bodyPr/>
        <a:lstStyle/>
        <a:p>
          <a:r>
            <a:rPr lang="en-US" dirty="0"/>
            <a:t>Control Group</a:t>
          </a:r>
        </a:p>
      </dgm:t>
    </dgm:pt>
    <dgm:pt modelId="{6A7FD4C8-E619-1B47-B582-4659EA41C439}" type="parTrans" cxnId="{8D159AE5-87D3-7349-B3B2-FF45897F9AFA}">
      <dgm:prSet/>
      <dgm:spPr/>
      <dgm:t>
        <a:bodyPr/>
        <a:lstStyle/>
        <a:p>
          <a:endParaRPr lang="en-US"/>
        </a:p>
      </dgm:t>
    </dgm:pt>
    <dgm:pt modelId="{2FD7DB1B-EDEE-AD42-AAC9-6930C77E5CA4}" type="sibTrans" cxnId="{8D159AE5-87D3-7349-B3B2-FF45897F9AFA}">
      <dgm:prSet/>
      <dgm:spPr/>
      <dgm:t>
        <a:bodyPr/>
        <a:lstStyle/>
        <a:p>
          <a:endParaRPr lang="en-US"/>
        </a:p>
      </dgm:t>
    </dgm:pt>
    <dgm:pt modelId="{D34584FE-91CB-F748-BF7F-8EDB83B95450}">
      <dgm:prSet phldrT="[Text]"/>
      <dgm:spPr/>
      <dgm:t>
        <a:bodyPr/>
        <a:lstStyle/>
        <a:p>
          <a:r>
            <a:rPr lang="en-US" dirty="0"/>
            <a:t>------------------------------------1.44</a:t>
          </a:r>
        </a:p>
      </dgm:t>
    </dgm:pt>
    <dgm:pt modelId="{97BB7E41-E28A-9240-B503-7B7D7A994517}" type="parTrans" cxnId="{F15CB21F-5729-F84E-A26D-9E70CE4B7D92}">
      <dgm:prSet/>
      <dgm:spPr/>
      <dgm:t>
        <a:bodyPr/>
        <a:lstStyle/>
        <a:p>
          <a:endParaRPr lang="en-US"/>
        </a:p>
      </dgm:t>
    </dgm:pt>
    <dgm:pt modelId="{ADFF91B7-7A7F-2841-A39F-D52971FEF27D}" type="sibTrans" cxnId="{F15CB21F-5729-F84E-A26D-9E70CE4B7D92}">
      <dgm:prSet/>
      <dgm:spPr/>
      <dgm:t>
        <a:bodyPr/>
        <a:lstStyle/>
        <a:p>
          <a:endParaRPr lang="en-US"/>
        </a:p>
      </dgm:t>
    </dgm:pt>
    <dgm:pt modelId="{3AFD42C8-EB03-F843-B907-327D3A2AD1EE}">
      <dgm:prSet phldrT="[Text]"/>
      <dgm:spPr/>
      <dgm:t>
        <a:bodyPr/>
        <a:lstStyle/>
        <a:p>
          <a:r>
            <a:rPr lang="en-US" dirty="0"/>
            <a:t>SMART Group</a:t>
          </a:r>
        </a:p>
      </dgm:t>
    </dgm:pt>
    <dgm:pt modelId="{1EAEAE11-AEF8-8B46-9271-ED7959B4EF7C}" type="parTrans" cxnId="{76F8D564-177B-9B42-84CF-5621186CA14E}">
      <dgm:prSet/>
      <dgm:spPr/>
      <dgm:t>
        <a:bodyPr/>
        <a:lstStyle/>
        <a:p>
          <a:endParaRPr lang="en-US"/>
        </a:p>
      </dgm:t>
    </dgm:pt>
    <dgm:pt modelId="{DF582460-C437-1C47-BC0C-189833FB0275}" type="sibTrans" cxnId="{76F8D564-177B-9B42-84CF-5621186CA14E}">
      <dgm:prSet/>
      <dgm:spPr/>
      <dgm:t>
        <a:bodyPr/>
        <a:lstStyle/>
        <a:p>
          <a:endParaRPr lang="en-US"/>
        </a:p>
      </dgm:t>
    </dgm:pt>
    <dgm:pt modelId="{CA827D56-0019-0B49-84D0-5F49F0A61C0B}" type="pres">
      <dgm:prSet presAssocID="{75268392-F26C-E244-9D0D-27045587A6AC}" presName="linear" presStyleCnt="0">
        <dgm:presLayoutVars>
          <dgm:animLvl val="lvl"/>
          <dgm:resizeHandles val="exact"/>
        </dgm:presLayoutVars>
      </dgm:prSet>
      <dgm:spPr/>
    </dgm:pt>
    <dgm:pt modelId="{C752EF2B-A3BC-964C-813F-06D473543E13}" type="pres">
      <dgm:prSet presAssocID="{EC377BB4-CB49-7D4C-B849-F8D2A5B185AC}" presName="parentText" presStyleLbl="node1" presStyleIdx="0" presStyleCnt="2">
        <dgm:presLayoutVars>
          <dgm:chMax val="0"/>
          <dgm:bulletEnabled val="1"/>
        </dgm:presLayoutVars>
      </dgm:prSet>
      <dgm:spPr/>
    </dgm:pt>
    <dgm:pt modelId="{2A927B15-401C-FF4C-8DEB-88B72CB7C494}" type="pres">
      <dgm:prSet presAssocID="{EC377BB4-CB49-7D4C-B849-F8D2A5B185AC}" presName="childText" presStyleLbl="revTx" presStyleIdx="0" presStyleCnt="2">
        <dgm:presLayoutVars>
          <dgm:bulletEnabled val="1"/>
        </dgm:presLayoutVars>
      </dgm:prSet>
      <dgm:spPr/>
    </dgm:pt>
    <dgm:pt modelId="{5A1C2B25-D654-0A48-8983-63D488A90381}" type="pres">
      <dgm:prSet presAssocID="{D34584FE-91CB-F748-BF7F-8EDB83B95450}" presName="parentText" presStyleLbl="node1" presStyleIdx="1" presStyleCnt="2">
        <dgm:presLayoutVars>
          <dgm:chMax val="0"/>
          <dgm:bulletEnabled val="1"/>
        </dgm:presLayoutVars>
      </dgm:prSet>
      <dgm:spPr/>
    </dgm:pt>
    <dgm:pt modelId="{9D7CD2A0-69B1-F247-AC5B-2FD8A20CCCD6}" type="pres">
      <dgm:prSet presAssocID="{D34584FE-91CB-F748-BF7F-8EDB83B95450}" presName="childText" presStyleLbl="revTx" presStyleIdx="1" presStyleCnt="2">
        <dgm:presLayoutVars>
          <dgm:bulletEnabled val="1"/>
        </dgm:presLayoutVars>
      </dgm:prSet>
      <dgm:spPr/>
    </dgm:pt>
  </dgm:ptLst>
  <dgm:cxnLst>
    <dgm:cxn modelId="{53E03208-1DA8-BD44-9852-C6B8408809CC}" type="presOf" srcId="{EC377BB4-CB49-7D4C-B849-F8D2A5B185AC}" destId="{C752EF2B-A3BC-964C-813F-06D473543E13}" srcOrd="0" destOrd="0" presId="urn:microsoft.com/office/officeart/2005/8/layout/vList2"/>
    <dgm:cxn modelId="{A56BD20B-7EDC-C846-B9CB-3DF2C167C718}" type="presOf" srcId="{D34584FE-91CB-F748-BF7F-8EDB83B95450}" destId="{5A1C2B25-D654-0A48-8983-63D488A90381}" srcOrd="0" destOrd="0" presId="urn:microsoft.com/office/officeart/2005/8/layout/vList2"/>
    <dgm:cxn modelId="{F15CB21F-5729-F84E-A26D-9E70CE4B7D92}" srcId="{75268392-F26C-E244-9D0D-27045587A6AC}" destId="{D34584FE-91CB-F748-BF7F-8EDB83B95450}" srcOrd="1" destOrd="0" parTransId="{97BB7E41-E28A-9240-B503-7B7D7A994517}" sibTransId="{ADFF91B7-7A7F-2841-A39F-D52971FEF27D}"/>
    <dgm:cxn modelId="{3454D03B-E515-954D-9D90-9636350A6918}" type="presOf" srcId="{9C74819E-0479-A640-8FF7-62649F60672E}" destId="{2A927B15-401C-FF4C-8DEB-88B72CB7C494}" srcOrd="0" destOrd="0" presId="urn:microsoft.com/office/officeart/2005/8/layout/vList2"/>
    <dgm:cxn modelId="{76F8D564-177B-9B42-84CF-5621186CA14E}" srcId="{D34584FE-91CB-F748-BF7F-8EDB83B95450}" destId="{3AFD42C8-EB03-F843-B907-327D3A2AD1EE}" srcOrd="0" destOrd="0" parTransId="{1EAEAE11-AEF8-8B46-9271-ED7959B4EF7C}" sibTransId="{DF582460-C437-1C47-BC0C-189833FB0275}"/>
    <dgm:cxn modelId="{54108968-2B48-5F4C-8191-5C424CECF191}" type="presOf" srcId="{75268392-F26C-E244-9D0D-27045587A6AC}" destId="{CA827D56-0019-0B49-84D0-5F49F0A61C0B}" srcOrd="0" destOrd="0" presId="urn:microsoft.com/office/officeart/2005/8/layout/vList2"/>
    <dgm:cxn modelId="{71D3FCA4-59B5-FB42-9B6E-35E7F9F7E0E1}" srcId="{75268392-F26C-E244-9D0D-27045587A6AC}" destId="{EC377BB4-CB49-7D4C-B849-F8D2A5B185AC}" srcOrd="0" destOrd="0" parTransId="{A7B4EF92-859B-E649-B177-ECF2A312DF28}" sibTransId="{DC7863EE-EAEE-CA40-AD16-6170519605B4}"/>
    <dgm:cxn modelId="{216F70C2-8691-1648-9C2B-E1BC17485E0B}" type="presOf" srcId="{3AFD42C8-EB03-F843-B907-327D3A2AD1EE}" destId="{9D7CD2A0-69B1-F247-AC5B-2FD8A20CCCD6}" srcOrd="0" destOrd="0" presId="urn:microsoft.com/office/officeart/2005/8/layout/vList2"/>
    <dgm:cxn modelId="{8D159AE5-87D3-7349-B3B2-FF45897F9AFA}" srcId="{EC377BB4-CB49-7D4C-B849-F8D2A5B185AC}" destId="{9C74819E-0479-A640-8FF7-62649F60672E}" srcOrd="0" destOrd="0" parTransId="{6A7FD4C8-E619-1B47-B582-4659EA41C439}" sibTransId="{2FD7DB1B-EDEE-AD42-AAC9-6930C77E5CA4}"/>
    <dgm:cxn modelId="{48AAA7F0-C718-0A41-983C-B9701B53AA1F}" type="presParOf" srcId="{CA827D56-0019-0B49-84D0-5F49F0A61C0B}" destId="{C752EF2B-A3BC-964C-813F-06D473543E13}" srcOrd="0" destOrd="0" presId="urn:microsoft.com/office/officeart/2005/8/layout/vList2"/>
    <dgm:cxn modelId="{C92CE332-7B55-4749-A607-B33321176DE6}" type="presParOf" srcId="{CA827D56-0019-0B49-84D0-5F49F0A61C0B}" destId="{2A927B15-401C-FF4C-8DEB-88B72CB7C494}" srcOrd="1" destOrd="0" presId="urn:microsoft.com/office/officeart/2005/8/layout/vList2"/>
    <dgm:cxn modelId="{11A719E5-7825-834B-885A-ADCDC927FC3A}" type="presParOf" srcId="{CA827D56-0019-0B49-84D0-5F49F0A61C0B}" destId="{5A1C2B25-D654-0A48-8983-63D488A90381}" srcOrd="2" destOrd="0" presId="urn:microsoft.com/office/officeart/2005/8/layout/vList2"/>
    <dgm:cxn modelId="{19F579D8-AEBC-4441-BA60-1D06D4DD8E2E}" type="presParOf" srcId="{CA827D56-0019-0B49-84D0-5F49F0A61C0B}" destId="{9D7CD2A0-69B1-F247-AC5B-2FD8A20CCCD6}"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0D2EA16-345F-4893-9947-1F5045170682}"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F83F661D-69E7-4AE0-B8AF-F9D341EDF7F6}">
      <dgm:prSet/>
      <dgm:spPr/>
      <dgm:t>
        <a:bodyPr/>
        <a:lstStyle/>
        <a:p>
          <a:pPr>
            <a:lnSpc>
              <a:spcPct val="100000"/>
            </a:lnSpc>
          </a:pPr>
          <a:r>
            <a:rPr lang="en-US"/>
            <a:t>More self-confident</a:t>
          </a:r>
        </a:p>
      </dgm:t>
    </dgm:pt>
    <dgm:pt modelId="{D441A2D4-87C6-4D84-94EB-FD6CA550D9D9}" type="parTrans" cxnId="{12FADA4F-FA35-4A66-8D9F-D49E32B1A225}">
      <dgm:prSet/>
      <dgm:spPr/>
      <dgm:t>
        <a:bodyPr/>
        <a:lstStyle/>
        <a:p>
          <a:endParaRPr lang="en-US"/>
        </a:p>
      </dgm:t>
    </dgm:pt>
    <dgm:pt modelId="{B22DB3A5-7726-4EB6-B4C4-B77A9FB1C3A6}" type="sibTrans" cxnId="{12FADA4F-FA35-4A66-8D9F-D49E32B1A225}">
      <dgm:prSet/>
      <dgm:spPr/>
      <dgm:t>
        <a:bodyPr/>
        <a:lstStyle/>
        <a:p>
          <a:pPr>
            <a:lnSpc>
              <a:spcPct val="100000"/>
            </a:lnSpc>
          </a:pPr>
          <a:endParaRPr lang="en-US"/>
        </a:p>
      </dgm:t>
    </dgm:pt>
    <dgm:pt modelId="{DE4CD7D2-13C6-4675-9EED-47B95B464AA0}">
      <dgm:prSet/>
      <dgm:spPr/>
      <dgm:t>
        <a:bodyPr/>
        <a:lstStyle/>
        <a:p>
          <a:pPr>
            <a:lnSpc>
              <a:spcPct val="100000"/>
            </a:lnSpc>
          </a:pPr>
          <a:r>
            <a:rPr lang="en-US"/>
            <a:t>Experience less stress</a:t>
          </a:r>
        </a:p>
      </dgm:t>
    </dgm:pt>
    <dgm:pt modelId="{DC30F8AC-BB91-4EAD-A313-7584D837999B}" type="parTrans" cxnId="{4DEF1066-AB90-49C2-A453-F56DCAF805C2}">
      <dgm:prSet/>
      <dgm:spPr/>
      <dgm:t>
        <a:bodyPr/>
        <a:lstStyle/>
        <a:p>
          <a:endParaRPr lang="en-US"/>
        </a:p>
      </dgm:t>
    </dgm:pt>
    <dgm:pt modelId="{0C6CBC43-5C8A-4CAC-8D5C-48827A62703D}" type="sibTrans" cxnId="{4DEF1066-AB90-49C2-A453-F56DCAF805C2}">
      <dgm:prSet/>
      <dgm:spPr/>
      <dgm:t>
        <a:bodyPr/>
        <a:lstStyle/>
        <a:p>
          <a:pPr>
            <a:lnSpc>
              <a:spcPct val="100000"/>
            </a:lnSpc>
          </a:pPr>
          <a:endParaRPr lang="en-US"/>
        </a:p>
      </dgm:t>
    </dgm:pt>
    <dgm:pt modelId="{5BEBC101-08D3-4BCE-954A-7049853B248D}">
      <dgm:prSet/>
      <dgm:spPr/>
      <dgm:t>
        <a:bodyPr/>
        <a:lstStyle/>
        <a:p>
          <a:pPr>
            <a:lnSpc>
              <a:spcPct val="100000"/>
            </a:lnSpc>
          </a:pPr>
          <a:r>
            <a:rPr lang="en-US"/>
            <a:t>Report and experience being happier at work</a:t>
          </a:r>
        </a:p>
      </dgm:t>
    </dgm:pt>
    <dgm:pt modelId="{29B8A2A2-269A-4996-B4AB-B33C9613C399}" type="parTrans" cxnId="{EAED63D9-6B1C-4637-B054-218FEDC160FE}">
      <dgm:prSet/>
      <dgm:spPr/>
      <dgm:t>
        <a:bodyPr/>
        <a:lstStyle/>
        <a:p>
          <a:endParaRPr lang="en-US"/>
        </a:p>
      </dgm:t>
    </dgm:pt>
    <dgm:pt modelId="{6E31195A-2692-4D67-96D5-A1DBD3A7D22C}" type="sibTrans" cxnId="{EAED63D9-6B1C-4637-B054-218FEDC160FE}">
      <dgm:prSet/>
      <dgm:spPr/>
      <dgm:t>
        <a:bodyPr/>
        <a:lstStyle/>
        <a:p>
          <a:pPr>
            <a:lnSpc>
              <a:spcPct val="100000"/>
            </a:lnSpc>
          </a:pPr>
          <a:endParaRPr lang="en-US"/>
        </a:p>
      </dgm:t>
    </dgm:pt>
    <dgm:pt modelId="{4705785E-ACA4-4592-AB8D-A06B051EBC79}">
      <dgm:prSet/>
      <dgm:spPr/>
      <dgm:t>
        <a:bodyPr/>
        <a:lstStyle/>
        <a:p>
          <a:pPr>
            <a:lnSpc>
              <a:spcPct val="100000"/>
            </a:lnSpc>
          </a:pPr>
          <a:r>
            <a:rPr lang="en-US"/>
            <a:t>Report desiring to be more productive</a:t>
          </a:r>
        </a:p>
      </dgm:t>
    </dgm:pt>
    <dgm:pt modelId="{99808B23-756A-407E-A4F4-2443634F9534}" type="parTrans" cxnId="{E27FC5E0-DF10-40B0-B6BA-076B25B2A4DA}">
      <dgm:prSet/>
      <dgm:spPr/>
      <dgm:t>
        <a:bodyPr/>
        <a:lstStyle/>
        <a:p>
          <a:endParaRPr lang="en-US"/>
        </a:p>
      </dgm:t>
    </dgm:pt>
    <dgm:pt modelId="{556C7369-20CA-490C-BF34-5B85EC2D25A6}" type="sibTrans" cxnId="{E27FC5E0-DF10-40B0-B6BA-076B25B2A4DA}">
      <dgm:prSet/>
      <dgm:spPr/>
      <dgm:t>
        <a:bodyPr/>
        <a:lstStyle/>
        <a:p>
          <a:endParaRPr lang="en-US"/>
        </a:p>
      </dgm:t>
    </dgm:pt>
    <dgm:pt modelId="{F672CEA5-63CF-4F4B-A29A-B935AFE49E21}" type="pres">
      <dgm:prSet presAssocID="{C0D2EA16-345F-4893-9947-1F5045170682}" presName="root" presStyleCnt="0">
        <dgm:presLayoutVars>
          <dgm:dir/>
          <dgm:resizeHandles val="exact"/>
        </dgm:presLayoutVars>
      </dgm:prSet>
      <dgm:spPr/>
    </dgm:pt>
    <dgm:pt modelId="{645DC867-6445-4233-9E40-424F5EAA185B}" type="pres">
      <dgm:prSet presAssocID="{C0D2EA16-345F-4893-9947-1F5045170682}" presName="container" presStyleCnt="0">
        <dgm:presLayoutVars>
          <dgm:dir/>
          <dgm:resizeHandles val="exact"/>
        </dgm:presLayoutVars>
      </dgm:prSet>
      <dgm:spPr/>
    </dgm:pt>
    <dgm:pt modelId="{2C4186EF-4011-48E6-BFF2-7C4444C37936}" type="pres">
      <dgm:prSet presAssocID="{F83F661D-69E7-4AE0-B8AF-F9D341EDF7F6}" presName="compNode" presStyleCnt="0"/>
      <dgm:spPr/>
    </dgm:pt>
    <dgm:pt modelId="{6D9B2EDE-E671-4086-96E5-E5B26B4B2500}" type="pres">
      <dgm:prSet presAssocID="{F83F661D-69E7-4AE0-B8AF-F9D341EDF7F6}" presName="iconBgRect" presStyleLbl="bgShp" presStyleIdx="0" presStyleCnt="4"/>
      <dgm:spPr/>
    </dgm:pt>
    <dgm:pt modelId="{64B56F0E-DCCA-4D5D-A0BB-BEE2B4FD9E6E}" type="pres">
      <dgm:prSet presAssocID="{F83F661D-69E7-4AE0-B8AF-F9D341EDF7F6}"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User"/>
        </a:ext>
      </dgm:extLst>
    </dgm:pt>
    <dgm:pt modelId="{57EFCB1F-002B-4BF9-B9FB-61AF4ADF46A2}" type="pres">
      <dgm:prSet presAssocID="{F83F661D-69E7-4AE0-B8AF-F9D341EDF7F6}" presName="spaceRect" presStyleCnt="0"/>
      <dgm:spPr/>
    </dgm:pt>
    <dgm:pt modelId="{3DC597F4-EC1C-4897-989B-4323D36A0717}" type="pres">
      <dgm:prSet presAssocID="{F83F661D-69E7-4AE0-B8AF-F9D341EDF7F6}" presName="textRect" presStyleLbl="revTx" presStyleIdx="0" presStyleCnt="4">
        <dgm:presLayoutVars>
          <dgm:chMax val="1"/>
          <dgm:chPref val="1"/>
        </dgm:presLayoutVars>
      </dgm:prSet>
      <dgm:spPr/>
    </dgm:pt>
    <dgm:pt modelId="{77ED698D-638C-4E34-8526-6F3052B857F9}" type="pres">
      <dgm:prSet presAssocID="{B22DB3A5-7726-4EB6-B4C4-B77A9FB1C3A6}" presName="sibTrans" presStyleLbl="sibTrans2D1" presStyleIdx="0" presStyleCnt="0"/>
      <dgm:spPr/>
    </dgm:pt>
    <dgm:pt modelId="{815DDCC5-7452-4748-AEAE-EB0C91EE3106}" type="pres">
      <dgm:prSet presAssocID="{DE4CD7D2-13C6-4675-9EED-47B95B464AA0}" presName="compNode" presStyleCnt="0"/>
      <dgm:spPr/>
    </dgm:pt>
    <dgm:pt modelId="{DEC289D0-DFDA-495C-A899-C037BD3CCC83}" type="pres">
      <dgm:prSet presAssocID="{DE4CD7D2-13C6-4675-9EED-47B95B464AA0}" presName="iconBgRect" presStyleLbl="bgShp" presStyleIdx="1" presStyleCnt="4"/>
      <dgm:spPr/>
    </dgm:pt>
    <dgm:pt modelId="{AEF1A263-63D9-4239-876C-BEBE72CF713F}" type="pres">
      <dgm:prSet presAssocID="{DE4CD7D2-13C6-4675-9EED-47B95B464AA0}"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miling Face with No Fill"/>
        </a:ext>
      </dgm:extLst>
    </dgm:pt>
    <dgm:pt modelId="{1772DF18-FB5E-4570-8353-29F35E8ADC19}" type="pres">
      <dgm:prSet presAssocID="{DE4CD7D2-13C6-4675-9EED-47B95B464AA0}" presName="spaceRect" presStyleCnt="0"/>
      <dgm:spPr/>
    </dgm:pt>
    <dgm:pt modelId="{232C1432-896B-4DE2-8608-4B76943C0B73}" type="pres">
      <dgm:prSet presAssocID="{DE4CD7D2-13C6-4675-9EED-47B95B464AA0}" presName="textRect" presStyleLbl="revTx" presStyleIdx="1" presStyleCnt="4">
        <dgm:presLayoutVars>
          <dgm:chMax val="1"/>
          <dgm:chPref val="1"/>
        </dgm:presLayoutVars>
      </dgm:prSet>
      <dgm:spPr/>
    </dgm:pt>
    <dgm:pt modelId="{0C91E347-E42C-4A31-889C-9190C1AE8CF4}" type="pres">
      <dgm:prSet presAssocID="{0C6CBC43-5C8A-4CAC-8D5C-48827A62703D}" presName="sibTrans" presStyleLbl="sibTrans2D1" presStyleIdx="0" presStyleCnt="0"/>
      <dgm:spPr/>
    </dgm:pt>
    <dgm:pt modelId="{C3D32736-1A9B-46FA-90FC-1D5025E8E439}" type="pres">
      <dgm:prSet presAssocID="{5BEBC101-08D3-4BCE-954A-7049853B248D}" presName="compNode" presStyleCnt="0"/>
      <dgm:spPr/>
    </dgm:pt>
    <dgm:pt modelId="{9F0B6014-B431-4C58-A4E7-6564F722D54D}" type="pres">
      <dgm:prSet presAssocID="{5BEBC101-08D3-4BCE-954A-7049853B248D}" presName="iconBgRect" presStyleLbl="bgShp" presStyleIdx="2" presStyleCnt="4"/>
      <dgm:spPr/>
    </dgm:pt>
    <dgm:pt modelId="{62C85A99-4ED9-4AA5-9111-8E3602F4878A}" type="pres">
      <dgm:prSet presAssocID="{5BEBC101-08D3-4BCE-954A-7049853B248D}"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Grinning Face with No Fill"/>
        </a:ext>
      </dgm:extLst>
    </dgm:pt>
    <dgm:pt modelId="{E2DD03B8-866F-4256-95E5-E3651515A17A}" type="pres">
      <dgm:prSet presAssocID="{5BEBC101-08D3-4BCE-954A-7049853B248D}" presName="spaceRect" presStyleCnt="0"/>
      <dgm:spPr/>
    </dgm:pt>
    <dgm:pt modelId="{78CAC817-AE5D-427B-A445-EA6957E80089}" type="pres">
      <dgm:prSet presAssocID="{5BEBC101-08D3-4BCE-954A-7049853B248D}" presName="textRect" presStyleLbl="revTx" presStyleIdx="2" presStyleCnt="4">
        <dgm:presLayoutVars>
          <dgm:chMax val="1"/>
          <dgm:chPref val="1"/>
        </dgm:presLayoutVars>
      </dgm:prSet>
      <dgm:spPr/>
    </dgm:pt>
    <dgm:pt modelId="{76515C86-32A8-415B-B4DB-2C308737762F}" type="pres">
      <dgm:prSet presAssocID="{6E31195A-2692-4D67-96D5-A1DBD3A7D22C}" presName="sibTrans" presStyleLbl="sibTrans2D1" presStyleIdx="0" presStyleCnt="0"/>
      <dgm:spPr/>
    </dgm:pt>
    <dgm:pt modelId="{DD780665-20BD-413F-BB4A-14E064EE737B}" type="pres">
      <dgm:prSet presAssocID="{4705785E-ACA4-4592-AB8D-A06B051EBC79}" presName="compNode" presStyleCnt="0"/>
      <dgm:spPr/>
    </dgm:pt>
    <dgm:pt modelId="{DE670D36-EDAC-414A-B236-DDCA8DEBC1FA}" type="pres">
      <dgm:prSet presAssocID="{4705785E-ACA4-4592-AB8D-A06B051EBC79}" presName="iconBgRect" presStyleLbl="bgShp" presStyleIdx="3" presStyleCnt="4"/>
      <dgm:spPr/>
    </dgm:pt>
    <dgm:pt modelId="{112B6B0E-0A0E-4BBA-B170-49CB5CDA7AFC}" type="pres">
      <dgm:prSet presAssocID="{4705785E-ACA4-4592-AB8D-A06B051EBC79}"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Document"/>
        </a:ext>
      </dgm:extLst>
    </dgm:pt>
    <dgm:pt modelId="{D702B1A4-ABA8-47DA-88F9-111EB7AEFD7F}" type="pres">
      <dgm:prSet presAssocID="{4705785E-ACA4-4592-AB8D-A06B051EBC79}" presName="spaceRect" presStyleCnt="0"/>
      <dgm:spPr/>
    </dgm:pt>
    <dgm:pt modelId="{D2D2CD34-549D-42DA-824A-02EA99E0AFA4}" type="pres">
      <dgm:prSet presAssocID="{4705785E-ACA4-4592-AB8D-A06B051EBC79}" presName="textRect" presStyleLbl="revTx" presStyleIdx="3" presStyleCnt="4">
        <dgm:presLayoutVars>
          <dgm:chMax val="1"/>
          <dgm:chPref val="1"/>
        </dgm:presLayoutVars>
      </dgm:prSet>
      <dgm:spPr/>
    </dgm:pt>
  </dgm:ptLst>
  <dgm:cxnLst>
    <dgm:cxn modelId="{48BDD410-040C-4EDF-A981-7DDE0ADE79E7}" type="presOf" srcId="{6E31195A-2692-4D67-96D5-A1DBD3A7D22C}" destId="{76515C86-32A8-415B-B4DB-2C308737762F}" srcOrd="0" destOrd="0" presId="urn:microsoft.com/office/officeart/2018/2/layout/IconCircleList"/>
    <dgm:cxn modelId="{50B3575E-6B13-425E-8364-70D46012B4BF}" type="presOf" srcId="{F83F661D-69E7-4AE0-B8AF-F9D341EDF7F6}" destId="{3DC597F4-EC1C-4897-989B-4323D36A0717}" srcOrd="0" destOrd="0" presId="urn:microsoft.com/office/officeart/2018/2/layout/IconCircleList"/>
    <dgm:cxn modelId="{4DEF1066-AB90-49C2-A453-F56DCAF805C2}" srcId="{C0D2EA16-345F-4893-9947-1F5045170682}" destId="{DE4CD7D2-13C6-4675-9EED-47B95B464AA0}" srcOrd="1" destOrd="0" parTransId="{DC30F8AC-BB91-4EAD-A313-7584D837999B}" sibTransId="{0C6CBC43-5C8A-4CAC-8D5C-48827A62703D}"/>
    <dgm:cxn modelId="{12FADA4F-FA35-4A66-8D9F-D49E32B1A225}" srcId="{C0D2EA16-345F-4893-9947-1F5045170682}" destId="{F83F661D-69E7-4AE0-B8AF-F9D341EDF7F6}" srcOrd="0" destOrd="0" parTransId="{D441A2D4-87C6-4D84-94EB-FD6CA550D9D9}" sibTransId="{B22DB3A5-7726-4EB6-B4C4-B77A9FB1C3A6}"/>
    <dgm:cxn modelId="{70D2CF84-09D3-4814-B73E-1AF0C81029C6}" type="presOf" srcId="{5BEBC101-08D3-4BCE-954A-7049853B248D}" destId="{78CAC817-AE5D-427B-A445-EA6957E80089}" srcOrd="0" destOrd="0" presId="urn:microsoft.com/office/officeart/2018/2/layout/IconCircleList"/>
    <dgm:cxn modelId="{97789A90-6D7E-4609-96E3-20FC5B0AB014}" type="presOf" srcId="{DE4CD7D2-13C6-4675-9EED-47B95B464AA0}" destId="{232C1432-896B-4DE2-8608-4B76943C0B73}" srcOrd="0" destOrd="0" presId="urn:microsoft.com/office/officeart/2018/2/layout/IconCircleList"/>
    <dgm:cxn modelId="{5561F598-EA24-4091-BCDE-0B3D87399B1D}" type="presOf" srcId="{C0D2EA16-345F-4893-9947-1F5045170682}" destId="{F672CEA5-63CF-4F4B-A29A-B935AFE49E21}" srcOrd="0" destOrd="0" presId="urn:microsoft.com/office/officeart/2018/2/layout/IconCircleList"/>
    <dgm:cxn modelId="{62B130BF-FEB7-4CF6-A567-11FE086C7D90}" type="presOf" srcId="{4705785E-ACA4-4592-AB8D-A06B051EBC79}" destId="{D2D2CD34-549D-42DA-824A-02EA99E0AFA4}" srcOrd="0" destOrd="0" presId="urn:microsoft.com/office/officeart/2018/2/layout/IconCircleList"/>
    <dgm:cxn modelId="{37495FC9-4A76-4D5B-8A15-9F5FDE79311F}" type="presOf" srcId="{0C6CBC43-5C8A-4CAC-8D5C-48827A62703D}" destId="{0C91E347-E42C-4A31-889C-9190C1AE8CF4}" srcOrd="0" destOrd="0" presId="urn:microsoft.com/office/officeart/2018/2/layout/IconCircleList"/>
    <dgm:cxn modelId="{EAED63D9-6B1C-4637-B054-218FEDC160FE}" srcId="{C0D2EA16-345F-4893-9947-1F5045170682}" destId="{5BEBC101-08D3-4BCE-954A-7049853B248D}" srcOrd="2" destOrd="0" parTransId="{29B8A2A2-269A-4996-B4AB-B33C9613C399}" sibTransId="{6E31195A-2692-4D67-96D5-A1DBD3A7D22C}"/>
    <dgm:cxn modelId="{E27FC5E0-DF10-40B0-B6BA-076B25B2A4DA}" srcId="{C0D2EA16-345F-4893-9947-1F5045170682}" destId="{4705785E-ACA4-4592-AB8D-A06B051EBC79}" srcOrd="3" destOrd="0" parTransId="{99808B23-756A-407E-A4F4-2443634F9534}" sibTransId="{556C7369-20CA-490C-BF34-5B85EC2D25A6}"/>
    <dgm:cxn modelId="{B381C7EA-48DC-48ED-A5D4-0AA1422041FD}" type="presOf" srcId="{B22DB3A5-7726-4EB6-B4C4-B77A9FB1C3A6}" destId="{77ED698D-638C-4E34-8526-6F3052B857F9}" srcOrd="0" destOrd="0" presId="urn:microsoft.com/office/officeart/2018/2/layout/IconCircleList"/>
    <dgm:cxn modelId="{322E1E57-EFF3-40DE-A5CE-1CD4C1959F3D}" type="presParOf" srcId="{F672CEA5-63CF-4F4B-A29A-B935AFE49E21}" destId="{645DC867-6445-4233-9E40-424F5EAA185B}" srcOrd="0" destOrd="0" presId="urn:microsoft.com/office/officeart/2018/2/layout/IconCircleList"/>
    <dgm:cxn modelId="{4B98E43A-2808-401C-B957-1AF789039DE5}" type="presParOf" srcId="{645DC867-6445-4233-9E40-424F5EAA185B}" destId="{2C4186EF-4011-48E6-BFF2-7C4444C37936}" srcOrd="0" destOrd="0" presId="urn:microsoft.com/office/officeart/2018/2/layout/IconCircleList"/>
    <dgm:cxn modelId="{ABC182CB-A526-4DFA-97D7-F9932304972A}" type="presParOf" srcId="{2C4186EF-4011-48E6-BFF2-7C4444C37936}" destId="{6D9B2EDE-E671-4086-96E5-E5B26B4B2500}" srcOrd="0" destOrd="0" presId="urn:microsoft.com/office/officeart/2018/2/layout/IconCircleList"/>
    <dgm:cxn modelId="{844E9470-9637-433B-A649-477F0BD2D0F2}" type="presParOf" srcId="{2C4186EF-4011-48E6-BFF2-7C4444C37936}" destId="{64B56F0E-DCCA-4D5D-A0BB-BEE2B4FD9E6E}" srcOrd="1" destOrd="0" presId="urn:microsoft.com/office/officeart/2018/2/layout/IconCircleList"/>
    <dgm:cxn modelId="{DF2AF92E-AED4-40FF-9E43-293ECCFDA9AE}" type="presParOf" srcId="{2C4186EF-4011-48E6-BFF2-7C4444C37936}" destId="{57EFCB1F-002B-4BF9-B9FB-61AF4ADF46A2}" srcOrd="2" destOrd="0" presId="urn:microsoft.com/office/officeart/2018/2/layout/IconCircleList"/>
    <dgm:cxn modelId="{749281A0-10B6-461F-A74A-EA2CBA464F1D}" type="presParOf" srcId="{2C4186EF-4011-48E6-BFF2-7C4444C37936}" destId="{3DC597F4-EC1C-4897-989B-4323D36A0717}" srcOrd="3" destOrd="0" presId="urn:microsoft.com/office/officeart/2018/2/layout/IconCircleList"/>
    <dgm:cxn modelId="{C0B7F2FD-C893-4CC9-9D61-3DE3B7E5F2C2}" type="presParOf" srcId="{645DC867-6445-4233-9E40-424F5EAA185B}" destId="{77ED698D-638C-4E34-8526-6F3052B857F9}" srcOrd="1" destOrd="0" presId="urn:microsoft.com/office/officeart/2018/2/layout/IconCircleList"/>
    <dgm:cxn modelId="{E4E85E40-BAD2-498C-A266-C6363CF80306}" type="presParOf" srcId="{645DC867-6445-4233-9E40-424F5EAA185B}" destId="{815DDCC5-7452-4748-AEAE-EB0C91EE3106}" srcOrd="2" destOrd="0" presId="urn:microsoft.com/office/officeart/2018/2/layout/IconCircleList"/>
    <dgm:cxn modelId="{84658A5F-1EC0-42E1-8793-F8C51D9293B7}" type="presParOf" srcId="{815DDCC5-7452-4748-AEAE-EB0C91EE3106}" destId="{DEC289D0-DFDA-495C-A899-C037BD3CCC83}" srcOrd="0" destOrd="0" presId="urn:microsoft.com/office/officeart/2018/2/layout/IconCircleList"/>
    <dgm:cxn modelId="{06A9BD65-0EC5-4619-93B4-11197172D48C}" type="presParOf" srcId="{815DDCC5-7452-4748-AEAE-EB0C91EE3106}" destId="{AEF1A263-63D9-4239-876C-BEBE72CF713F}" srcOrd="1" destOrd="0" presId="urn:microsoft.com/office/officeart/2018/2/layout/IconCircleList"/>
    <dgm:cxn modelId="{E3B1AEC4-372D-4298-92CC-61A150BFBE05}" type="presParOf" srcId="{815DDCC5-7452-4748-AEAE-EB0C91EE3106}" destId="{1772DF18-FB5E-4570-8353-29F35E8ADC19}" srcOrd="2" destOrd="0" presId="urn:microsoft.com/office/officeart/2018/2/layout/IconCircleList"/>
    <dgm:cxn modelId="{D9D434C5-9EAE-40AA-84A3-D53687E523E8}" type="presParOf" srcId="{815DDCC5-7452-4748-AEAE-EB0C91EE3106}" destId="{232C1432-896B-4DE2-8608-4B76943C0B73}" srcOrd="3" destOrd="0" presId="urn:microsoft.com/office/officeart/2018/2/layout/IconCircleList"/>
    <dgm:cxn modelId="{3E69A6F7-5DDC-47C5-90D3-DFE045DD590F}" type="presParOf" srcId="{645DC867-6445-4233-9E40-424F5EAA185B}" destId="{0C91E347-E42C-4A31-889C-9190C1AE8CF4}" srcOrd="3" destOrd="0" presId="urn:microsoft.com/office/officeart/2018/2/layout/IconCircleList"/>
    <dgm:cxn modelId="{B07D6617-967C-4FC0-90C4-75F2B2AE3215}" type="presParOf" srcId="{645DC867-6445-4233-9E40-424F5EAA185B}" destId="{C3D32736-1A9B-46FA-90FC-1D5025E8E439}" srcOrd="4" destOrd="0" presId="urn:microsoft.com/office/officeart/2018/2/layout/IconCircleList"/>
    <dgm:cxn modelId="{359D2A16-16F1-4113-89BA-60A24116B578}" type="presParOf" srcId="{C3D32736-1A9B-46FA-90FC-1D5025E8E439}" destId="{9F0B6014-B431-4C58-A4E7-6564F722D54D}" srcOrd="0" destOrd="0" presId="urn:microsoft.com/office/officeart/2018/2/layout/IconCircleList"/>
    <dgm:cxn modelId="{D2467D0E-9DE9-4D01-ABED-14A648CC12B8}" type="presParOf" srcId="{C3D32736-1A9B-46FA-90FC-1D5025E8E439}" destId="{62C85A99-4ED9-4AA5-9111-8E3602F4878A}" srcOrd="1" destOrd="0" presId="urn:microsoft.com/office/officeart/2018/2/layout/IconCircleList"/>
    <dgm:cxn modelId="{C154C227-B6A5-41B8-9243-8BFFAB6FCC3A}" type="presParOf" srcId="{C3D32736-1A9B-46FA-90FC-1D5025E8E439}" destId="{E2DD03B8-866F-4256-95E5-E3651515A17A}" srcOrd="2" destOrd="0" presId="urn:microsoft.com/office/officeart/2018/2/layout/IconCircleList"/>
    <dgm:cxn modelId="{BCCE7473-B196-498B-B172-F79187E73E5E}" type="presParOf" srcId="{C3D32736-1A9B-46FA-90FC-1D5025E8E439}" destId="{78CAC817-AE5D-427B-A445-EA6957E80089}" srcOrd="3" destOrd="0" presId="urn:microsoft.com/office/officeart/2018/2/layout/IconCircleList"/>
    <dgm:cxn modelId="{8A4F68D0-0BDE-4367-BE24-CF858D6AC63F}" type="presParOf" srcId="{645DC867-6445-4233-9E40-424F5EAA185B}" destId="{76515C86-32A8-415B-B4DB-2C308737762F}" srcOrd="5" destOrd="0" presId="urn:microsoft.com/office/officeart/2018/2/layout/IconCircleList"/>
    <dgm:cxn modelId="{3A5C88E4-02EB-4C5D-A91D-EA232ABADCBE}" type="presParOf" srcId="{645DC867-6445-4233-9E40-424F5EAA185B}" destId="{DD780665-20BD-413F-BB4A-14E064EE737B}" srcOrd="6" destOrd="0" presId="urn:microsoft.com/office/officeart/2018/2/layout/IconCircleList"/>
    <dgm:cxn modelId="{CA936FD7-9220-4A96-AFEE-6D66A2640787}" type="presParOf" srcId="{DD780665-20BD-413F-BB4A-14E064EE737B}" destId="{DE670D36-EDAC-414A-B236-DDCA8DEBC1FA}" srcOrd="0" destOrd="0" presId="urn:microsoft.com/office/officeart/2018/2/layout/IconCircleList"/>
    <dgm:cxn modelId="{DAD41B2A-DF48-4885-92FD-302325C14D12}" type="presParOf" srcId="{DD780665-20BD-413F-BB4A-14E064EE737B}" destId="{112B6B0E-0A0E-4BBA-B170-49CB5CDA7AFC}" srcOrd="1" destOrd="0" presId="urn:microsoft.com/office/officeart/2018/2/layout/IconCircleList"/>
    <dgm:cxn modelId="{3726DBD4-F1F1-46B9-A71D-707C56B18332}" type="presParOf" srcId="{DD780665-20BD-413F-BB4A-14E064EE737B}" destId="{D702B1A4-ABA8-47DA-88F9-111EB7AEFD7F}" srcOrd="2" destOrd="0" presId="urn:microsoft.com/office/officeart/2018/2/layout/IconCircleList"/>
    <dgm:cxn modelId="{6FC7C4B3-42B7-46B7-8F67-F7447293A10F}" type="presParOf" srcId="{DD780665-20BD-413F-BB4A-14E064EE737B}" destId="{D2D2CD34-549D-42DA-824A-02EA99E0AFA4}"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1C938E3-562F-4750-8E94-81E8CD20A64F}" type="doc">
      <dgm:prSet loTypeId="urn:microsoft.com/office/officeart/2005/8/layout/process1" loCatId="process" qsTypeId="urn:microsoft.com/office/officeart/2005/8/quickstyle/simple1" qsCatId="simple" csTypeId="urn:microsoft.com/office/officeart/2005/8/colors/colorful1" csCatId="colorful"/>
      <dgm:spPr/>
      <dgm:t>
        <a:bodyPr/>
        <a:lstStyle/>
        <a:p>
          <a:endParaRPr lang="en-US"/>
        </a:p>
      </dgm:t>
    </dgm:pt>
    <dgm:pt modelId="{F2A39580-28CA-4CB1-9CE0-04ED2E6E852F}">
      <dgm:prSet/>
      <dgm:spPr/>
      <dgm:t>
        <a:bodyPr/>
        <a:lstStyle/>
        <a:p>
          <a:r>
            <a:rPr lang="en-US"/>
            <a:t>Identify potential goal areas</a:t>
          </a:r>
        </a:p>
      </dgm:t>
    </dgm:pt>
    <dgm:pt modelId="{54ACD927-24A0-4CF8-BEA1-66EE1A931E02}" type="parTrans" cxnId="{EFF360EB-2E29-4828-B86D-3E7C74CED778}">
      <dgm:prSet/>
      <dgm:spPr/>
      <dgm:t>
        <a:bodyPr/>
        <a:lstStyle/>
        <a:p>
          <a:endParaRPr lang="en-US"/>
        </a:p>
      </dgm:t>
    </dgm:pt>
    <dgm:pt modelId="{0D72D0C3-7586-4D07-BD27-B315BD8C4661}" type="sibTrans" cxnId="{EFF360EB-2E29-4828-B86D-3E7C74CED778}">
      <dgm:prSet/>
      <dgm:spPr/>
      <dgm:t>
        <a:bodyPr/>
        <a:lstStyle/>
        <a:p>
          <a:endParaRPr lang="en-US"/>
        </a:p>
      </dgm:t>
    </dgm:pt>
    <dgm:pt modelId="{F74DB80D-F86C-46D7-84A4-2850C2500391}">
      <dgm:prSet/>
      <dgm:spPr/>
      <dgm:t>
        <a:bodyPr/>
        <a:lstStyle/>
        <a:p>
          <a:r>
            <a:rPr lang="en-US"/>
            <a:t>Create a SMART goal statement</a:t>
          </a:r>
        </a:p>
      </dgm:t>
    </dgm:pt>
    <dgm:pt modelId="{076A8157-61E4-45F9-97AD-F7772B477E94}" type="parTrans" cxnId="{1AC337E3-0396-49D6-8D73-5BED75884622}">
      <dgm:prSet/>
      <dgm:spPr/>
      <dgm:t>
        <a:bodyPr/>
        <a:lstStyle/>
        <a:p>
          <a:endParaRPr lang="en-US"/>
        </a:p>
      </dgm:t>
    </dgm:pt>
    <dgm:pt modelId="{B2F42C86-C04A-4C72-9E89-2192D002E5CB}" type="sibTrans" cxnId="{1AC337E3-0396-49D6-8D73-5BED75884622}">
      <dgm:prSet/>
      <dgm:spPr/>
      <dgm:t>
        <a:bodyPr/>
        <a:lstStyle/>
        <a:p>
          <a:endParaRPr lang="en-US"/>
        </a:p>
      </dgm:t>
    </dgm:pt>
    <dgm:pt modelId="{322AA0DF-9649-4BB8-BC8F-87370F3251B0}">
      <dgm:prSet/>
      <dgm:spPr/>
      <dgm:t>
        <a:bodyPr/>
        <a:lstStyle/>
        <a:p>
          <a:r>
            <a:rPr lang="en-US"/>
            <a:t>Define the Action Plan</a:t>
          </a:r>
        </a:p>
      </dgm:t>
    </dgm:pt>
    <dgm:pt modelId="{4D625843-AD58-417D-86DF-94BBAE7039E9}" type="parTrans" cxnId="{C351D0DB-79F2-4BC8-99B0-5519A3E611D6}">
      <dgm:prSet/>
      <dgm:spPr/>
      <dgm:t>
        <a:bodyPr/>
        <a:lstStyle/>
        <a:p>
          <a:endParaRPr lang="en-US"/>
        </a:p>
      </dgm:t>
    </dgm:pt>
    <dgm:pt modelId="{791471DB-444C-4E58-9531-0089F3BD9BCB}" type="sibTrans" cxnId="{C351D0DB-79F2-4BC8-99B0-5519A3E611D6}">
      <dgm:prSet/>
      <dgm:spPr/>
      <dgm:t>
        <a:bodyPr/>
        <a:lstStyle/>
        <a:p>
          <a:endParaRPr lang="en-US"/>
        </a:p>
      </dgm:t>
    </dgm:pt>
    <dgm:pt modelId="{A3A3F150-D350-43F4-8D06-7BA3164E1A1D}">
      <dgm:prSet/>
      <dgm:spPr/>
      <dgm:t>
        <a:bodyPr/>
        <a:lstStyle/>
        <a:p>
          <a:r>
            <a:rPr lang="en-US"/>
            <a:t>Implement and track</a:t>
          </a:r>
        </a:p>
      </dgm:t>
    </dgm:pt>
    <dgm:pt modelId="{7D9B8B6C-4967-4361-900B-2804DBBC65EF}" type="parTrans" cxnId="{DBDCBF1D-9923-4DC5-845D-6571C793A311}">
      <dgm:prSet/>
      <dgm:spPr/>
      <dgm:t>
        <a:bodyPr/>
        <a:lstStyle/>
        <a:p>
          <a:endParaRPr lang="en-US"/>
        </a:p>
      </dgm:t>
    </dgm:pt>
    <dgm:pt modelId="{CF35F673-F03F-4BBF-BA8E-780249783C8D}" type="sibTrans" cxnId="{DBDCBF1D-9923-4DC5-845D-6571C793A311}">
      <dgm:prSet/>
      <dgm:spPr/>
      <dgm:t>
        <a:bodyPr/>
        <a:lstStyle/>
        <a:p>
          <a:endParaRPr lang="en-US"/>
        </a:p>
      </dgm:t>
    </dgm:pt>
    <dgm:pt modelId="{28924ECC-3F2A-AD4C-880C-5A955902BB62}" type="pres">
      <dgm:prSet presAssocID="{01C938E3-562F-4750-8E94-81E8CD20A64F}" presName="Name0" presStyleCnt="0">
        <dgm:presLayoutVars>
          <dgm:dir/>
          <dgm:resizeHandles val="exact"/>
        </dgm:presLayoutVars>
      </dgm:prSet>
      <dgm:spPr/>
    </dgm:pt>
    <dgm:pt modelId="{CEA1F306-398B-A840-AD97-0C98BA17273B}" type="pres">
      <dgm:prSet presAssocID="{F2A39580-28CA-4CB1-9CE0-04ED2E6E852F}" presName="node" presStyleLbl="node1" presStyleIdx="0" presStyleCnt="4">
        <dgm:presLayoutVars>
          <dgm:bulletEnabled val="1"/>
        </dgm:presLayoutVars>
      </dgm:prSet>
      <dgm:spPr/>
    </dgm:pt>
    <dgm:pt modelId="{72E0BAED-9670-5746-B860-8DDFE4A1C1AA}" type="pres">
      <dgm:prSet presAssocID="{0D72D0C3-7586-4D07-BD27-B315BD8C4661}" presName="sibTrans" presStyleLbl="sibTrans2D1" presStyleIdx="0" presStyleCnt="3"/>
      <dgm:spPr/>
    </dgm:pt>
    <dgm:pt modelId="{68D784BB-BDC1-7442-AAA3-F3816978E177}" type="pres">
      <dgm:prSet presAssocID="{0D72D0C3-7586-4D07-BD27-B315BD8C4661}" presName="connectorText" presStyleLbl="sibTrans2D1" presStyleIdx="0" presStyleCnt="3"/>
      <dgm:spPr/>
    </dgm:pt>
    <dgm:pt modelId="{DA29BB2F-A209-F246-83D3-9BD9381CF306}" type="pres">
      <dgm:prSet presAssocID="{F74DB80D-F86C-46D7-84A4-2850C2500391}" presName="node" presStyleLbl="node1" presStyleIdx="1" presStyleCnt="4">
        <dgm:presLayoutVars>
          <dgm:bulletEnabled val="1"/>
        </dgm:presLayoutVars>
      </dgm:prSet>
      <dgm:spPr/>
    </dgm:pt>
    <dgm:pt modelId="{187089F5-0DBF-6D4E-9A6A-2723ADF073C4}" type="pres">
      <dgm:prSet presAssocID="{B2F42C86-C04A-4C72-9E89-2192D002E5CB}" presName="sibTrans" presStyleLbl="sibTrans2D1" presStyleIdx="1" presStyleCnt="3"/>
      <dgm:spPr/>
    </dgm:pt>
    <dgm:pt modelId="{CC6FEB72-05E6-2248-9A2C-5528DCAC15A4}" type="pres">
      <dgm:prSet presAssocID="{B2F42C86-C04A-4C72-9E89-2192D002E5CB}" presName="connectorText" presStyleLbl="sibTrans2D1" presStyleIdx="1" presStyleCnt="3"/>
      <dgm:spPr/>
    </dgm:pt>
    <dgm:pt modelId="{163DED72-3BDE-2549-B75F-99791D391829}" type="pres">
      <dgm:prSet presAssocID="{322AA0DF-9649-4BB8-BC8F-87370F3251B0}" presName="node" presStyleLbl="node1" presStyleIdx="2" presStyleCnt="4">
        <dgm:presLayoutVars>
          <dgm:bulletEnabled val="1"/>
        </dgm:presLayoutVars>
      </dgm:prSet>
      <dgm:spPr/>
    </dgm:pt>
    <dgm:pt modelId="{6A9A2E6E-E800-7542-B288-0E5B262EEB4A}" type="pres">
      <dgm:prSet presAssocID="{791471DB-444C-4E58-9531-0089F3BD9BCB}" presName="sibTrans" presStyleLbl="sibTrans2D1" presStyleIdx="2" presStyleCnt="3"/>
      <dgm:spPr/>
    </dgm:pt>
    <dgm:pt modelId="{4C4D0583-F69D-3849-B293-6AB6A50D7B4E}" type="pres">
      <dgm:prSet presAssocID="{791471DB-444C-4E58-9531-0089F3BD9BCB}" presName="connectorText" presStyleLbl="sibTrans2D1" presStyleIdx="2" presStyleCnt="3"/>
      <dgm:spPr/>
    </dgm:pt>
    <dgm:pt modelId="{4C3323BE-6043-214C-92E0-C39ED1C9C6DB}" type="pres">
      <dgm:prSet presAssocID="{A3A3F150-D350-43F4-8D06-7BA3164E1A1D}" presName="node" presStyleLbl="node1" presStyleIdx="3" presStyleCnt="4">
        <dgm:presLayoutVars>
          <dgm:bulletEnabled val="1"/>
        </dgm:presLayoutVars>
      </dgm:prSet>
      <dgm:spPr/>
    </dgm:pt>
  </dgm:ptLst>
  <dgm:cxnLst>
    <dgm:cxn modelId="{28527A00-C21F-BB4F-8A88-687B27D33CE9}" type="presOf" srcId="{0D72D0C3-7586-4D07-BD27-B315BD8C4661}" destId="{68D784BB-BDC1-7442-AAA3-F3816978E177}" srcOrd="1" destOrd="0" presId="urn:microsoft.com/office/officeart/2005/8/layout/process1"/>
    <dgm:cxn modelId="{B6A08605-5AA6-224E-8E39-493437DF25A6}" type="presOf" srcId="{791471DB-444C-4E58-9531-0089F3BD9BCB}" destId="{4C4D0583-F69D-3849-B293-6AB6A50D7B4E}" srcOrd="1" destOrd="0" presId="urn:microsoft.com/office/officeart/2005/8/layout/process1"/>
    <dgm:cxn modelId="{DBDCBF1D-9923-4DC5-845D-6571C793A311}" srcId="{01C938E3-562F-4750-8E94-81E8CD20A64F}" destId="{A3A3F150-D350-43F4-8D06-7BA3164E1A1D}" srcOrd="3" destOrd="0" parTransId="{7D9B8B6C-4967-4361-900B-2804DBBC65EF}" sibTransId="{CF35F673-F03F-4BBF-BA8E-780249783C8D}"/>
    <dgm:cxn modelId="{C3AEC929-3864-CB41-BB1B-5F7DDA8CFFDF}" type="presOf" srcId="{A3A3F150-D350-43F4-8D06-7BA3164E1A1D}" destId="{4C3323BE-6043-214C-92E0-C39ED1C9C6DB}" srcOrd="0" destOrd="0" presId="urn:microsoft.com/office/officeart/2005/8/layout/process1"/>
    <dgm:cxn modelId="{2230C42A-BE8F-B840-894E-D1F000E7B09B}" type="presOf" srcId="{F2A39580-28CA-4CB1-9CE0-04ED2E6E852F}" destId="{CEA1F306-398B-A840-AD97-0C98BA17273B}" srcOrd="0" destOrd="0" presId="urn:microsoft.com/office/officeart/2005/8/layout/process1"/>
    <dgm:cxn modelId="{B790C153-D84E-8D4A-9042-FCBE66E8B478}" type="presOf" srcId="{B2F42C86-C04A-4C72-9E89-2192D002E5CB}" destId="{CC6FEB72-05E6-2248-9A2C-5528DCAC15A4}" srcOrd="1" destOrd="0" presId="urn:microsoft.com/office/officeart/2005/8/layout/process1"/>
    <dgm:cxn modelId="{EC4B227D-67F9-5445-BF88-F506A27A44C4}" type="presOf" srcId="{0D72D0C3-7586-4D07-BD27-B315BD8C4661}" destId="{72E0BAED-9670-5746-B860-8DDFE4A1C1AA}" srcOrd="0" destOrd="0" presId="urn:microsoft.com/office/officeart/2005/8/layout/process1"/>
    <dgm:cxn modelId="{58CF2184-B623-C74D-B3E0-75D14E2B085D}" type="presOf" srcId="{791471DB-444C-4E58-9531-0089F3BD9BCB}" destId="{6A9A2E6E-E800-7542-B288-0E5B262EEB4A}" srcOrd="0" destOrd="0" presId="urn:microsoft.com/office/officeart/2005/8/layout/process1"/>
    <dgm:cxn modelId="{629C38B9-0E63-F041-AC59-E68788B68777}" type="presOf" srcId="{01C938E3-562F-4750-8E94-81E8CD20A64F}" destId="{28924ECC-3F2A-AD4C-880C-5A955902BB62}" srcOrd="0" destOrd="0" presId="urn:microsoft.com/office/officeart/2005/8/layout/process1"/>
    <dgm:cxn modelId="{B911A4C7-C787-B94D-BBB4-30B131D5EEF8}" type="presOf" srcId="{F74DB80D-F86C-46D7-84A4-2850C2500391}" destId="{DA29BB2F-A209-F246-83D3-9BD9381CF306}" srcOrd="0" destOrd="0" presId="urn:microsoft.com/office/officeart/2005/8/layout/process1"/>
    <dgm:cxn modelId="{C4E6A9C7-2CCF-9241-91E7-783C306C34E5}" type="presOf" srcId="{B2F42C86-C04A-4C72-9E89-2192D002E5CB}" destId="{187089F5-0DBF-6D4E-9A6A-2723ADF073C4}" srcOrd="0" destOrd="0" presId="urn:microsoft.com/office/officeart/2005/8/layout/process1"/>
    <dgm:cxn modelId="{4F1615D1-87C6-2843-9D39-B1A999972CF5}" type="presOf" srcId="{322AA0DF-9649-4BB8-BC8F-87370F3251B0}" destId="{163DED72-3BDE-2549-B75F-99791D391829}" srcOrd="0" destOrd="0" presId="urn:microsoft.com/office/officeart/2005/8/layout/process1"/>
    <dgm:cxn modelId="{C351D0DB-79F2-4BC8-99B0-5519A3E611D6}" srcId="{01C938E3-562F-4750-8E94-81E8CD20A64F}" destId="{322AA0DF-9649-4BB8-BC8F-87370F3251B0}" srcOrd="2" destOrd="0" parTransId="{4D625843-AD58-417D-86DF-94BBAE7039E9}" sibTransId="{791471DB-444C-4E58-9531-0089F3BD9BCB}"/>
    <dgm:cxn modelId="{1AC337E3-0396-49D6-8D73-5BED75884622}" srcId="{01C938E3-562F-4750-8E94-81E8CD20A64F}" destId="{F74DB80D-F86C-46D7-84A4-2850C2500391}" srcOrd="1" destOrd="0" parTransId="{076A8157-61E4-45F9-97AD-F7772B477E94}" sibTransId="{B2F42C86-C04A-4C72-9E89-2192D002E5CB}"/>
    <dgm:cxn modelId="{EFF360EB-2E29-4828-B86D-3E7C74CED778}" srcId="{01C938E3-562F-4750-8E94-81E8CD20A64F}" destId="{F2A39580-28CA-4CB1-9CE0-04ED2E6E852F}" srcOrd="0" destOrd="0" parTransId="{54ACD927-24A0-4CF8-BEA1-66EE1A931E02}" sibTransId="{0D72D0C3-7586-4D07-BD27-B315BD8C4661}"/>
    <dgm:cxn modelId="{3A6C9127-3A9C-5545-88C5-800889AAB4E2}" type="presParOf" srcId="{28924ECC-3F2A-AD4C-880C-5A955902BB62}" destId="{CEA1F306-398B-A840-AD97-0C98BA17273B}" srcOrd="0" destOrd="0" presId="urn:microsoft.com/office/officeart/2005/8/layout/process1"/>
    <dgm:cxn modelId="{2D8D83DB-DC57-5949-A9D4-A2073E4508C6}" type="presParOf" srcId="{28924ECC-3F2A-AD4C-880C-5A955902BB62}" destId="{72E0BAED-9670-5746-B860-8DDFE4A1C1AA}" srcOrd="1" destOrd="0" presId="urn:microsoft.com/office/officeart/2005/8/layout/process1"/>
    <dgm:cxn modelId="{A1967578-EB89-004A-9368-A6D87FD21589}" type="presParOf" srcId="{72E0BAED-9670-5746-B860-8DDFE4A1C1AA}" destId="{68D784BB-BDC1-7442-AAA3-F3816978E177}" srcOrd="0" destOrd="0" presId="urn:microsoft.com/office/officeart/2005/8/layout/process1"/>
    <dgm:cxn modelId="{4B928ECF-7650-D84D-9509-71D9C5982B9A}" type="presParOf" srcId="{28924ECC-3F2A-AD4C-880C-5A955902BB62}" destId="{DA29BB2F-A209-F246-83D3-9BD9381CF306}" srcOrd="2" destOrd="0" presId="urn:microsoft.com/office/officeart/2005/8/layout/process1"/>
    <dgm:cxn modelId="{AC8DCF8C-50E7-744B-8310-E91E3B58FEF6}" type="presParOf" srcId="{28924ECC-3F2A-AD4C-880C-5A955902BB62}" destId="{187089F5-0DBF-6D4E-9A6A-2723ADF073C4}" srcOrd="3" destOrd="0" presId="urn:microsoft.com/office/officeart/2005/8/layout/process1"/>
    <dgm:cxn modelId="{20B5D1AD-B866-7847-9B5E-5E060DCAF951}" type="presParOf" srcId="{187089F5-0DBF-6D4E-9A6A-2723ADF073C4}" destId="{CC6FEB72-05E6-2248-9A2C-5528DCAC15A4}" srcOrd="0" destOrd="0" presId="urn:microsoft.com/office/officeart/2005/8/layout/process1"/>
    <dgm:cxn modelId="{17E9213E-BB14-C44D-B5E3-C26B1AB6ED4F}" type="presParOf" srcId="{28924ECC-3F2A-AD4C-880C-5A955902BB62}" destId="{163DED72-3BDE-2549-B75F-99791D391829}" srcOrd="4" destOrd="0" presId="urn:microsoft.com/office/officeart/2005/8/layout/process1"/>
    <dgm:cxn modelId="{9C6321E3-5B7A-E448-976B-66FB46FDCC81}" type="presParOf" srcId="{28924ECC-3F2A-AD4C-880C-5A955902BB62}" destId="{6A9A2E6E-E800-7542-B288-0E5B262EEB4A}" srcOrd="5" destOrd="0" presId="urn:microsoft.com/office/officeart/2005/8/layout/process1"/>
    <dgm:cxn modelId="{F054ACE8-C2D9-6D46-B76C-82E24AA2492F}" type="presParOf" srcId="{6A9A2E6E-E800-7542-B288-0E5B262EEB4A}" destId="{4C4D0583-F69D-3849-B293-6AB6A50D7B4E}" srcOrd="0" destOrd="0" presId="urn:microsoft.com/office/officeart/2005/8/layout/process1"/>
    <dgm:cxn modelId="{026A9E3D-F44B-9D44-8EE8-8105CF4DA401}" type="presParOf" srcId="{28924ECC-3F2A-AD4C-880C-5A955902BB62}" destId="{4C3323BE-6043-214C-92E0-C39ED1C9C6DB}"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F2BB901-D673-4FBB-9558-6A5BB469C682}"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EBB5336E-9FEC-4C93-8353-6557BFBACFD7}">
      <dgm:prSet/>
      <dgm:spPr/>
      <dgm:t>
        <a:bodyPr/>
        <a:lstStyle/>
        <a:p>
          <a:r>
            <a:rPr lang="en-US"/>
            <a:t>What is the PRIMARY BUSINESS of your organization?</a:t>
          </a:r>
        </a:p>
      </dgm:t>
    </dgm:pt>
    <dgm:pt modelId="{AF8C066F-91D8-42D9-A503-C81F2EE0BA41}" type="parTrans" cxnId="{A6160CB3-6F4B-4CAA-8F42-C0140037FDD9}">
      <dgm:prSet/>
      <dgm:spPr/>
      <dgm:t>
        <a:bodyPr/>
        <a:lstStyle/>
        <a:p>
          <a:endParaRPr lang="en-US"/>
        </a:p>
      </dgm:t>
    </dgm:pt>
    <dgm:pt modelId="{92A68E1C-2F31-4CC0-BC88-83821C26D2E2}" type="sibTrans" cxnId="{A6160CB3-6F4B-4CAA-8F42-C0140037FDD9}">
      <dgm:prSet/>
      <dgm:spPr/>
      <dgm:t>
        <a:bodyPr/>
        <a:lstStyle/>
        <a:p>
          <a:endParaRPr lang="en-US"/>
        </a:p>
      </dgm:t>
    </dgm:pt>
    <dgm:pt modelId="{15E5C43E-2B66-4A66-88E0-0247BA0A20AA}">
      <dgm:prSet/>
      <dgm:spPr/>
      <dgm:t>
        <a:bodyPr/>
        <a:lstStyle/>
        <a:p>
          <a:r>
            <a:rPr lang="en-US"/>
            <a:t>What are the SKILLS of your team?</a:t>
          </a:r>
        </a:p>
      </dgm:t>
    </dgm:pt>
    <dgm:pt modelId="{8BA905BC-C04D-47EE-A7A7-04EBD13E83DE}" type="parTrans" cxnId="{8087A800-D796-4AC0-AF2D-BB7DF60ED143}">
      <dgm:prSet/>
      <dgm:spPr/>
      <dgm:t>
        <a:bodyPr/>
        <a:lstStyle/>
        <a:p>
          <a:endParaRPr lang="en-US"/>
        </a:p>
      </dgm:t>
    </dgm:pt>
    <dgm:pt modelId="{8128DDFE-826A-4CD7-BE4E-C75F70226F42}" type="sibTrans" cxnId="{8087A800-D796-4AC0-AF2D-BB7DF60ED143}">
      <dgm:prSet/>
      <dgm:spPr/>
      <dgm:t>
        <a:bodyPr/>
        <a:lstStyle/>
        <a:p>
          <a:endParaRPr lang="en-US"/>
        </a:p>
      </dgm:t>
    </dgm:pt>
    <dgm:pt modelId="{41E33DC1-FCE1-4F39-B93A-4C31B956A89E}">
      <dgm:prSet/>
      <dgm:spPr/>
      <dgm:t>
        <a:bodyPr/>
        <a:lstStyle/>
        <a:p>
          <a:r>
            <a:rPr lang="en-US"/>
            <a:t>What areas have OPPORTUNITIES to set goals?</a:t>
          </a:r>
        </a:p>
      </dgm:t>
    </dgm:pt>
    <dgm:pt modelId="{3320B3DF-212E-4746-B2B2-FAE47915B357}" type="parTrans" cxnId="{100BEAA0-9F4E-40D6-B3B4-643EA0057460}">
      <dgm:prSet/>
      <dgm:spPr/>
      <dgm:t>
        <a:bodyPr/>
        <a:lstStyle/>
        <a:p>
          <a:endParaRPr lang="en-US"/>
        </a:p>
      </dgm:t>
    </dgm:pt>
    <dgm:pt modelId="{02B11CCD-BD40-4EE0-AF42-4849964726B8}" type="sibTrans" cxnId="{100BEAA0-9F4E-40D6-B3B4-643EA0057460}">
      <dgm:prSet/>
      <dgm:spPr/>
      <dgm:t>
        <a:bodyPr/>
        <a:lstStyle/>
        <a:p>
          <a:endParaRPr lang="en-US"/>
        </a:p>
      </dgm:t>
    </dgm:pt>
    <dgm:pt modelId="{6CEFC666-79B1-4735-B9F0-9718313217B1}">
      <dgm:prSet/>
      <dgm:spPr/>
      <dgm:t>
        <a:bodyPr/>
        <a:lstStyle/>
        <a:p>
          <a:r>
            <a:rPr lang="en-US"/>
            <a:t>Select HIGHEST priorities</a:t>
          </a:r>
        </a:p>
      </dgm:t>
    </dgm:pt>
    <dgm:pt modelId="{02095ADA-535A-48DC-8CAB-5FAD1FC303BC}" type="parTrans" cxnId="{E017C314-0521-40DC-AAF7-69426D5DF4F4}">
      <dgm:prSet/>
      <dgm:spPr/>
      <dgm:t>
        <a:bodyPr/>
        <a:lstStyle/>
        <a:p>
          <a:endParaRPr lang="en-US"/>
        </a:p>
      </dgm:t>
    </dgm:pt>
    <dgm:pt modelId="{C31ECFAF-CD61-4D06-822E-317B88E262E8}" type="sibTrans" cxnId="{E017C314-0521-40DC-AAF7-69426D5DF4F4}">
      <dgm:prSet/>
      <dgm:spPr/>
      <dgm:t>
        <a:bodyPr/>
        <a:lstStyle/>
        <a:p>
          <a:endParaRPr lang="en-US"/>
        </a:p>
      </dgm:t>
    </dgm:pt>
    <dgm:pt modelId="{B565CCAF-CE66-4BEA-A0D9-98943DD87E8A}" type="pres">
      <dgm:prSet presAssocID="{1F2BB901-D673-4FBB-9558-6A5BB469C682}" presName="root" presStyleCnt="0">
        <dgm:presLayoutVars>
          <dgm:dir/>
          <dgm:resizeHandles val="exact"/>
        </dgm:presLayoutVars>
      </dgm:prSet>
      <dgm:spPr/>
    </dgm:pt>
    <dgm:pt modelId="{044375B2-5564-46D8-8BDF-EABCCC1E78BC}" type="pres">
      <dgm:prSet presAssocID="{EBB5336E-9FEC-4C93-8353-6557BFBACFD7}" presName="compNode" presStyleCnt="0"/>
      <dgm:spPr/>
    </dgm:pt>
    <dgm:pt modelId="{A72BCD7D-0732-4C7A-A3EE-79193E87596E}" type="pres">
      <dgm:prSet presAssocID="{EBB5336E-9FEC-4C93-8353-6557BFBACFD7}" presName="bgRect" presStyleLbl="bgShp" presStyleIdx="0" presStyleCnt="4"/>
      <dgm:spPr/>
    </dgm:pt>
    <dgm:pt modelId="{380CB652-CBAA-470D-A9F2-4B0348287B47}" type="pres">
      <dgm:prSet presAssocID="{EBB5336E-9FEC-4C93-8353-6557BFBACFD7}"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ierarchy"/>
        </a:ext>
      </dgm:extLst>
    </dgm:pt>
    <dgm:pt modelId="{A7CAEA5B-EF7A-4235-98A4-269981C21025}" type="pres">
      <dgm:prSet presAssocID="{EBB5336E-9FEC-4C93-8353-6557BFBACFD7}" presName="spaceRect" presStyleCnt="0"/>
      <dgm:spPr/>
    </dgm:pt>
    <dgm:pt modelId="{9BF6077C-9303-409E-B231-48915FB5ADD9}" type="pres">
      <dgm:prSet presAssocID="{EBB5336E-9FEC-4C93-8353-6557BFBACFD7}" presName="parTx" presStyleLbl="revTx" presStyleIdx="0" presStyleCnt="4">
        <dgm:presLayoutVars>
          <dgm:chMax val="0"/>
          <dgm:chPref val="0"/>
        </dgm:presLayoutVars>
      </dgm:prSet>
      <dgm:spPr/>
    </dgm:pt>
    <dgm:pt modelId="{DE66954D-91AA-4104-A4A6-F82ABFB9A7E1}" type="pres">
      <dgm:prSet presAssocID="{92A68E1C-2F31-4CC0-BC88-83821C26D2E2}" presName="sibTrans" presStyleCnt="0"/>
      <dgm:spPr/>
    </dgm:pt>
    <dgm:pt modelId="{22CBFD39-2FDF-4A4D-B554-5F5D283F2E26}" type="pres">
      <dgm:prSet presAssocID="{15E5C43E-2B66-4A66-88E0-0247BA0A20AA}" presName="compNode" presStyleCnt="0"/>
      <dgm:spPr/>
    </dgm:pt>
    <dgm:pt modelId="{060E2734-C14A-4F5A-BFFB-7316A4427178}" type="pres">
      <dgm:prSet presAssocID="{15E5C43E-2B66-4A66-88E0-0247BA0A20AA}" presName="bgRect" presStyleLbl="bgShp" presStyleIdx="1" presStyleCnt="4"/>
      <dgm:spPr/>
    </dgm:pt>
    <dgm:pt modelId="{4EF9DD37-1C39-4747-8EE4-1D56C5CB579E}" type="pres">
      <dgm:prSet presAssocID="{15E5C43E-2B66-4A66-88E0-0247BA0A20AA}"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Users"/>
        </a:ext>
      </dgm:extLst>
    </dgm:pt>
    <dgm:pt modelId="{CB2185B1-CA7D-4F34-9684-32128FBE62A7}" type="pres">
      <dgm:prSet presAssocID="{15E5C43E-2B66-4A66-88E0-0247BA0A20AA}" presName="spaceRect" presStyleCnt="0"/>
      <dgm:spPr/>
    </dgm:pt>
    <dgm:pt modelId="{F2D9FB03-7224-448B-B373-4B3927E7BFF9}" type="pres">
      <dgm:prSet presAssocID="{15E5C43E-2B66-4A66-88E0-0247BA0A20AA}" presName="parTx" presStyleLbl="revTx" presStyleIdx="1" presStyleCnt="4">
        <dgm:presLayoutVars>
          <dgm:chMax val="0"/>
          <dgm:chPref val="0"/>
        </dgm:presLayoutVars>
      </dgm:prSet>
      <dgm:spPr/>
    </dgm:pt>
    <dgm:pt modelId="{E88556B3-6E58-4D4D-BE31-F7781B2535C3}" type="pres">
      <dgm:prSet presAssocID="{8128DDFE-826A-4CD7-BE4E-C75F70226F42}" presName="sibTrans" presStyleCnt="0"/>
      <dgm:spPr/>
    </dgm:pt>
    <dgm:pt modelId="{DA6D6755-1566-4AEF-A299-649818448227}" type="pres">
      <dgm:prSet presAssocID="{41E33DC1-FCE1-4F39-B93A-4C31B956A89E}" presName="compNode" presStyleCnt="0"/>
      <dgm:spPr/>
    </dgm:pt>
    <dgm:pt modelId="{6FB2426F-76C1-4662-9AAF-5915A12BF252}" type="pres">
      <dgm:prSet presAssocID="{41E33DC1-FCE1-4F39-B93A-4C31B956A89E}" presName="bgRect" presStyleLbl="bgShp" presStyleIdx="2" presStyleCnt="4"/>
      <dgm:spPr/>
    </dgm:pt>
    <dgm:pt modelId="{A2B26C6F-4CAE-48EE-86FA-E185D82D2ED9}" type="pres">
      <dgm:prSet presAssocID="{41E33DC1-FCE1-4F39-B93A-4C31B956A89E}"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ullseye"/>
        </a:ext>
      </dgm:extLst>
    </dgm:pt>
    <dgm:pt modelId="{610C6D14-37CB-4D49-AC7B-D6F8060F02C9}" type="pres">
      <dgm:prSet presAssocID="{41E33DC1-FCE1-4F39-B93A-4C31B956A89E}" presName="spaceRect" presStyleCnt="0"/>
      <dgm:spPr/>
    </dgm:pt>
    <dgm:pt modelId="{59F3E1C3-4035-41B1-88D2-E15914BE859B}" type="pres">
      <dgm:prSet presAssocID="{41E33DC1-FCE1-4F39-B93A-4C31B956A89E}" presName="parTx" presStyleLbl="revTx" presStyleIdx="2" presStyleCnt="4">
        <dgm:presLayoutVars>
          <dgm:chMax val="0"/>
          <dgm:chPref val="0"/>
        </dgm:presLayoutVars>
      </dgm:prSet>
      <dgm:spPr/>
    </dgm:pt>
    <dgm:pt modelId="{D6678BDB-9D02-4B48-B022-77FF60C4C0F6}" type="pres">
      <dgm:prSet presAssocID="{02B11CCD-BD40-4EE0-AF42-4849964726B8}" presName="sibTrans" presStyleCnt="0"/>
      <dgm:spPr/>
    </dgm:pt>
    <dgm:pt modelId="{D037E173-77B5-46DA-9079-52B90146755E}" type="pres">
      <dgm:prSet presAssocID="{6CEFC666-79B1-4735-B9F0-9718313217B1}" presName="compNode" presStyleCnt="0"/>
      <dgm:spPr/>
    </dgm:pt>
    <dgm:pt modelId="{FF53C1FF-F2DA-4FBD-AB4F-F208C68FC494}" type="pres">
      <dgm:prSet presAssocID="{6CEFC666-79B1-4735-B9F0-9718313217B1}" presName="bgRect" presStyleLbl="bgShp" presStyleIdx="3" presStyleCnt="4"/>
      <dgm:spPr/>
    </dgm:pt>
    <dgm:pt modelId="{C4897F80-880A-4187-AD78-D0AF878AB74F}" type="pres">
      <dgm:prSet presAssocID="{6CEFC666-79B1-4735-B9F0-9718313217B1}"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ckmark"/>
        </a:ext>
      </dgm:extLst>
    </dgm:pt>
    <dgm:pt modelId="{03ECA489-9758-4C44-9356-90D3FBC41797}" type="pres">
      <dgm:prSet presAssocID="{6CEFC666-79B1-4735-B9F0-9718313217B1}" presName="spaceRect" presStyleCnt="0"/>
      <dgm:spPr/>
    </dgm:pt>
    <dgm:pt modelId="{39BDAF82-184F-4C8C-9889-05748889B046}" type="pres">
      <dgm:prSet presAssocID="{6CEFC666-79B1-4735-B9F0-9718313217B1}" presName="parTx" presStyleLbl="revTx" presStyleIdx="3" presStyleCnt="4">
        <dgm:presLayoutVars>
          <dgm:chMax val="0"/>
          <dgm:chPref val="0"/>
        </dgm:presLayoutVars>
      </dgm:prSet>
      <dgm:spPr/>
    </dgm:pt>
  </dgm:ptLst>
  <dgm:cxnLst>
    <dgm:cxn modelId="{8087A800-D796-4AC0-AF2D-BB7DF60ED143}" srcId="{1F2BB901-D673-4FBB-9558-6A5BB469C682}" destId="{15E5C43E-2B66-4A66-88E0-0247BA0A20AA}" srcOrd="1" destOrd="0" parTransId="{8BA905BC-C04D-47EE-A7A7-04EBD13E83DE}" sibTransId="{8128DDFE-826A-4CD7-BE4E-C75F70226F42}"/>
    <dgm:cxn modelId="{E017C314-0521-40DC-AAF7-69426D5DF4F4}" srcId="{1F2BB901-D673-4FBB-9558-6A5BB469C682}" destId="{6CEFC666-79B1-4735-B9F0-9718313217B1}" srcOrd="3" destOrd="0" parTransId="{02095ADA-535A-48DC-8CAB-5FAD1FC303BC}" sibTransId="{C31ECFAF-CD61-4D06-822E-317B88E262E8}"/>
    <dgm:cxn modelId="{D5C6602B-9454-4DA0-B457-C79FE5DFC236}" type="presOf" srcId="{1F2BB901-D673-4FBB-9558-6A5BB469C682}" destId="{B565CCAF-CE66-4BEA-A0D9-98943DD87E8A}" srcOrd="0" destOrd="0" presId="urn:microsoft.com/office/officeart/2018/2/layout/IconVerticalSolidList"/>
    <dgm:cxn modelId="{1BF96E31-67B4-48F6-9A3C-D6AD9438F82D}" type="presOf" srcId="{15E5C43E-2B66-4A66-88E0-0247BA0A20AA}" destId="{F2D9FB03-7224-448B-B373-4B3927E7BFF9}" srcOrd="0" destOrd="0" presId="urn:microsoft.com/office/officeart/2018/2/layout/IconVerticalSolidList"/>
    <dgm:cxn modelId="{100BEAA0-9F4E-40D6-B3B4-643EA0057460}" srcId="{1F2BB901-D673-4FBB-9558-6A5BB469C682}" destId="{41E33DC1-FCE1-4F39-B93A-4C31B956A89E}" srcOrd="2" destOrd="0" parTransId="{3320B3DF-212E-4746-B2B2-FAE47915B357}" sibTransId="{02B11CCD-BD40-4EE0-AF42-4849964726B8}"/>
    <dgm:cxn modelId="{76C59EA8-8F92-425E-9391-098C8BD14E01}" type="presOf" srcId="{41E33DC1-FCE1-4F39-B93A-4C31B956A89E}" destId="{59F3E1C3-4035-41B1-88D2-E15914BE859B}" srcOrd="0" destOrd="0" presId="urn:microsoft.com/office/officeart/2018/2/layout/IconVerticalSolidList"/>
    <dgm:cxn modelId="{A6160CB3-6F4B-4CAA-8F42-C0140037FDD9}" srcId="{1F2BB901-D673-4FBB-9558-6A5BB469C682}" destId="{EBB5336E-9FEC-4C93-8353-6557BFBACFD7}" srcOrd="0" destOrd="0" parTransId="{AF8C066F-91D8-42D9-A503-C81F2EE0BA41}" sibTransId="{92A68E1C-2F31-4CC0-BC88-83821C26D2E2}"/>
    <dgm:cxn modelId="{1F7882CF-327F-4C07-98D5-83A1DD0B4D12}" type="presOf" srcId="{6CEFC666-79B1-4735-B9F0-9718313217B1}" destId="{39BDAF82-184F-4C8C-9889-05748889B046}" srcOrd="0" destOrd="0" presId="urn:microsoft.com/office/officeart/2018/2/layout/IconVerticalSolidList"/>
    <dgm:cxn modelId="{8FCA7EF4-F340-4383-BD11-D489D9096A40}" type="presOf" srcId="{EBB5336E-9FEC-4C93-8353-6557BFBACFD7}" destId="{9BF6077C-9303-409E-B231-48915FB5ADD9}" srcOrd="0" destOrd="0" presId="urn:microsoft.com/office/officeart/2018/2/layout/IconVerticalSolidList"/>
    <dgm:cxn modelId="{C3A5A0D1-1B9A-4F34-9460-F0743C2CCDA6}" type="presParOf" srcId="{B565CCAF-CE66-4BEA-A0D9-98943DD87E8A}" destId="{044375B2-5564-46D8-8BDF-EABCCC1E78BC}" srcOrd="0" destOrd="0" presId="urn:microsoft.com/office/officeart/2018/2/layout/IconVerticalSolidList"/>
    <dgm:cxn modelId="{E32FA116-5199-4E40-A471-445137961EEC}" type="presParOf" srcId="{044375B2-5564-46D8-8BDF-EABCCC1E78BC}" destId="{A72BCD7D-0732-4C7A-A3EE-79193E87596E}" srcOrd="0" destOrd="0" presId="urn:microsoft.com/office/officeart/2018/2/layout/IconVerticalSolidList"/>
    <dgm:cxn modelId="{55D74D44-F243-4F87-B9D8-2C6FA19F103E}" type="presParOf" srcId="{044375B2-5564-46D8-8BDF-EABCCC1E78BC}" destId="{380CB652-CBAA-470D-A9F2-4B0348287B47}" srcOrd="1" destOrd="0" presId="urn:microsoft.com/office/officeart/2018/2/layout/IconVerticalSolidList"/>
    <dgm:cxn modelId="{EA351A75-EFA0-42B3-868F-3125379BDDB5}" type="presParOf" srcId="{044375B2-5564-46D8-8BDF-EABCCC1E78BC}" destId="{A7CAEA5B-EF7A-4235-98A4-269981C21025}" srcOrd="2" destOrd="0" presId="urn:microsoft.com/office/officeart/2018/2/layout/IconVerticalSolidList"/>
    <dgm:cxn modelId="{DCC5CF60-D1E4-4961-95CD-8B2C734EFE66}" type="presParOf" srcId="{044375B2-5564-46D8-8BDF-EABCCC1E78BC}" destId="{9BF6077C-9303-409E-B231-48915FB5ADD9}" srcOrd="3" destOrd="0" presId="urn:microsoft.com/office/officeart/2018/2/layout/IconVerticalSolidList"/>
    <dgm:cxn modelId="{CCEDB553-E69B-407C-A815-0355FD70FB8E}" type="presParOf" srcId="{B565CCAF-CE66-4BEA-A0D9-98943DD87E8A}" destId="{DE66954D-91AA-4104-A4A6-F82ABFB9A7E1}" srcOrd="1" destOrd="0" presId="urn:microsoft.com/office/officeart/2018/2/layout/IconVerticalSolidList"/>
    <dgm:cxn modelId="{44803A73-B510-40D0-ABAE-F552F255C4A0}" type="presParOf" srcId="{B565CCAF-CE66-4BEA-A0D9-98943DD87E8A}" destId="{22CBFD39-2FDF-4A4D-B554-5F5D283F2E26}" srcOrd="2" destOrd="0" presId="urn:microsoft.com/office/officeart/2018/2/layout/IconVerticalSolidList"/>
    <dgm:cxn modelId="{D7C552C2-F509-4EE8-8619-502C5041542D}" type="presParOf" srcId="{22CBFD39-2FDF-4A4D-B554-5F5D283F2E26}" destId="{060E2734-C14A-4F5A-BFFB-7316A4427178}" srcOrd="0" destOrd="0" presId="urn:microsoft.com/office/officeart/2018/2/layout/IconVerticalSolidList"/>
    <dgm:cxn modelId="{12D2ECA5-EC1D-4963-A55C-33F1B7F8EBC4}" type="presParOf" srcId="{22CBFD39-2FDF-4A4D-B554-5F5D283F2E26}" destId="{4EF9DD37-1C39-4747-8EE4-1D56C5CB579E}" srcOrd="1" destOrd="0" presId="urn:microsoft.com/office/officeart/2018/2/layout/IconVerticalSolidList"/>
    <dgm:cxn modelId="{692F4CB6-138C-4221-B562-E5FE9225E516}" type="presParOf" srcId="{22CBFD39-2FDF-4A4D-B554-5F5D283F2E26}" destId="{CB2185B1-CA7D-4F34-9684-32128FBE62A7}" srcOrd="2" destOrd="0" presId="urn:microsoft.com/office/officeart/2018/2/layout/IconVerticalSolidList"/>
    <dgm:cxn modelId="{D2276174-7C2C-41D9-8104-058C3BA1D775}" type="presParOf" srcId="{22CBFD39-2FDF-4A4D-B554-5F5D283F2E26}" destId="{F2D9FB03-7224-448B-B373-4B3927E7BFF9}" srcOrd="3" destOrd="0" presId="urn:microsoft.com/office/officeart/2018/2/layout/IconVerticalSolidList"/>
    <dgm:cxn modelId="{D8C80A2D-8E74-40B3-B1E8-962C9BB91A13}" type="presParOf" srcId="{B565CCAF-CE66-4BEA-A0D9-98943DD87E8A}" destId="{E88556B3-6E58-4D4D-BE31-F7781B2535C3}" srcOrd="3" destOrd="0" presId="urn:microsoft.com/office/officeart/2018/2/layout/IconVerticalSolidList"/>
    <dgm:cxn modelId="{440CD1FC-0BD2-4C52-BB45-69CA26190CA7}" type="presParOf" srcId="{B565CCAF-CE66-4BEA-A0D9-98943DD87E8A}" destId="{DA6D6755-1566-4AEF-A299-649818448227}" srcOrd="4" destOrd="0" presId="urn:microsoft.com/office/officeart/2018/2/layout/IconVerticalSolidList"/>
    <dgm:cxn modelId="{9C26D24D-57A9-4DD3-9D9D-C7DF42DEB451}" type="presParOf" srcId="{DA6D6755-1566-4AEF-A299-649818448227}" destId="{6FB2426F-76C1-4662-9AAF-5915A12BF252}" srcOrd="0" destOrd="0" presId="urn:microsoft.com/office/officeart/2018/2/layout/IconVerticalSolidList"/>
    <dgm:cxn modelId="{F0DDF7A3-56C0-4C1D-BB4A-314D330C8A9B}" type="presParOf" srcId="{DA6D6755-1566-4AEF-A299-649818448227}" destId="{A2B26C6F-4CAE-48EE-86FA-E185D82D2ED9}" srcOrd="1" destOrd="0" presId="urn:microsoft.com/office/officeart/2018/2/layout/IconVerticalSolidList"/>
    <dgm:cxn modelId="{F8FA711F-BBB2-42E7-9F51-104931D5E7E7}" type="presParOf" srcId="{DA6D6755-1566-4AEF-A299-649818448227}" destId="{610C6D14-37CB-4D49-AC7B-D6F8060F02C9}" srcOrd="2" destOrd="0" presId="urn:microsoft.com/office/officeart/2018/2/layout/IconVerticalSolidList"/>
    <dgm:cxn modelId="{FB33EA39-8D13-4229-ADBB-318627DF3C47}" type="presParOf" srcId="{DA6D6755-1566-4AEF-A299-649818448227}" destId="{59F3E1C3-4035-41B1-88D2-E15914BE859B}" srcOrd="3" destOrd="0" presId="urn:microsoft.com/office/officeart/2018/2/layout/IconVerticalSolidList"/>
    <dgm:cxn modelId="{73768186-CC4F-4326-B1A4-AF0086BD3B72}" type="presParOf" srcId="{B565CCAF-CE66-4BEA-A0D9-98943DD87E8A}" destId="{D6678BDB-9D02-4B48-B022-77FF60C4C0F6}" srcOrd="5" destOrd="0" presId="urn:microsoft.com/office/officeart/2018/2/layout/IconVerticalSolidList"/>
    <dgm:cxn modelId="{30450CC8-183E-44EF-A643-CBC7BB9279DF}" type="presParOf" srcId="{B565CCAF-CE66-4BEA-A0D9-98943DD87E8A}" destId="{D037E173-77B5-46DA-9079-52B90146755E}" srcOrd="6" destOrd="0" presId="urn:microsoft.com/office/officeart/2018/2/layout/IconVerticalSolidList"/>
    <dgm:cxn modelId="{EE9EBC9F-D70D-441B-9B24-774431F53F47}" type="presParOf" srcId="{D037E173-77B5-46DA-9079-52B90146755E}" destId="{FF53C1FF-F2DA-4FBD-AB4F-F208C68FC494}" srcOrd="0" destOrd="0" presId="urn:microsoft.com/office/officeart/2018/2/layout/IconVerticalSolidList"/>
    <dgm:cxn modelId="{CE158A6E-C0FE-4FF8-93BA-9113E8AB44C1}" type="presParOf" srcId="{D037E173-77B5-46DA-9079-52B90146755E}" destId="{C4897F80-880A-4187-AD78-D0AF878AB74F}" srcOrd="1" destOrd="0" presId="urn:microsoft.com/office/officeart/2018/2/layout/IconVerticalSolidList"/>
    <dgm:cxn modelId="{3A789076-CCC1-4114-98D8-EE67ED04E5BE}" type="presParOf" srcId="{D037E173-77B5-46DA-9079-52B90146755E}" destId="{03ECA489-9758-4C44-9356-90D3FBC41797}" srcOrd="2" destOrd="0" presId="urn:microsoft.com/office/officeart/2018/2/layout/IconVerticalSolidList"/>
    <dgm:cxn modelId="{E84C2432-5F2E-4EBC-A21C-F18C1221F0C1}" type="presParOf" srcId="{D037E173-77B5-46DA-9079-52B90146755E}" destId="{39BDAF82-184F-4C8C-9889-05748889B04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28C0312-001F-4421-90B6-513F8105A295}" type="doc">
      <dgm:prSet loTypeId="urn:microsoft.com/office/officeart/2018/5/layout/IconCircleLabelList" loCatId="icon" qsTypeId="urn:microsoft.com/office/officeart/2005/8/quickstyle/simple1" qsCatId="simple" csTypeId="urn:microsoft.com/office/officeart/2005/8/colors/accent1_2" csCatId="accent1" phldr="1"/>
      <dgm:spPr/>
      <dgm:t>
        <a:bodyPr/>
        <a:lstStyle/>
        <a:p>
          <a:endParaRPr lang="en-US"/>
        </a:p>
      </dgm:t>
    </dgm:pt>
    <dgm:pt modelId="{0102F014-8423-42E5-88A8-483F1EF50671}">
      <dgm:prSet/>
      <dgm:spPr/>
      <dgm:t>
        <a:bodyPr/>
        <a:lstStyle/>
        <a:p>
          <a:pPr>
            <a:lnSpc>
              <a:spcPct val="100000"/>
            </a:lnSpc>
            <a:defRPr cap="all"/>
          </a:pPr>
          <a:r>
            <a:rPr lang="en-US"/>
            <a:t>What will be done? (Measurable)</a:t>
          </a:r>
        </a:p>
      </dgm:t>
    </dgm:pt>
    <dgm:pt modelId="{822D68D3-7055-4E81-A58F-940D9296F1A8}" type="parTrans" cxnId="{993DDAB6-D711-4F61-B1B8-70E8135F4600}">
      <dgm:prSet/>
      <dgm:spPr/>
      <dgm:t>
        <a:bodyPr/>
        <a:lstStyle/>
        <a:p>
          <a:endParaRPr lang="en-US"/>
        </a:p>
      </dgm:t>
    </dgm:pt>
    <dgm:pt modelId="{0280F15D-5273-4DD0-A73F-99587609803B}" type="sibTrans" cxnId="{993DDAB6-D711-4F61-B1B8-70E8135F4600}">
      <dgm:prSet/>
      <dgm:spPr/>
      <dgm:t>
        <a:bodyPr/>
        <a:lstStyle/>
        <a:p>
          <a:endParaRPr lang="en-US"/>
        </a:p>
      </dgm:t>
    </dgm:pt>
    <dgm:pt modelId="{27FA89F8-D33E-4145-AF62-7FCFAEBB38BB}">
      <dgm:prSet/>
      <dgm:spPr/>
      <dgm:t>
        <a:bodyPr/>
        <a:lstStyle/>
        <a:p>
          <a:pPr>
            <a:lnSpc>
              <a:spcPct val="100000"/>
            </a:lnSpc>
            <a:defRPr cap="all"/>
          </a:pPr>
          <a:r>
            <a:rPr lang="en-US"/>
            <a:t>Who will do it? (Ownership, responsibility, accountability)</a:t>
          </a:r>
        </a:p>
      </dgm:t>
    </dgm:pt>
    <dgm:pt modelId="{BE7F8042-AD86-4089-A970-DBEDF16C63BB}" type="parTrans" cxnId="{867FF394-AF32-4BBF-AA36-886BC93F00E0}">
      <dgm:prSet/>
      <dgm:spPr/>
      <dgm:t>
        <a:bodyPr/>
        <a:lstStyle/>
        <a:p>
          <a:endParaRPr lang="en-US"/>
        </a:p>
      </dgm:t>
    </dgm:pt>
    <dgm:pt modelId="{7FA52F62-BFB6-4CE1-B333-C087C5094353}" type="sibTrans" cxnId="{867FF394-AF32-4BBF-AA36-886BC93F00E0}">
      <dgm:prSet/>
      <dgm:spPr/>
      <dgm:t>
        <a:bodyPr/>
        <a:lstStyle/>
        <a:p>
          <a:endParaRPr lang="en-US"/>
        </a:p>
      </dgm:t>
    </dgm:pt>
    <dgm:pt modelId="{97CD2E53-8E4B-4EA1-837B-8EAA16FFE23E}">
      <dgm:prSet/>
      <dgm:spPr/>
      <dgm:t>
        <a:bodyPr/>
        <a:lstStyle/>
        <a:p>
          <a:pPr>
            <a:lnSpc>
              <a:spcPct val="100000"/>
            </a:lnSpc>
            <a:defRPr cap="all"/>
          </a:pPr>
          <a:r>
            <a:rPr lang="en-US"/>
            <a:t>When will it be accomplished? (Moving together)</a:t>
          </a:r>
        </a:p>
      </dgm:t>
    </dgm:pt>
    <dgm:pt modelId="{4529CD45-43EF-4722-98AA-3ED1DC50B4AA}" type="parTrans" cxnId="{DE42A9D9-430C-4B59-B9FD-178E364E27F7}">
      <dgm:prSet/>
      <dgm:spPr/>
      <dgm:t>
        <a:bodyPr/>
        <a:lstStyle/>
        <a:p>
          <a:endParaRPr lang="en-US"/>
        </a:p>
      </dgm:t>
    </dgm:pt>
    <dgm:pt modelId="{AA1C2CE4-7C1B-4FDE-8420-27418B34C000}" type="sibTrans" cxnId="{DE42A9D9-430C-4B59-B9FD-178E364E27F7}">
      <dgm:prSet/>
      <dgm:spPr/>
      <dgm:t>
        <a:bodyPr/>
        <a:lstStyle/>
        <a:p>
          <a:endParaRPr lang="en-US"/>
        </a:p>
      </dgm:t>
    </dgm:pt>
    <dgm:pt modelId="{721398F7-0B4D-443C-9E05-AA7761A05F57}" type="pres">
      <dgm:prSet presAssocID="{B28C0312-001F-4421-90B6-513F8105A295}" presName="root" presStyleCnt="0">
        <dgm:presLayoutVars>
          <dgm:dir/>
          <dgm:resizeHandles val="exact"/>
        </dgm:presLayoutVars>
      </dgm:prSet>
      <dgm:spPr/>
    </dgm:pt>
    <dgm:pt modelId="{BDF875EC-9886-4ECE-BDF8-85D9AF8C0829}" type="pres">
      <dgm:prSet presAssocID="{0102F014-8423-42E5-88A8-483F1EF50671}" presName="compNode" presStyleCnt="0"/>
      <dgm:spPr/>
    </dgm:pt>
    <dgm:pt modelId="{1DBF7ECA-A367-402C-88E0-A2E198CB35B1}" type="pres">
      <dgm:prSet presAssocID="{0102F014-8423-42E5-88A8-483F1EF50671}" presName="iconBgRect" presStyleLbl="bgShp" presStyleIdx="0" presStyleCnt="3"/>
      <dgm:spPr/>
    </dgm:pt>
    <dgm:pt modelId="{00F327D9-8744-438F-95BE-CFDDCDC8EEFB}" type="pres">
      <dgm:prSet presAssocID="{0102F014-8423-42E5-88A8-483F1EF50671}"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heck List"/>
        </a:ext>
      </dgm:extLst>
    </dgm:pt>
    <dgm:pt modelId="{FAA4FA16-579E-4455-B102-BC95DC0F2819}" type="pres">
      <dgm:prSet presAssocID="{0102F014-8423-42E5-88A8-483F1EF50671}" presName="spaceRect" presStyleCnt="0"/>
      <dgm:spPr/>
    </dgm:pt>
    <dgm:pt modelId="{A8E90AE7-9FF2-4E98-AF7B-7FD1733E3028}" type="pres">
      <dgm:prSet presAssocID="{0102F014-8423-42E5-88A8-483F1EF50671}" presName="textRect" presStyleLbl="revTx" presStyleIdx="0" presStyleCnt="3">
        <dgm:presLayoutVars>
          <dgm:chMax val="1"/>
          <dgm:chPref val="1"/>
        </dgm:presLayoutVars>
      </dgm:prSet>
      <dgm:spPr/>
    </dgm:pt>
    <dgm:pt modelId="{B877CEDC-2FDC-4F12-AFF4-03ED0B2623EB}" type="pres">
      <dgm:prSet presAssocID="{0280F15D-5273-4DD0-A73F-99587609803B}" presName="sibTrans" presStyleCnt="0"/>
      <dgm:spPr/>
    </dgm:pt>
    <dgm:pt modelId="{48464A1A-8589-4E8B-B8A9-7369BE51A449}" type="pres">
      <dgm:prSet presAssocID="{27FA89F8-D33E-4145-AF62-7FCFAEBB38BB}" presName="compNode" presStyleCnt="0"/>
      <dgm:spPr/>
    </dgm:pt>
    <dgm:pt modelId="{2E687F11-5DB4-4F12-8CF4-1F86184E8497}" type="pres">
      <dgm:prSet presAssocID="{27FA89F8-D33E-4145-AF62-7FCFAEBB38BB}" presName="iconBgRect" presStyleLbl="bgShp" presStyleIdx="1" presStyleCnt="3"/>
      <dgm:spPr/>
    </dgm:pt>
    <dgm:pt modelId="{6654A507-8EAD-4703-82AF-3547981B3E73}" type="pres">
      <dgm:prSet presAssocID="{27FA89F8-D33E-4145-AF62-7FCFAEBB38B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onnections"/>
        </a:ext>
      </dgm:extLst>
    </dgm:pt>
    <dgm:pt modelId="{9CA9CD76-AB6C-46D4-BEAE-82B072DD4F0F}" type="pres">
      <dgm:prSet presAssocID="{27FA89F8-D33E-4145-AF62-7FCFAEBB38BB}" presName="spaceRect" presStyleCnt="0"/>
      <dgm:spPr/>
    </dgm:pt>
    <dgm:pt modelId="{795F70BC-1A53-42B4-A029-F68818062DFD}" type="pres">
      <dgm:prSet presAssocID="{27FA89F8-D33E-4145-AF62-7FCFAEBB38BB}" presName="textRect" presStyleLbl="revTx" presStyleIdx="1" presStyleCnt="3">
        <dgm:presLayoutVars>
          <dgm:chMax val="1"/>
          <dgm:chPref val="1"/>
        </dgm:presLayoutVars>
      </dgm:prSet>
      <dgm:spPr/>
    </dgm:pt>
    <dgm:pt modelId="{7BCED37C-082D-4419-9751-D3879AB498BF}" type="pres">
      <dgm:prSet presAssocID="{7FA52F62-BFB6-4CE1-B333-C087C5094353}" presName="sibTrans" presStyleCnt="0"/>
      <dgm:spPr/>
    </dgm:pt>
    <dgm:pt modelId="{AFD2103E-EE13-451C-84CF-3CD45532C93A}" type="pres">
      <dgm:prSet presAssocID="{97CD2E53-8E4B-4EA1-837B-8EAA16FFE23E}" presName="compNode" presStyleCnt="0"/>
      <dgm:spPr/>
    </dgm:pt>
    <dgm:pt modelId="{FE20612C-7FF4-42E7-B246-7612DF8E30BB}" type="pres">
      <dgm:prSet presAssocID="{97CD2E53-8E4B-4EA1-837B-8EAA16FFE23E}" presName="iconBgRect" presStyleLbl="bgShp" presStyleIdx="2" presStyleCnt="3"/>
      <dgm:spPr/>
    </dgm:pt>
    <dgm:pt modelId="{0C884C4B-AB99-425E-BA4A-D0489AB4D8AF}" type="pres">
      <dgm:prSet presAssocID="{97CD2E53-8E4B-4EA1-837B-8EAA16FFE23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Chevron Arrows"/>
        </a:ext>
      </dgm:extLst>
    </dgm:pt>
    <dgm:pt modelId="{C9B092EC-0850-4C57-A7AF-CAF29E4D46B7}" type="pres">
      <dgm:prSet presAssocID="{97CD2E53-8E4B-4EA1-837B-8EAA16FFE23E}" presName="spaceRect" presStyleCnt="0"/>
      <dgm:spPr/>
    </dgm:pt>
    <dgm:pt modelId="{E691A609-DE75-42D4-AF10-7EBB3941F410}" type="pres">
      <dgm:prSet presAssocID="{97CD2E53-8E4B-4EA1-837B-8EAA16FFE23E}" presName="textRect" presStyleLbl="revTx" presStyleIdx="2" presStyleCnt="3">
        <dgm:presLayoutVars>
          <dgm:chMax val="1"/>
          <dgm:chPref val="1"/>
        </dgm:presLayoutVars>
      </dgm:prSet>
      <dgm:spPr/>
    </dgm:pt>
  </dgm:ptLst>
  <dgm:cxnLst>
    <dgm:cxn modelId="{86287B33-D1AE-44D5-AEED-0B603729F512}" type="presOf" srcId="{27FA89F8-D33E-4145-AF62-7FCFAEBB38BB}" destId="{795F70BC-1A53-42B4-A029-F68818062DFD}" srcOrd="0" destOrd="0" presId="urn:microsoft.com/office/officeart/2018/5/layout/IconCircleLabelList"/>
    <dgm:cxn modelId="{53985C42-758F-469E-8012-20D83C770461}" type="presOf" srcId="{0102F014-8423-42E5-88A8-483F1EF50671}" destId="{A8E90AE7-9FF2-4E98-AF7B-7FD1733E3028}" srcOrd="0" destOrd="0" presId="urn:microsoft.com/office/officeart/2018/5/layout/IconCircleLabelList"/>
    <dgm:cxn modelId="{933B0B4E-CB4E-4AF6-8A96-69C9A4ABAC2A}" type="presOf" srcId="{97CD2E53-8E4B-4EA1-837B-8EAA16FFE23E}" destId="{E691A609-DE75-42D4-AF10-7EBB3941F410}" srcOrd="0" destOrd="0" presId="urn:microsoft.com/office/officeart/2018/5/layout/IconCircleLabelList"/>
    <dgm:cxn modelId="{EAA41E87-2E41-4F22-AB2A-B74C6898001C}" type="presOf" srcId="{B28C0312-001F-4421-90B6-513F8105A295}" destId="{721398F7-0B4D-443C-9E05-AA7761A05F57}" srcOrd="0" destOrd="0" presId="urn:microsoft.com/office/officeart/2018/5/layout/IconCircleLabelList"/>
    <dgm:cxn modelId="{867FF394-AF32-4BBF-AA36-886BC93F00E0}" srcId="{B28C0312-001F-4421-90B6-513F8105A295}" destId="{27FA89F8-D33E-4145-AF62-7FCFAEBB38BB}" srcOrd="1" destOrd="0" parTransId="{BE7F8042-AD86-4089-A970-DBEDF16C63BB}" sibTransId="{7FA52F62-BFB6-4CE1-B333-C087C5094353}"/>
    <dgm:cxn modelId="{993DDAB6-D711-4F61-B1B8-70E8135F4600}" srcId="{B28C0312-001F-4421-90B6-513F8105A295}" destId="{0102F014-8423-42E5-88A8-483F1EF50671}" srcOrd="0" destOrd="0" parTransId="{822D68D3-7055-4E81-A58F-940D9296F1A8}" sibTransId="{0280F15D-5273-4DD0-A73F-99587609803B}"/>
    <dgm:cxn modelId="{DE42A9D9-430C-4B59-B9FD-178E364E27F7}" srcId="{B28C0312-001F-4421-90B6-513F8105A295}" destId="{97CD2E53-8E4B-4EA1-837B-8EAA16FFE23E}" srcOrd="2" destOrd="0" parTransId="{4529CD45-43EF-4722-98AA-3ED1DC50B4AA}" sibTransId="{AA1C2CE4-7C1B-4FDE-8420-27418B34C000}"/>
    <dgm:cxn modelId="{8F40290E-EBC4-493D-A739-B67F985A1377}" type="presParOf" srcId="{721398F7-0B4D-443C-9E05-AA7761A05F57}" destId="{BDF875EC-9886-4ECE-BDF8-85D9AF8C0829}" srcOrd="0" destOrd="0" presId="urn:microsoft.com/office/officeart/2018/5/layout/IconCircleLabelList"/>
    <dgm:cxn modelId="{130287BA-F75D-4C78-A4AE-45C1A7EBCFCD}" type="presParOf" srcId="{BDF875EC-9886-4ECE-BDF8-85D9AF8C0829}" destId="{1DBF7ECA-A367-402C-88E0-A2E198CB35B1}" srcOrd="0" destOrd="0" presId="urn:microsoft.com/office/officeart/2018/5/layout/IconCircleLabelList"/>
    <dgm:cxn modelId="{996ED1BC-A986-44CE-A4D6-9241F1BC572B}" type="presParOf" srcId="{BDF875EC-9886-4ECE-BDF8-85D9AF8C0829}" destId="{00F327D9-8744-438F-95BE-CFDDCDC8EEFB}" srcOrd="1" destOrd="0" presId="urn:microsoft.com/office/officeart/2018/5/layout/IconCircleLabelList"/>
    <dgm:cxn modelId="{2CEC3B5A-89E1-4E99-AFA1-05CD1A0617CB}" type="presParOf" srcId="{BDF875EC-9886-4ECE-BDF8-85D9AF8C0829}" destId="{FAA4FA16-579E-4455-B102-BC95DC0F2819}" srcOrd="2" destOrd="0" presId="urn:microsoft.com/office/officeart/2018/5/layout/IconCircleLabelList"/>
    <dgm:cxn modelId="{0347891B-A418-4C32-BDCE-875EBD636A1E}" type="presParOf" srcId="{BDF875EC-9886-4ECE-BDF8-85D9AF8C0829}" destId="{A8E90AE7-9FF2-4E98-AF7B-7FD1733E3028}" srcOrd="3" destOrd="0" presId="urn:microsoft.com/office/officeart/2018/5/layout/IconCircleLabelList"/>
    <dgm:cxn modelId="{ADEBCB18-0C31-40FF-BA20-6A0D53337060}" type="presParOf" srcId="{721398F7-0B4D-443C-9E05-AA7761A05F57}" destId="{B877CEDC-2FDC-4F12-AFF4-03ED0B2623EB}" srcOrd="1" destOrd="0" presId="urn:microsoft.com/office/officeart/2018/5/layout/IconCircleLabelList"/>
    <dgm:cxn modelId="{2A57C57E-4995-423A-A402-71B32DCDC68A}" type="presParOf" srcId="{721398F7-0B4D-443C-9E05-AA7761A05F57}" destId="{48464A1A-8589-4E8B-B8A9-7369BE51A449}" srcOrd="2" destOrd="0" presId="urn:microsoft.com/office/officeart/2018/5/layout/IconCircleLabelList"/>
    <dgm:cxn modelId="{7D6FA327-8AE1-4220-8286-9E2A2BEC1DDA}" type="presParOf" srcId="{48464A1A-8589-4E8B-B8A9-7369BE51A449}" destId="{2E687F11-5DB4-4F12-8CF4-1F86184E8497}" srcOrd="0" destOrd="0" presId="urn:microsoft.com/office/officeart/2018/5/layout/IconCircleLabelList"/>
    <dgm:cxn modelId="{412F75BA-70C2-47D7-83CF-58C4BF13EEA6}" type="presParOf" srcId="{48464A1A-8589-4E8B-B8A9-7369BE51A449}" destId="{6654A507-8EAD-4703-82AF-3547981B3E73}" srcOrd="1" destOrd="0" presId="urn:microsoft.com/office/officeart/2018/5/layout/IconCircleLabelList"/>
    <dgm:cxn modelId="{C74FA381-1CFB-48C8-9D3B-11E3F5F1E848}" type="presParOf" srcId="{48464A1A-8589-4E8B-B8A9-7369BE51A449}" destId="{9CA9CD76-AB6C-46D4-BEAE-82B072DD4F0F}" srcOrd="2" destOrd="0" presId="urn:microsoft.com/office/officeart/2018/5/layout/IconCircleLabelList"/>
    <dgm:cxn modelId="{95722280-C37B-4946-97A2-C1CBC3901188}" type="presParOf" srcId="{48464A1A-8589-4E8B-B8A9-7369BE51A449}" destId="{795F70BC-1A53-42B4-A029-F68818062DFD}" srcOrd="3" destOrd="0" presId="urn:microsoft.com/office/officeart/2018/5/layout/IconCircleLabelList"/>
    <dgm:cxn modelId="{5AAE7669-E244-4193-98C1-E89BDC0597B8}" type="presParOf" srcId="{721398F7-0B4D-443C-9E05-AA7761A05F57}" destId="{7BCED37C-082D-4419-9751-D3879AB498BF}" srcOrd="3" destOrd="0" presId="urn:microsoft.com/office/officeart/2018/5/layout/IconCircleLabelList"/>
    <dgm:cxn modelId="{9338D129-DD27-46A7-B1CD-148AEDDC4080}" type="presParOf" srcId="{721398F7-0B4D-443C-9E05-AA7761A05F57}" destId="{AFD2103E-EE13-451C-84CF-3CD45532C93A}" srcOrd="4" destOrd="0" presId="urn:microsoft.com/office/officeart/2018/5/layout/IconCircleLabelList"/>
    <dgm:cxn modelId="{973E5C2E-E8C6-4A92-85C1-90126857412E}" type="presParOf" srcId="{AFD2103E-EE13-451C-84CF-3CD45532C93A}" destId="{FE20612C-7FF4-42E7-B246-7612DF8E30BB}" srcOrd="0" destOrd="0" presId="urn:microsoft.com/office/officeart/2018/5/layout/IconCircleLabelList"/>
    <dgm:cxn modelId="{B07DC7F0-3F44-41FC-86F5-8736AE473F7C}" type="presParOf" srcId="{AFD2103E-EE13-451C-84CF-3CD45532C93A}" destId="{0C884C4B-AB99-425E-BA4A-D0489AB4D8AF}" srcOrd="1" destOrd="0" presId="urn:microsoft.com/office/officeart/2018/5/layout/IconCircleLabelList"/>
    <dgm:cxn modelId="{F8038D6A-DBC9-4F37-86C7-A14C8651DE20}" type="presParOf" srcId="{AFD2103E-EE13-451C-84CF-3CD45532C93A}" destId="{C9B092EC-0850-4C57-A7AF-CAF29E4D46B7}" srcOrd="2" destOrd="0" presId="urn:microsoft.com/office/officeart/2018/5/layout/IconCircleLabelList"/>
    <dgm:cxn modelId="{2B12ED69-AE43-4A53-9784-3E5227F7516A}" type="presParOf" srcId="{AFD2103E-EE13-451C-84CF-3CD45532C93A}" destId="{E691A609-DE75-42D4-AF10-7EBB3941F410}"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9F34EA-B650-4B4D-A382-B2ACA33E4852}">
      <dsp:nvSpPr>
        <dsp:cNvPr id="0" name=""/>
        <dsp:cNvSpPr/>
      </dsp:nvSpPr>
      <dsp:spPr>
        <a:xfrm>
          <a:off x="0" y="23039"/>
          <a:ext cx="5793159" cy="110331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l" defTabSz="2044700">
            <a:lnSpc>
              <a:spcPct val="90000"/>
            </a:lnSpc>
            <a:spcBef>
              <a:spcPct val="0"/>
            </a:spcBef>
            <a:spcAft>
              <a:spcPct val="35000"/>
            </a:spcAft>
            <a:buNone/>
          </a:pPr>
          <a:r>
            <a:rPr lang="en-US" sz="4600" kern="1200"/>
            <a:t>S – Specific</a:t>
          </a:r>
        </a:p>
      </dsp:txBody>
      <dsp:txXfrm>
        <a:off x="53859" y="76898"/>
        <a:ext cx="5685441" cy="995592"/>
      </dsp:txXfrm>
    </dsp:sp>
    <dsp:sp modelId="{3ADAE849-1976-0246-8D4B-163FA154DA5B}">
      <dsp:nvSpPr>
        <dsp:cNvPr id="0" name=""/>
        <dsp:cNvSpPr/>
      </dsp:nvSpPr>
      <dsp:spPr>
        <a:xfrm>
          <a:off x="0" y="1258829"/>
          <a:ext cx="5793159" cy="110331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l" defTabSz="2044700">
            <a:lnSpc>
              <a:spcPct val="90000"/>
            </a:lnSpc>
            <a:spcBef>
              <a:spcPct val="0"/>
            </a:spcBef>
            <a:spcAft>
              <a:spcPct val="35000"/>
            </a:spcAft>
            <a:buNone/>
          </a:pPr>
          <a:r>
            <a:rPr lang="en-US" sz="4600" kern="1200"/>
            <a:t>M – Measurable</a:t>
          </a:r>
        </a:p>
      </dsp:txBody>
      <dsp:txXfrm>
        <a:off x="53859" y="1312688"/>
        <a:ext cx="5685441" cy="995592"/>
      </dsp:txXfrm>
    </dsp:sp>
    <dsp:sp modelId="{0099BDF7-681A-3D4A-B921-0A9A340840B7}">
      <dsp:nvSpPr>
        <dsp:cNvPr id="0" name=""/>
        <dsp:cNvSpPr/>
      </dsp:nvSpPr>
      <dsp:spPr>
        <a:xfrm>
          <a:off x="0" y="2494619"/>
          <a:ext cx="5793159" cy="110331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l" defTabSz="2044700">
            <a:lnSpc>
              <a:spcPct val="90000"/>
            </a:lnSpc>
            <a:spcBef>
              <a:spcPct val="0"/>
            </a:spcBef>
            <a:spcAft>
              <a:spcPct val="35000"/>
            </a:spcAft>
            <a:buNone/>
          </a:pPr>
          <a:r>
            <a:rPr lang="en-US" sz="4600" kern="1200"/>
            <a:t>A – Attainable</a:t>
          </a:r>
        </a:p>
      </dsp:txBody>
      <dsp:txXfrm>
        <a:off x="53859" y="2548478"/>
        <a:ext cx="5685441" cy="995592"/>
      </dsp:txXfrm>
    </dsp:sp>
    <dsp:sp modelId="{C97386C7-9BFA-4848-8B03-A52FF1E33D84}">
      <dsp:nvSpPr>
        <dsp:cNvPr id="0" name=""/>
        <dsp:cNvSpPr/>
      </dsp:nvSpPr>
      <dsp:spPr>
        <a:xfrm>
          <a:off x="0" y="3730409"/>
          <a:ext cx="5793159" cy="110331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l" defTabSz="2044700">
            <a:lnSpc>
              <a:spcPct val="90000"/>
            </a:lnSpc>
            <a:spcBef>
              <a:spcPct val="0"/>
            </a:spcBef>
            <a:spcAft>
              <a:spcPct val="35000"/>
            </a:spcAft>
            <a:buNone/>
          </a:pPr>
          <a:r>
            <a:rPr lang="en-US" sz="4600" kern="1200"/>
            <a:t>R – Realistic</a:t>
          </a:r>
        </a:p>
      </dsp:txBody>
      <dsp:txXfrm>
        <a:off x="53859" y="3784268"/>
        <a:ext cx="5685441" cy="995592"/>
      </dsp:txXfrm>
    </dsp:sp>
    <dsp:sp modelId="{87707D7C-4A44-8647-A6D6-475AFBCB4134}">
      <dsp:nvSpPr>
        <dsp:cNvPr id="0" name=""/>
        <dsp:cNvSpPr/>
      </dsp:nvSpPr>
      <dsp:spPr>
        <a:xfrm>
          <a:off x="0" y="4966199"/>
          <a:ext cx="5793159" cy="110331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l" defTabSz="2044700">
            <a:lnSpc>
              <a:spcPct val="90000"/>
            </a:lnSpc>
            <a:spcBef>
              <a:spcPct val="0"/>
            </a:spcBef>
            <a:spcAft>
              <a:spcPct val="35000"/>
            </a:spcAft>
            <a:buNone/>
          </a:pPr>
          <a:r>
            <a:rPr lang="en-US" sz="4600" kern="1200"/>
            <a:t>T – Time-bound</a:t>
          </a:r>
        </a:p>
      </dsp:txBody>
      <dsp:txXfrm>
        <a:off x="53859" y="5020058"/>
        <a:ext cx="5685441" cy="9955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52EF2B-A3BC-964C-813F-06D473543E13}">
      <dsp:nvSpPr>
        <dsp:cNvPr id="0" name=""/>
        <dsp:cNvSpPr/>
      </dsp:nvSpPr>
      <dsp:spPr>
        <a:xfrm>
          <a:off x="0" y="26784"/>
          <a:ext cx="10722932" cy="12712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201930" rIns="201930" bIns="201930" numCol="1" spcCol="1270" anchor="ctr" anchorCtr="0">
          <a:noAutofit/>
        </a:bodyPr>
        <a:lstStyle/>
        <a:p>
          <a:pPr marL="0" lvl="0" indent="0" algn="l" defTabSz="2355850">
            <a:lnSpc>
              <a:spcPct val="90000"/>
            </a:lnSpc>
            <a:spcBef>
              <a:spcPct val="0"/>
            </a:spcBef>
            <a:spcAft>
              <a:spcPct val="35000"/>
            </a:spcAft>
            <a:buNone/>
          </a:pPr>
          <a:r>
            <a:rPr lang="en-US" sz="5300" kern="1200" dirty="0"/>
            <a:t>----------------------.97</a:t>
          </a:r>
        </a:p>
      </dsp:txBody>
      <dsp:txXfrm>
        <a:off x="62055" y="88839"/>
        <a:ext cx="10598822" cy="1147095"/>
      </dsp:txXfrm>
    </dsp:sp>
    <dsp:sp modelId="{2A927B15-401C-FF4C-8DEB-88B72CB7C494}">
      <dsp:nvSpPr>
        <dsp:cNvPr id="0" name=""/>
        <dsp:cNvSpPr/>
      </dsp:nvSpPr>
      <dsp:spPr>
        <a:xfrm>
          <a:off x="0" y="1297989"/>
          <a:ext cx="10722932" cy="877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0453" tIns="67310" rIns="376936" bIns="67310" numCol="1" spcCol="1270" anchor="t" anchorCtr="0">
          <a:noAutofit/>
        </a:bodyPr>
        <a:lstStyle/>
        <a:p>
          <a:pPr marL="285750" lvl="1" indent="-285750" algn="l" defTabSz="1822450">
            <a:lnSpc>
              <a:spcPct val="90000"/>
            </a:lnSpc>
            <a:spcBef>
              <a:spcPct val="0"/>
            </a:spcBef>
            <a:spcAft>
              <a:spcPct val="20000"/>
            </a:spcAft>
            <a:buChar char="•"/>
          </a:pPr>
          <a:r>
            <a:rPr lang="en-US" sz="4100" kern="1200" dirty="0"/>
            <a:t>Control Group</a:t>
          </a:r>
        </a:p>
      </dsp:txBody>
      <dsp:txXfrm>
        <a:off x="0" y="1297989"/>
        <a:ext cx="10722932" cy="877680"/>
      </dsp:txXfrm>
    </dsp:sp>
    <dsp:sp modelId="{5A1C2B25-D654-0A48-8983-63D488A90381}">
      <dsp:nvSpPr>
        <dsp:cNvPr id="0" name=""/>
        <dsp:cNvSpPr/>
      </dsp:nvSpPr>
      <dsp:spPr>
        <a:xfrm>
          <a:off x="0" y="2175669"/>
          <a:ext cx="10722932" cy="12712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201930" rIns="201930" bIns="201930" numCol="1" spcCol="1270" anchor="ctr" anchorCtr="0">
          <a:noAutofit/>
        </a:bodyPr>
        <a:lstStyle/>
        <a:p>
          <a:pPr marL="0" lvl="0" indent="0" algn="l" defTabSz="2355850">
            <a:lnSpc>
              <a:spcPct val="90000"/>
            </a:lnSpc>
            <a:spcBef>
              <a:spcPct val="0"/>
            </a:spcBef>
            <a:spcAft>
              <a:spcPct val="35000"/>
            </a:spcAft>
            <a:buNone/>
          </a:pPr>
          <a:r>
            <a:rPr lang="en-US" sz="5300" kern="1200" dirty="0"/>
            <a:t>------------------------------------1.44</a:t>
          </a:r>
        </a:p>
      </dsp:txBody>
      <dsp:txXfrm>
        <a:off x="62055" y="2237724"/>
        <a:ext cx="10598822" cy="1147095"/>
      </dsp:txXfrm>
    </dsp:sp>
    <dsp:sp modelId="{9D7CD2A0-69B1-F247-AC5B-2FD8A20CCCD6}">
      <dsp:nvSpPr>
        <dsp:cNvPr id="0" name=""/>
        <dsp:cNvSpPr/>
      </dsp:nvSpPr>
      <dsp:spPr>
        <a:xfrm>
          <a:off x="0" y="3446874"/>
          <a:ext cx="10722932" cy="877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0453" tIns="67310" rIns="376936" bIns="67310" numCol="1" spcCol="1270" anchor="t" anchorCtr="0">
          <a:noAutofit/>
        </a:bodyPr>
        <a:lstStyle/>
        <a:p>
          <a:pPr marL="285750" lvl="1" indent="-285750" algn="l" defTabSz="1822450">
            <a:lnSpc>
              <a:spcPct val="90000"/>
            </a:lnSpc>
            <a:spcBef>
              <a:spcPct val="0"/>
            </a:spcBef>
            <a:spcAft>
              <a:spcPct val="20000"/>
            </a:spcAft>
            <a:buChar char="•"/>
          </a:pPr>
          <a:r>
            <a:rPr lang="en-US" sz="4100" kern="1200" dirty="0"/>
            <a:t>SMART Group</a:t>
          </a:r>
        </a:p>
      </dsp:txBody>
      <dsp:txXfrm>
        <a:off x="0" y="3446874"/>
        <a:ext cx="10722932" cy="8776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9B2EDE-E671-4086-96E5-E5B26B4B2500}">
      <dsp:nvSpPr>
        <dsp:cNvPr id="0" name=""/>
        <dsp:cNvSpPr/>
      </dsp:nvSpPr>
      <dsp:spPr>
        <a:xfrm>
          <a:off x="247484" y="451748"/>
          <a:ext cx="1354056" cy="135405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4B56F0E-DCCA-4D5D-A0BB-BEE2B4FD9E6E}">
      <dsp:nvSpPr>
        <dsp:cNvPr id="0" name=""/>
        <dsp:cNvSpPr/>
      </dsp:nvSpPr>
      <dsp:spPr>
        <a:xfrm>
          <a:off x="531836" y="736100"/>
          <a:ext cx="785352" cy="78535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C597F4-EC1C-4897-989B-4323D36A0717}">
      <dsp:nvSpPr>
        <dsp:cNvPr id="0" name=""/>
        <dsp:cNvSpPr/>
      </dsp:nvSpPr>
      <dsp:spPr>
        <a:xfrm>
          <a:off x="1891696" y="451748"/>
          <a:ext cx="3191704" cy="13540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kern="1200"/>
            <a:t>More self-confident</a:t>
          </a:r>
        </a:p>
      </dsp:txBody>
      <dsp:txXfrm>
        <a:off x="1891696" y="451748"/>
        <a:ext cx="3191704" cy="1354056"/>
      </dsp:txXfrm>
    </dsp:sp>
    <dsp:sp modelId="{DEC289D0-DFDA-495C-A899-C037BD3CCC83}">
      <dsp:nvSpPr>
        <dsp:cNvPr id="0" name=""/>
        <dsp:cNvSpPr/>
      </dsp:nvSpPr>
      <dsp:spPr>
        <a:xfrm>
          <a:off x="5639531" y="451748"/>
          <a:ext cx="1354056" cy="135405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EF1A263-63D9-4239-876C-BEBE72CF713F}">
      <dsp:nvSpPr>
        <dsp:cNvPr id="0" name=""/>
        <dsp:cNvSpPr/>
      </dsp:nvSpPr>
      <dsp:spPr>
        <a:xfrm>
          <a:off x="5923883" y="736100"/>
          <a:ext cx="785352" cy="78535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2C1432-896B-4DE2-8608-4B76943C0B73}">
      <dsp:nvSpPr>
        <dsp:cNvPr id="0" name=""/>
        <dsp:cNvSpPr/>
      </dsp:nvSpPr>
      <dsp:spPr>
        <a:xfrm>
          <a:off x="7283742" y="451748"/>
          <a:ext cx="3191704" cy="13540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kern="1200"/>
            <a:t>Experience less stress</a:t>
          </a:r>
        </a:p>
      </dsp:txBody>
      <dsp:txXfrm>
        <a:off x="7283742" y="451748"/>
        <a:ext cx="3191704" cy="1354056"/>
      </dsp:txXfrm>
    </dsp:sp>
    <dsp:sp modelId="{9F0B6014-B431-4C58-A4E7-6564F722D54D}">
      <dsp:nvSpPr>
        <dsp:cNvPr id="0" name=""/>
        <dsp:cNvSpPr/>
      </dsp:nvSpPr>
      <dsp:spPr>
        <a:xfrm>
          <a:off x="247484" y="2545532"/>
          <a:ext cx="1354056" cy="135405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2C85A99-4ED9-4AA5-9111-8E3602F4878A}">
      <dsp:nvSpPr>
        <dsp:cNvPr id="0" name=""/>
        <dsp:cNvSpPr/>
      </dsp:nvSpPr>
      <dsp:spPr>
        <a:xfrm>
          <a:off x="531836" y="2829884"/>
          <a:ext cx="785352" cy="78535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CAC817-AE5D-427B-A445-EA6957E80089}">
      <dsp:nvSpPr>
        <dsp:cNvPr id="0" name=""/>
        <dsp:cNvSpPr/>
      </dsp:nvSpPr>
      <dsp:spPr>
        <a:xfrm>
          <a:off x="1891696" y="2545532"/>
          <a:ext cx="3191704" cy="13540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kern="1200"/>
            <a:t>Report and experience being happier at work</a:t>
          </a:r>
        </a:p>
      </dsp:txBody>
      <dsp:txXfrm>
        <a:off x="1891696" y="2545532"/>
        <a:ext cx="3191704" cy="1354056"/>
      </dsp:txXfrm>
    </dsp:sp>
    <dsp:sp modelId="{DE670D36-EDAC-414A-B236-DDCA8DEBC1FA}">
      <dsp:nvSpPr>
        <dsp:cNvPr id="0" name=""/>
        <dsp:cNvSpPr/>
      </dsp:nvSpPr>
      <dsp:spPr>
        <a:xfrm>
          <a:off x="5639531" y="2545532"/>
          <a:ext cx="1354056" cy="135405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12B6B0E-0A0E-4BBA-B170-49CB5CDA7AFC}">
      <dsp:nvSpPr>
        <dsp:cNvPr id="0" name=""/>
        <dsp:cNvSpPr/>
      </dsp:nvSpPr>
      <dsp:spPr>
        <a:xfrm>
          <a:off x="5923883" y="2829884"/>
          <a:ext cx="785352" cy="78535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D2CD34-549D-42DA-824A-02EA99E0AFA4}">
      <dsp:nvSpPr>
        <dsp:cNvPr id="0" name=""/>
        <dsp:cNvSpPr/>
      </dsp:nvSpPr>
      <dsp:spPr>
        <a:xfrm>
          <a:off x="7283742" y="2545532"/>
          <a:ext cx="3191704" cy="13540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kern="1200"/>
            <a:t>Report desiring to be more productive</a:t>
          </a:r>
        </a:p>
      </dsp:txBody>
      <dsp:txXfrm>
        <a:off x="7283742" y="2545532"/>
        <a:ext cx="3191704" cy="135405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A1F306-398B-A840-AD97-0C98BA17273B}">
      <dsp:nvSpPr>
        <dsp:cNvPr id="0" name=""/>
        <dsp:cNvSpPr/>
      </dsp:nvSpPr>
      <dsp:spPr>
        <a:xfrm>
          <a:off x="5054" y="1325279"/>
          <a:ext cx="2210004" cy="132600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Identify potential goal areas</a:t>
          </a:r>
        </a:p>
      </dsp:txBody>
      <dsp:txXfrm>
        <a:off x="43891" y="1364116"/>
        <a:ext cx="2132330" cy="1248328"/>
      </dsp:txXfrm>
    </dsp:sp>
    <dsp:sp modelId="{72E0BAED-9670-5746-B860-8DDFE4A1C1AA}">
      <dsp:nvSpPr>
        <dsp:cNvPr id="0" name=""/>
        <dsp:cNvSpPr/>
      </dsp:nvSpPr>
      <dsp:spPr>
        <a:xfrm>
          <a:off x="2436060" y="1714239"/>
          <a:ext cx="468521" cy="54808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2436060" y="1823855"/>
        <a:ext cx="327965" cy="328849"/>
      </dsp:txXfrm>
    </dsp:sp>
    <dsp:sp modelId="{DA29BB2F-A209-F246-83D3-9BD9381CF306}">
      <dsp:nvSpPr>
        <dsp:cNvPr id="0" name=""/>
        <dsp:cNvSpPr/>
      </dsp:nvSpPr>
      <dsp:spPr>
        <a:xfrm>
          <a:off x="3099061" y="1325279"/>
          <a:ext cx="2210004" cy="132600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Create a SMART goal statement</a:t>
          </a:r>
        </a:p>
      </dsp:txBody>
      <dsp:txXfrm>
        <a:off x="3137898" y="1364116"/>
        <a:ext cx="2132330" cy="1248328"/>
      </dsp:txXfrm>
    </dsp:sp>
    <dsp:sp modelId="{187089F5-0DBF-6D4E-9A6A-2723ADF073C4}">
      <dsp:nvSpPr>
        <dsp:cNvPr id="0" name=""/>
        <dsp:cNvSpPr/>
      </dsp:nvSpPr>
      <dsp:spPr>
        <a:xfrm>
          <a:off x="5530067" y="1714239"/>
          <a:ext cx="468521" cy="548081"/>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5530067" y="1823855"/>
        <a:ext cx="327965" cy="328849"/>
      </dsp:txXfrm>
    </dsp:sp>
    <dsp:sp modelId="{163DED72-3BDE-2549-B75F-99791D391829}">
      <dsp:nvSpPr>
        <dsp:cNvPr id="0" name=""/>
        <dsp:cNvSpPr/>
      </dsp:nvSpPr>
      <dsp:spPr>
        <a:xfrm>
          <a:off x="6193068" y="1325279"/>
          <a:ext cx="2210004" cy="132600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Define the Action Plan</a:t>
          </a:r>
        </a:p>
      </dsp:txBody>
      <dsp:txXfrm>
        <a:off x="6231905" y="1364116"/>
        <a:ext cx="2132330" cy="1248328"/>
      </dsp:txXfrm>
    </dsp:sp>
    <dsp:sp modelId="{6A9A2E6E-E800-7542-B288-0E5B262EEB4A}">
      <dsp:nvSpPr>
        <dsp:cNvPr id="0" name=""/>
        <dsp:cNvSpPr/>
      </dsp:nvSpPr>
      <dsp:spPr>
        <a:xfrm>
          <a:off x="8624073" y="1714239"/>
          <a:ext cx="468521" cy="548081"/>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8624073" y="1823855"/>
        <a:ext cx="327965" cy="328849"/>
      </dsp:txXfrm>
    </dsp:sp>
    <dsp:sp modelId="{4C3323BE-6043-214C-92E0-C39ED1C9C6DB}">
      <dsp:nvSpPr>
        <dsp:cNvPr id="0" name=""/>
        <dsp:cNvSpPr/>
      </dsp:nvSpPr>
      <dsp:spPr>
        <a:xfrm>
          <a:off x="9287075" y="1325279"/>
          <a:ext cx="2210004" cy="132600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Implement and track</a:t>
          </a:r>
        </a:p>
      </dsp:txBody>
      <dsp:txXfrm>
        <a:off x="9325912" y="1364116"/>
        <a:ext cx="2132330" cy="124832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2BCD7D-0732-4C7A-A3EE-79193E87596E}">
      <dsp:nvSpPr>
        <dsp:cNvPr id="0" name=""/>
        <dsp:cNvSpPr/>
      </dsp:nvSpPr>
      <dsp:spPr>
        <a:xfrm>
          <a:off x="0" y="2558"/>
          <a:ext cx="7812562" cy="129660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80CB652-CBAA-470D-A9F2-4B0348287B47}">
      <dsp:nvSpPr>
        <dsp:cNvPr id="0" name=""/>
        <dsp:cNvSpPr/>
      </dsp:nvSpPr>
      <dsp:spPr>
        <a:xfrm>
          <a:off x="392222" y="294294"/>
          <a:ext cx="713132" cy="71313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BF6077C-9303-409E-B231-48915FB5ADD9}">
      <dsp:nvSpPr>
        <dsp:cNvPr id="0" name=""/>
        <dsp:cNvSpPr/>
      </dsp:nvSpPr>
      <dsp:spPr>
        <a:xfrm>
          <a:off x="1497577" y="2558"/>
          <a:ext cx="6314984" cy="12966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224" tIns="137224" rIns="137224" bIns="137224" numCol="1" spcCol="1270" anchor="ctr" anchorCtr="0">
          <a:noAutofit/>
        </a:bodyPr>
        <a:lstStyle/>
        <a:p>
          <a:pPr marL="0" lvl="0" indent="0" algn="l" defTabSz="977900">
            <a:lnSpc>
              <a:spcPct val="90000"/>
            </a:lnSpc>
            <a:spcBef>
              <a:spcPct val="0"/>
            </a:spcBef>
            <a:spcAft>
              <a:spcPct val="35000"/>
            </a:spcAft>
            <a:buNone/>
          </a:pPr>
          <a:r>
            <a:rPr lang="en-US" sz="2200" kern="1200"/>
            <a:t>What is the PRIMARY BUSINESS of your organization?</a:t>
          </a:r>
        </a:p>
      </dsp:txBody>
      <dsp:txXfrm>
        <a:off x="1497577" y="2558"/>
        <a:ext cx="6314984" cy="1296604"/>
      </dsp:txXfrm>
    </dsp:sp>
    <dsp:sp modelId="{060E2734-C14A-4F5A-BFFB-7316A4427178}">
      <dsp:nvSpPr>
        <dsp:cNvPr id="0" name=""/>
        <dsp:cNvSpPr/>
      </dsp:nvSpPr>
      <dsp:spPr>
        <a:xfrm>
          <a:off x="0" y="1623313"/>
          <a:ext cx="7812562" cy="129660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EF9DD37-1C39-4747-8EE4-1D56C5CB579E}">
      <dsp:nvSpPr>
        <dsp:cNvPr id="0" name=""/>
        <dsp:cNvSpPr/>
      </dsp:nvSpPr>
      <dsp:spPr>
        <a:xfrm>
          <a:off x="392222" y="1915049"/>
          <a:ext cx="713132" cy="71313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2D9FB03-7224-448B-B373-4B3927E7BFF9}">
      <dsp:nvSpPr>
        <dsp:cNvPr id="0" name=""/>
        <dsp:cNvSpPr/>
      </dsp:nvSpPr>
      <dsp:spPr>
        <a:xfrm>
          <a:off x="1497577" y="1623313"/>
          <a:ext cx="6314984" cy="12966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224" tIns="137224" rIns="137224" bIns="137224" numCol="1" spcCol="1270" anchor="ctr" anchorCtr="0">
          <a:noAutofit/>
        </a:bodyPr>
        <a:lstStyle/>
        <a:p>
          <a:pPr marL="0" lvl="0" indent="0" algn="l" defTabSz="977900">
            <a:lnSpc>
              <a:spcPct val="90000"/>
            </a:lnSpc>
            <a:spcBef>
              <a:spcPct val="0"/>
            </a:spcBef>
            <a:spcAft>
              <a:spcPct val="35000"/>
            </a:spcAft>
            <a:buNone/>
          </a:pPr>
          <a:r>
            <a:rPr lang="en-US" sz="2200" kern="1200"/>
            <a:t>What are the SKILLS of your team?</a:t>
          </a:r>
        </a:p>
      </dsp:txBody>
      <dsp:txXfrm>
        <a:off x="1497577" y="1623313"/>
        <a:ext cx="6314984" cy="1296604"/>
      </dsp:txXfrm>
    </dsp:sp>
    <dsp:sp modelId="{6FB2426F-76C1-4662-9AAF-5915A12BF252}">
      <dsp:nvSpPr>
        <dsp:cNvPr id="0" name=""/>
        <dsp:cNvSpPr/>
      </dsp:nvSpPr>
      <dsp:spPr>
        <a:xfrm>
          <a:off x="0" y="3244068"/>
          <a:ext cx="7812562" cy="129660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2B26C6F-4CAE-48EE-86FA-E185D82D2ED9}">
      <dsp:nvSpPr>
        <dsp:cNvPr id="0" name=""/>
        <dsp:cNvSpPr/>
      </dsp:nvSpPr>
      <dsp:spPr>
        <a:xfrm>
          <a:off x="392222" y="3535804"/>
          <a:ext cx="713132" cy="71313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9F3E1C3-4035-41B1-88D2-E15914BE859B}">
      <dsp:nvSpPr>
        <dsp:cNvPr id="0" name=""/>
        <dsp:cNvSpPr/>
      </dsp:nvSpPr>
      <dsp:spPr>
        <a:xfrm>
          <a:off x="1497577" y="3244068"/>
          <a:ext cx="6314984" cy="12966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224" tIns="137224" rIns="137224" bIns="137224" numCol="1" spcCol="1270" anchor="ctr" anchorCtr="0">
          <a:noAutofit/>
        </a:bodyPr>
        <a:lstStyle/>
        <a:p>
          <a:pPr marL="0" lvl="0" indent="0" algn="l" defTabSz="977900">
            <a:lnSpc>
              <a:spcPct val="90000"/>
            </a:lnSpc>
            <a:spcBef>
              <a:spcPct val="0"/>
            </a:spcBef>
            <a:spcAft>
              <a:spcPct val="35000"/>
            </a:spcAft>
            <a:buNone/>
          </a:pPr>
          <a:r>
            <a:rPr lang="en-US" sz="2200" kern="1200"/>
            <a:t>What areas have OPPORTUNITIES to set goals?</a:t>
          </a:r>
        </a:p>
      </dsp:txBody>
      <dsp:txXfrm>
        <a:off x="1497577" y="3244068"/>
        <a:ext cx="6314984" cy="1296604"/>
      </dsp:txXfrm>
    </dsp:sp>
    <dsp:sp modelId="{FF53C1FF-F2DA-4FBD-AB4F-F208C68FC494}">
      <dsp:nvSpPr>
        <dsp:cNvPr id="0" name=""/>
        <dsp:cNvSpPr/>
      </dsp:nvSpPr>
      <dsp:spPr>
        <a:xfrm>
          <a:off x="0" y="4864823"/>
          <a:ext cx="7812562" cy="129660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4897F80-880A-4187-AD78-D0AF878AB74F}">
      <dsp:nvSpPr>
        <dsp:cNvPr id="0" name=""/>
        <dsp:cNvSpPr/>
      </dsp:nvSpPr>
      <dsp:spPr>
        <a:xfrm>
          <a:off x="392222" y="5156559"/>
          <a:ext cx="713132" cy="71313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9BDAF82-184F-4C8C-9889-05748889B046}">
      <dsp:nvSpPr>
        <dsp:cNvPr id="0" name=""/>
        <dsp:cNvSpPr/>
      </dsp:nvSpPr>
      <dsp:spPr>
        <a:xfrm>
          <a:off x="1497577" y="4864823"/>
          <a:ext cx="6314984" cy="12966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224" tIns="137224" rIns="137224" bIns="137224" numCol="1" spcCol="1270" anchor="ctr" anchorCtr="0">
          <a:noAutofit/>
        </a:bodyPr>
        <a:lstStyle/>
        <a:p>
          <a:pPr marL="0" lvl="0" indent="0" algn="l" defTabSz="977900">
            <a:lnSpc>
              <a:spcPct val="90000"/>
            </a:lnSpc>
            <a:spcBef>
              <a:spcPct val="0"/>
            </a:spcBef>
            <a:spcAft>
              <a:spcPct val="35000"/>
            </a:spcAft>
            <a:buNone/>
          </a:pPr>
          <a:r>
            <a:rPr lang="en-US" sz="2200" kern="1200"/>
            <a:t>Select HIGHEST priorities</a:t>
          </a:r>
        </a:p>
      </dsp:txBody>
      <dsp:txXfrm>
        <a:off x="1497577" y="4864823"/>
        <a:ext cx="6314984" cy="129660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BF7ECA-A367-402C-88E0-A2E198CB35B1}">
      <dsp:nvSpPr>
        <dsp:cNvPr id="0" name=""/>
        <dsp:cNvSpPr/>
      </dsp:nvSpPr>
      <dsp:spPr>
        <a:xfrm>
          <a:off x="699466" y="555668"/>
          <a:ext cx="1921500" cy="192150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0F327D9-8744-438F-95BE-CFDDCDC8EEFB}">
      <dsp:nvSpPr>
        <dsp:cNvPr id="0" name=""/>
        <dsp:cNvSpPr/>
      </dsp:nvSpPr>
      <dsp:spPr>
        <a:xfrm>
          <a:off x="1108966" y="965168"/>
          <a:ext cx="1102500" cy="11025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E90AE7-9FF2-4E98-AF7B-7FD1733E3028}">
      <dsp:nvSpPr>
        <dsp:cNvPr id="0" name=""/>
        <dsp:cNvSpPr/>
      </dsp:nvSpPr>
      <dsp:spPr>
        <a:xfrm>
          <a:off x="85216" y="3075669"/>
          <a:ext cx="315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a:t>What will be done? (Measurable)</a:t>
          </a:r>
        </a:p>
      </dsp:txBody>
      <dsp:txXfrm>
        <a:off x="85216" y="3075669"/>
        <a:ext cx="3150000" cy="720000"/>
      </dsp:txXfrm>
    </dsp:sp>
    <dsp:sp modelId="{2E687F11-5DB4-4F12-8CF4-1F86184E8497}">
      <dsp:nvSpPr>
        <dsp:cNvPr id="0" name=""/>
        <dsp:cNvSpPr/>
      </dsp:nvSpPr>
      <dsp:spPr>
        <a:xfrm>
          <a:off x="4400716" y="555668"/>
          <a:ext cx="1921500" cy="192150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54A507-8EAD-4703-82AF-3547981B3E73}">
      <dsp:nvSpPr>
        <dsp:cNvPr id="0" name=""/>
        <dsp:cNvSpPr/>
      </dsp:nvSpPr>
      <dsp:spPr>
        <a:xfrm>
          <a:off x="4810216" y="965168"/>
          <a:ext cx="1102500" cy="11025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5F70BC-1A53-42B4-A029-F68818062DFD}">
      <dsp:nvSpPr>
        <dsp:cNvPr id="0" name=""/>
        <dsp:cNvSpPr/>
      </dsp:nvSpPr>
      <dsp:spPr>
        <a:xfrm>
          <a:off x="3786466" y="3075669"/>
          <a:ext cx="315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a:t>Who will do it? (Ownership, responsibility, accountability)</a:t>
          </a:r>
        </a:p>
      </dsp:txBody>
      <dsp:txXfrm>
        <a:off x="3786466" y="3075669"/>
        <a:ext cx="3150000" cy="720000"/>
      </dsp:txXfrm>
    </dsp:sp>
    <dsp:sp modelId="{FE20612C-7FF4-42E7-B246-7612DF8E30BB}">
      <dsp:nvSpPr>
        <dsp:cNvPr id="0" name=""/>
        <dsp:cNvSpPr/>
      </dsp:nvSpPr>
      <dsp:spPr>
        <a:xfrm>
          <a:off x="8101966" y="555668"/>
          <a:ext cx="1921500" cy="192150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C884C4B-AB99-425E-BA4A-D0489AB4D8AF}">
      <dsp:nvSpPr>
        <dsp:cNvPr id="0" name=""/>
        <dsp:cNvSpPr/>
      </dsp:nvSpPr>
      <dsp:spPr>
        <a:xfrm>
          <a:off x="8511466" y="965168"/>
          <a:ext cx="1102500" cy="11025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91A609-DE75-42D4-AF10-7EBB3941F410}">
      <dsp:nvSpPr>
        <dsp:cNvPr id="0" name=""/>
        <dsp:cNvSpPr/>
      </dsp:nvSpPr>
      <dsp:spPr>
        <a:xfrm>
          <a:off x="7487716" y="3075669"/>
          <a:ext cx="315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a:t>When will it be accomplished? (Moving together)</a:t>
          </a:r>
        </a:p>
      </dsp:txBody>
      <dsp:txXfrm>
        <a:off x="7487716" y="3075669"/>
        <a:ext cx="3150000" cy="7200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5400"/>
            </a:lvl1pPr>
          </a:lstStyle>
          <a:p>
            <a:r>
              <a:rPr lang="en-US" dirty="0"/>
              <a:t>Click to edit Master title style</a:t>
            </a:r>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fld id="{073D55F9-11A3-4523-8F38-6BA37933791A}" type="datetime1">
              <a:rPr lang="en-US" smtClean="0"/>
              <a:t>1/11/2022</a:t>
            </a:fld>
            <a:endParaRPr lang="en-US"/>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146821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47DD-81F8-4128-9E50-04A9F2D3DC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6564D1-2B83-4C0F-ACBA-E91472C50A3D}"/>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6FA1D7D-D2EC-4ADB-9C65-191DEC82DDF4}"/>
              </a:ext>
            </a:extLst>
          </p:cNvPr>
          <p:cNvSpPr>
            <a:spLocks noGrp="1"/>
          </p:cNvSpPr>
          <p:nvPr>
            <p:ph type="dt" sz="half" idx="10"/>
          </p:nvPr>
        </p:nvSpPr>
        <p:spPr/>
        <p:txBody>
          <a:bodyPr/>
          <a:lstStyle/>
          <a:p>
            <a:fld id="{0B4E757A-3EC2-4683-9080-1A460C37C843}" type="datetime1">
              <a:rPr lang="en-US" smtClean="0"/>
              <a:t>1/11/2022</a:t>
            </a:fld>
            <a:endParaRPr lang="en-US"/>
          </a:p>
        </p:txBody>
      </p:sp>
      <p:sp>
        <p:nvSpPr>
          <p:cNvPr id="5" name="Footer Placeholder 4">
            <a:extLst>
              <a:ext uri="{FF2B5EF4-FFF2-40B4-BE49-F238E27FC236}">
                <a16:creationId xmlns:a16="http://schemas.microsoft.com/office/drawing/2014/main" id="{534CB571-86F9-474A-826A-75CC21C8832B}"/>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1384F5F-50E6-4BB9-B848-EE2302C02ABE}"/>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073214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3F08DF-1C0D-4F53-A3AB-95D7B55FA0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0D3BBD-C494-4E94-B189-319802A93E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3C0BD9-4BED-43D3-852F-B74B949A2287}"/>
              </a:ext>
            </a:extLst>
          </p:cNvPr>
          <p:cNvSpPr>
            <a:spLocks noGrp="1"/>
          </p:cNvSpPr>
          <p:nvPr>
            <p:ph type="dt" sz="half" idx="10"/>
          </p:nvPr>
        </p:nvSpPr>
        <p:spPr>
          <a:xfrm>
            <a:off x="523539" y="6324600"/>
            <a:ext cx="2560220" cy="365125"/>
          </a:xfrm>
        </p:spPr>
        <p:txBody>
          <a:bodyPr/>
          <a:lstStyle/>
          <a:p>
            <a:fld id="{5CC8096C-64ED-4153-A483-5C02E44AD5C3}" type="datetime1">
              <a:rPr lang="en-US" smtClean="0"/>
              <a:t>1/11/2022</a:t>
            </a:fld>
            <a:endParaRPr lang="en-US" dirty="0"/>
          </a:p>
        </p:txBody>
      </p:sp>
      <p:sp>
        <p:nvSpPr>
          <p:cNvPr id="5" name="Footer Placeholder 4">
            <a:extLst>
              <a:ext uri="{FF2B5EF4-FFF2-40B4-BE49-F238E27FC236}">
                <a16:creationId xmlns:a16="http://schemas.microsoft.com/office/drawing/2014/main" id="{BB7811DC-C725-4462-B622-DB96A8987673}"/>
              </a:ext>
            </a:extLst>
          </p:cNvPr>
          <p:cNvSpPr>
            <a:spLocks noGrp="1"/>
          </p:cNvSpPr>
          <p:nvPr>
            <p:ph type="ftr" sz="quarter" idx="11"/>
          </p:nvPr>
        </p:nvSpPr>
        <p:spPr>
          <a:xfrm>
            <a:off x="4267200" y="6319838"/>
            <a:ext cx="3982781" cy="365125"/>
          </a:xfrm>
        </p:spPr>
        <p:txBody>
          <a:bodyPr/>
          <a:lstStyle/>
          <a:p>
            <a:r>
              <a:rPr lang="en-US"/>
              <a:t>Sample Footer Text</a:t>
            </a:r>
          </a:p>
        </p:txBody>
      </p:sp>
      <p:sp>
        <p:nvSpPr>
          <p:cNvPr id="6" name="Slide Number Placeholder 5">
            <a:extLst>
              <a:ext uri="{FF2B5EF4-FFF2-40B4-BE49-F238E27FC236}">
                <a16:creationId xmlns:a16="http://schemas.microsoft.com/office/drawing/2014/main" id="{67C42D06-438F-4150-9238-E2FAEE5E28D9}"/>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857017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1pPr marL="228600">
              <a:buFont typeface="+mj-lt"/>
              <a:buAutoNum type="arabicPeriod"/>
              <a:defRPr/>
            </a:lvl1pPr>
            <a:lvl2pPr marL="228600" indent="-228600">
              <a:buFont typeface="+mj-lt"/>
              <a:buAutoNum type="arabicPeriod"/>
              <a:defRPr/>
            </a:lvl2pPr>
            <a:lvl3pPr marL="228600">
              <a:buFont typeface="+mj-lt"/>
              <a:buAutoNum type="arabicPeriod"/>
              <a:defRPr/>
            </a:lvl3pPr>
            <a:lvl4pPr marL="228600" indent="-228600">
              <a:buFont typeface="+mj-lt"/>
              <a:buAutoNum type="arabicPeriod"/>
              <a:defRPr/>
            </a:lvl4pPr>
            <a:lvl5pPr marL="228600">
              <a:buFont typeface="+mj-lt"/>
              <a:buAutoNum type="arabicPerio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fld id="{1CB9D56B-6EBE-4E5F-99D9-2A3DBDF37D0A}" type="datetime1">
              <a:rPr lang="en-US" smtClean="0"/>
              <a:t>1/11/2022</a:t>
            </a:fld>
            <a:endParaRPr lang="en-US"/>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31639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457200" y="1709738"/>
            <a:ext cx="10890250" cy="2852737"/>
          </a:xfrm>
        </p:spPr>
        <p:txBody>
          <a:bodyPr anchor="b"/>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457200" y="4589463"/>
            <a:ext cx="10890250" cy="1500187"/>
          </a:xfrm>
        </p:spPr>
        <p:txBody>
          <a:bodyPr/>
          <a:lstStyle>
            <a:lvl1pPr marL="0" indent="0">
              <a:buNone/>
              <a:defRPr sz="2400">
                <a:solidFill>
                  <a:srgbClr val="FFFFF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fld id="{8C33F3CA-C7E3-432D-9282-18F13836509A}" type="datetime1">
              <a:rPr lang="en-US" smtClean="0"/>
              <a:t>1/11/2022</a:t>
            </a:fld>
            <a:endParaRPr lang="en-US" dirty="0"/>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723612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457200" y="1825625"/>
            <a:ext cx="5562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fld id="{75BE9C62-1337-40B8-BA50-E9F4861DB4BC}" type="datetime1">
              <a:rPr lang="en-US" smtClean="0"/>
              <a:t>1/11/2022</a:t>
            </a:fld>
            <a:endParaRPr lang="en-US"/>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462708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1820863"/>
            <a:ext cx="5157787"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3101975"/>
            <a:ext cx="5157787" cy="30876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6172200" y="1820863"/>
            <a:ext cx="5183188"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3101975"/>
            <a:ext cx="5183188" cy="30876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fld id="{47C195EB-2DA3-4B24-8725-19BC22A7BE50}" type="datetime1">
              <a:rPr lang="en-US" smtClean="0"/>
              <a:t>1/11/2022</a:t>
            </a:fld>
            <a:endParaRPr lang="en-US"/>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15758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fld id="{F4E237E6-0076-4915-A5A8-B7C11FA4F374}" type="datetime1">
              <a:rPr lang="en-US" smtClean="0"/>
              <a:t>1/11/2022</a:t>
            </a:fld>
            <a:endParaRPr lang="en-US"/>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176421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fld id="{3505F58F-C0B5-422A-8E5A-6B99E5D80F0A}" type="datetime1">
              <a:rPr lang="en-US" smtClean="0"/>
              <a:t>1/11/2022</a:t>
            </a:fld>
            <a:endParaRPr lang="en-US"/>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815531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685800"/>
            <a:ext cx="3932237" cy="1981200"/>
          </a:xfrm>
        </p:spPr>
        <p:txBody>
          <a:bodyPr anchor="b"/>
          <a:lstStyle>
            <a:lvl1pPr>
              <a:defRPr sz="4400"/>
            </a:lvl1pPr>
          </a:lstStyle>
          <a:p>
            <a:r>
              <a:rPr lang="en-US" dirty="0"/>
              <a:t>Click to edit Master title style</a:t>
            </a:r>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685801"/>
            <a:ext cx="6172200" cy="5175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fld id="{7565E655-9687-48DF-A33F-F8824CCCB5D1}" type="datetime1">
              <a:rPr lang="en-US" smtClean="0"/>
              <a:t>1/11/2022</a:t>
            </a:fld>
            <a:endParaRPr lang="en-US"/>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877788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685800"/>
            <a:ext cx="3932237" cy="2209799"/>
          </a:xfrm>
        </p:spPr>
        <p:txBody>
          <a:bodyPr anchor="b"/>
          <a:lstStyle>
            <a:lvl1pPr>
              <a:defRPr sz="4400"/>
            </a:lvl1pPr>
          </a:lstStyle>
          <a:p>
            <a:r>
              <a:rPr lang="en-US" dirty="0"/>
              <a:t>Click to edit Master title style</a:t>
            </a:r>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685801"/>
            <a:ext cx="6172200" cy="517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fld id="{B97FD56A-AAB8-4544-A495-D0645413C9E3}" type="datetime1">
              <a:rPr lang="en-US" smtClean="0"/>
              <a:t>1/11/2022</a:t>
            </a:fld>
            <a:endParaRPr lang="en-US"/>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646573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5" name="Rectangle 114">
            <a:extLst>
              <a:ext uri="{FF2B5EF4-FFF2-40B4-BE49-F238E27FC236}">
                <a16:creationId xmlns:a16="http://schemas.microsoft.com/office/drawing/2014/main" id="{A4798C7F-C8CA-4799-BF37-3AB4642CDB66}"/>
              </a:ext>
            </a:extLst>
          </p:cNvPr>
          <p:cNvSpPr/>
          <p:nvPr/>
        </p:nvSpPr>
        <p:spPr>
          <a:xfrm>
            <a:off x="0" y="0"/>
            <a:ext cx="12188952" cy="6858000"/>
          </a:xfrm>
          <a:prstGeom prst="rect">
            <a:avLst/>
          </a:prstGeom>
          <a:solidFill>
            <a:srgbClr val="716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80" name="Group 79">
            <a:extLst>
              <a:ext uri="{FF2B5EF4-FFF2-40B4-BE49-F238E27FC236}">
                <a16:creationId xmlns:a16="http://schemas.microsoft.com/office/drawing/2014/main" id="{87F0794B-55D3-4D2D-BDE7-4688ED321E42}"/>
              </a:ext>
            </a:extLst>
          </p:cNvPr>
          <p:cNvGrpSpPr/>
          <p:nvPr/>
        </p:nvGrpSpPr>
        <p:grpSpPr>
          <a:xfrm>
            <a:off x="-6214" y="-1"/>
            <a:ext cx="12214827" cy="6858000"/>
            <a:chOff x="-6214" y="-1"/>
            <a:chExt cx="12214827" cy="6858000"/>
          </a:xfrm>
        </p:grpSpPr>
        <p:cxnSp>
          <p:nvCxnSpPr>
            <p:cNvPr id="81" name="Straight Connector 80">
              <a:extLst>
                <a:ext uri="{FF2B5EF4-FFF2-40B4-BE49-F238E27FC236}">
                  <a16:creationId xmlns:a16="http://schemas.microsoft.com/office/drawing/2014/main" id="{BE4C795B-1813-4CC6-B03F-8DD130BEAABD}"/>
                </a:ext>
              </a:extLst>
            </p:cNvPr>
            <p:cNvCxnSpPr>
              <a:cxnSpLocks/>
            </p:cNvCxnSpPr>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E0F4C04D-5CD8-446B-BE3D-257172E6E4CB}"/>
                </a:ext>
              </a:extLst>
            </p:cNvPr>
            <p:cNvCxnSpPr>
              <a:cxnSpLocks/>
            </p:cNvCxnSpPr>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FDDC802E-606F-4F39-84B6-90DF0FE54461}"/>
                </a:ext>
              </a:extLst>
            </p:cNvPr>
            <p:cNvCxnSpPr>
              <a:cxnSpLocks/>
            </p:cNvCxnSpPr>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2C5B0C75-0136-4A39-9AB6-0F02C4527810}"/>
                </a:ext>
              </a:extLst>
            </p:cNvPr>
            <p:cNvCxnSpPr>
              <a:cxnSpLocks/>
            </p:cNvCxnSpPr>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C5ED2B52-3D40-46DE-8B54-99A4071578D8}"/>
                </a:ext>
              </a:extLst>
            </p:cNvPr>
            <p:cNvCxnSpPr>
              <a:cxnSpLocks/>
            </p:cNvCxnSpPr>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18BCEC75-1B6B-45B2-8041-8D933FCF60F5}"/>
                </a:ext>
              </a:extLst>
            </p:cNvPr>
            <p:cNvCxnSpPr>
              <a:cxnSpLocks/>
            </p:cNvCxnSpPr>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6A2FC789-056A-43CC-807E-4262CDC3E0F5}"/>
                </a:ext>
              </a:extLst>
            </p:cNvPr>
            <p:cNvCxnSpPr>
              <a:cxnSpLocks/>
            </p:cNvCxnSpPr>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8C32FD3-76B0-40E7-89F2-E9C523210AF4}"/>
                </a:ext>
              </a:extLst>
            </p:cNvPr>
            <p:cNvCxnSpPr>
              <a:cxnSpLocks/>
            </p:cNvCxnSpPr>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B82E9447-8362-426C-840A-B6F2231F7BCC}"/>
                </a:ext>
              </a:extLst>
            </p:cNvPr>
            <p:cNvCxnSpPr>
              <a:cxnSpLocks/>
            </p:cNvCxnSpPr>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2F141DC8-83CE-4C21-A5BA-E2FFF3D866EF}"/>
                </a:ext>
              </a:extLst>
            </p:cNvPr>
            <p:cNvCxnSpPr>
              <a:cxnSpLocks/>
            </p:cNvCxnSpPr>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512A697C-ECBC-40A9-AC69-BF96A34B91AF}"/>
                </a:ext>
              </a:extLst>
            </p:cNvPr>
            <p:cNvCxnSpPr>
              <a:cxnSpLocks/>
            </p:cNvCxnSpPr>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D2E988AF-5EFB-43D3-B93F-6E4F41A2C90B}"/>
                </a:ext>
              </a:extLst>
            </p:cNvPr>
            <p:cNvCxnSpPr>
              <a:cxnSpLocks/>
            </p:cNvCxnSpPr>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6B312C1B-AAE2-4A6D-ACC7-ABAA75D42854}"/>
                </a:ext>
              </a:extLst>
            </p:cNvPr>
            <p:cNvCxnSpPr>
              <a:cxnSpLocks/>
            </p:cNvCxnSpPr>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7B96146-61DA-44D6-A9DF-6DB41FCF2D80}"/>
                </a:ext>
              </a:extLst>
            </p:cNvPr>
            <p:cNvCxnSpPr>
              <a:cxnSpLocks/>
            </p:cNvCxnSpPr>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6B33F93D-4439-46EE-97C4-9CECAAFDCF60}"/>
                </a:ext>
              </a:extLst>
            </p:cNvPr>
            <p:cNvCxnSpPr>
              <a:cxnSpLocks/>
            </p:cNvCxnSpPr>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5914B275-A3D7-4BA4-B8CB-E7657100F3AD}"/>
                </a:ext>
              </a:extLst>
            </p:cNvPr>
            <p:cNvCxnSpPr>
              <a:cxnSpLocks/>
            </p:cNvCxnSpPr>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BD26EF3B-FBE7-4D57-8E01-553F50734A68}"/>
                </a:ext>
              </a:extLst>
            </p:cNvPr>
            <p:cNvCxnSpPr>
              <a:cxnSpLocks/>
            </p:cNvCxnSpPr>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6CC1E671-BA54-4B31-9A2E-8F50BC57A260}"/>
                </a:ext>
              </a:extLst>
            </p:cNvPr>
            <p:cNvCxnSpPr>
              <a:cxnSpLocks/>
            </p:cNvCxnSpPr>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A836A704-3624-4ABF-9A67-0F52C2F3EFBF}"/>
                </a:ext>
              </a:extLst>
            </p:cNvPr>
            <p:cNvCxnSpPr>
              <a:cxnSpLocks/>
            </p:cNvCxnSpPr>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5FDC385D-BA34-481F-A991-A776E0B19301}"/>
                </a:ext>
              </a:extLst>
            </p:cNvPr>
            <p:cNvCxnSpPr>
              <a:cxnSpLocks/>
            </p:cNvCxnSpPr>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F1EF033A-D8FB-416B-AE51-4E098A27D68C}"/>
                </a:ext>
              </a:extLst>
            </p:cNvPr>
            <p:cNvCxnSpPr>
              <a:cxnSpLocks/>
            </p:cNvCxnSpPr>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17C17B48-F458-4E9B-9331-56FCDC5B6AB2}"/>
                </a:ext>
              </a:extLst>
            </p:cNvPr>
            <p:cNvCxnSpPr>
              <a:cxnSpLocks/>
            </p:cNvCxnSpPr>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07E44A4B-D453-46F0-A83D-AF0B33D5C59F}"/>
                </a:ext>
              </a:extLst>
            </p:cNvPr>
            <p:cNvCxnSpPr>
              <a:cxnSpLocks/>
            </p:cNvCxnSpPr>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346BEA9F-314B-440D-AE8D-21E1252EC5A0}"/>
                </a:ext>
              </a:extLst>
            </p:cNvPr>
            <p:cNvCxnSpPr>
              <a:cxnSpLocks/>
            </p:cNvCxnSpPr>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F15EAFD0-4869-4612-ACDE-ABC703104E88}"/>
                </a:ext>
              </a:extLst>
            </p:cNvPr>
            <p:cNvCxnSpPr>
              <a:cxnSpLocks/>
            </p:cNvCxnSpPr>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A0F26706-7F23-4FF0-9CAF-F3C4F47C119D}"/>
                </a:ext>
              </a:extLst>
            </p:cNvPr>
            <p:cNvCxnSpPr>
              <a:cxnSpLocks/>
            </p:cNvCxnSpPr>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C0195A72-345A-4E88-8D71-14DB3D1B607D}"/>
                </a:ext>
              </a:extLst>
            </p:cNvPr>
            <p:cNvCxnSpPr>
              <a:cxnSpLocks/>
            </p:cNvCxnSpPr>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0DBF51A6-A3BC-49FE-BB01-E8992811774E}"/>
                </a:ext>
              </a:extLst>
            </p:cNvPr>
            <p:cNvCxnSpPr>
              <a:cxnSpLocks/>
            </p:cNvCxnSpPr>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A78DF911-744C-419B-83DC-39F270BBF41F}"/>
                </a:ext>
              </a:extLst>
            </p:cNvPr>
            <p:cNvCxnSpPr>
              <a:cxnSpLocks/>
            </p:cNvCxnSpPr>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49" name="Freeform: Shape 148">
            <a:extLst>
              <a:ext uri="{FF2B5EF4-FFF2-40B4-BE49-F238E27FC236}">
                <a16:creationId xmlns:a16="http://schemas.microsoft.com/office/drawing/2014/main" id="{216BB147-20D5-4D93-BDA5-1BC614D6A4B2}"/>
              </a:ext>
            </a:extLst>
          </p:cNvPr>
          <p:cNvSpPr/>
          <p:nvPr/>
        </p:nvSpPr>
        <p:spPr>
          <a:xfrm>
            <a:off x="-6214" y="5014716"/>
            <a:ext cx="2800124" cy="1843284"/>
          </a:xfrm>
          <a:custGeom>
            <a:avLst/>
            <a:gdLst>
              <a:gd name="connsiteX0" fmla="*/ 375358 w 2800124"/>
              <a:gd name="connsiteY0" fmla="*/ 0 h 1843284"/>
              <a:gd name="connsiteX1" fmla="*/ 2781298 w 2800124"/>
              <a:gd name="connsiteY1" fmla="*/ 1770066 h 1843284"/>
              <a:gd name="connsiteX2" fmla="*/ 2800124 w 2800124"/>
              <a:gd name="connsiteY2" fmla="*/ 1843284 h 1843284"/>
              <a:gd name="connsiteX3" fmla="*/ 1987869 w 2800124"/>
              <a:gd name="connsiteY3" fmla="*/ 1843284 h 1843284"/>
              <a:gd name="connsiteX4" fmla="*/ 1986195 w 2800124"/>
              <a:gd name="connsiteY4" fmla="*/ 1838711 h 1843284"/>
              <a:gd name="connsiteX5" fmla="*/ 375357 w 2800124"/>
              <a:gd name="connsiteY5" fmla="*/ 770976 h 1843284"/>
              <a:gd name="connsiteX6" fmla="*/ 23030 w 2800124"/>
              <a:gd name="connsiteY6" fmla="*/ 806494 h 1843284"/>
              <a:gd name="connsiteX7" fmla="*/ 0 w 2800124"/>
              <a:gd name="connsiteY7" fmla="*/ 812415 h 1843284"/>
              <a:gd name="connsiteX8" fmla="*/ 0 w 2800124"/>
              <a:gd name="connsiteY8" fmla="*/ 30983 h 1843284"/>
              <a:gd name="connsiteX9" fmla="*/ 117785 w 2800124"/>
              <a:gd name="connsiteY9" fmla="*/ 13007 h 1843284"/>
              <a:gd name="connsiteX10" fmla="*/ 375358 w 2800124"/>
              <a:gd name="connsiteY10" fmla="*/ 0 h 1843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00124" h="1843284">
                <a:moveTo>
                  <a:pt x="375358" y="0"/>
                </a:moveTo>
                <a:cubicBezTo>
                  <a:pt x="1505802" y="0"/>
                  <a:pt x="2462339" y="744579"/>
                  <a:pt x="2781298" y="1770066"/>
                </a:cubicBezTo>
                <a:lnTo>
                  <a:pt x="2800124" y="1843284"/>
                </a:lnTo>
                <a:lnTo>
                  <a:pt x="1987869" y="1843284"/>
                </a:lnTo>
                <a:lnTo>
                  <a:pt x="1986195" y="1838711"/>
                </a:lnTo>
                <a:cubicBezTo>
                  <a:pt x="1720801" y="1211248"/>
                  <a:pt x="1099494" y="770976"/>
                  <a:pt x="375357" y="770976"/>
                </a:cubicBezTo>
                <a:cubicBezTo>
                  <a:pt x="254668" y="770976"/>
                  <a:pt x="136835" y="783206"/>
                  <a:pt x="23030" y="806494"/>
                </a:cubicBezTo>
                <a:lnTo>
                  <a:pt x="0" y="812415"/>
                </a:lnTo>
                <a:lnTo>
                  <a:pt x="0" y="30983"/>
                </a:lnTo>
                <a:lnTo>
                  <a:pt x="117785" y="13007"/>
                </a:lnTo>
                <a:cubicBezTo>
                  <a:pt x="202473" y="4406"/>
                  <a:pt x="288401" y="0"/>
                  <a:pt x="375358" y="0"/>
                </a:cubicBezTo>
                <a:close/>
              </a:path>
            </a:pathLst>
          </a:cu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457200" y="365125"/>
            <a:ext cx="1072293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457200" y="1825625"/>
            <a:ext cx="10722932"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457200" y="6324600"/>
            <a:ext cx="2560220" cy="365125"/>
          </a:xfrm>
          <a:prstGeom prst="rect">
            <a:avLst/>
          </a:prstGeom>
        </p:spPr>
        <p:txBody>
          <a:bodyPr vert="horz" lIns="91440" tIns="45720" rIns="91440" bIns="45720" rtlCol="0" anchor="ctr"/>
          <a:lstStyle>
            <a:lvl1pPr algn="l">
              <a:defRPr sz="900" cap="all" spc="150" baseline="0">
                <a:solidFill>
                  <a:srgbClr val="FFFFFF"/>
                </a:solidFill>
              </a:defRPr>
            </a:lvl1pPr>
          </a:lstStyle>
          <a:p>
            <a:fld id="{193BAB95-8DA7-460B-B00A-7037C8394FB0}" type="datetime1">
              <a:rPr lang="en-US" smtClean="0"/>
              <a:pPr/>
              <a:t>1/11/2022</a:t>
            </a:fld>
            <a:endParaRPr lang="en-US" dirty="0"/>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200861" y="6319838"/>
            <a:ext cx="3982781" cy="365125"/>
          </a:xfrm>
          <a:prstGeom prst="rect">
            <a:avLst/>
          </a:prstGeom>
        </p:spPr>
        <p:txBody>
          <a:bodyPr vert="horz" lIns="91440" tIns="45720" rIns="91440" bIns="45720" rtlCol="0" anchor="ctr"/>
          <a:lstStyle>
            <a:lvl1pPr algn="ctr">
              <a:defRPr sz="900" cap="all" spc="150" baseline="0">
                <a:solidFill>
                  <a:srgbClr val="FFFFFF"/>
                </a:solidFill>
              </a:defRPr>
            </a:lvl1pPr>
          </a:lstStyle>
          <a:p>
            <a:r>
              <a:rPr lang="en-US"/>
              <a:t>Sample Footer Text</a:t>
            </a:r>
            <a:endParaRPr lang="en-US" dirty="0">
              <a:solidFill>
                <a:srgbClr val="FFFFFF"/>
              </a:solidFill>
            </a:endParaRPr>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11190806" y="6324600"/>
            <a:ext cx="799078" cy="365125"/>
          </a:xfrm>
          <a:prstGeom prst="rect">
            <a:avLst/>
          </a:prstGeom>
        </p:spPr>
        <p:txBody>
          <a:bodyPr vert="horz" lIns="91440" tIns="45720" rIns="91440" bIns="45720" rtlCol="0" anchor="ctr"/>
          <a:lstStyle>
            <a:lvl1pPr algn="ctr">
              <a:defRPr sz="900" cap="all" spc="150" baseline="0">
                <a:solidFill>
                  <a:srgbClr val="FFFFFF"/>
                </a:solidFill>
              </a:defRPr>
            </a:lvl1pPr>
          </a:lstStyle>
          <a:p>
            <a:fld id="{11A71338-8BA2-4C79-A6C5-5A8E30081D0C}" type="slidenum">
              <a:rPr lang="en-US" smtClean="0"/>
              <a:pPr/>
              <a:t>‹#›</a:t>
            </a:fld>
            <a:endParaRPr lang="en-US" dirty="0"/>
          </a:p>
        </p:txBody>
      </p:sp>
      <p:sp>
        <p:nvSpPr>
          <p:cNvPr id="77" name="Freeform: Shape 76">
            <a:extLst>
              <a:ext uri="{FF2B5EF4-FFF2-40B4-BE49-F238E27FC236}">
                <a16:creationId xmlns:a16="http://schemas.microsoft.com/office/drawing/2014/main" id="{0A253F60-DE40-4508-A37A-61331DF1DD5D}"/>
              </a:ext>
            </a:extLst>
          </p:cNvPr>
          <p:cNvSpPr/>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Tree>
    <p:extLst>
      <p:ext uri="{BB962C8B-B14F-4D97-AF65-F5344CB8AC3E}">
        <p14:creationId xmlns:p14="http://schemas.microsoft.com/office/powerpoint/2010/main" val="59240246"/>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94" r:id="rId6"/>
    <p:sldLayoutId id="2147483689" r:id="rId7"/>
    <p:sldLayoutId id="2147483690" r:id="rId8"/>
    <p:sldLayoutId id="2147483691" r:id="rId9"/>
    <p:sldLayoutId id="2147483693" r:id="rId10"/>
    <p:sldLayoutId id="2147483692" r:id="rId11"/>
  </p:sldLayoutIdLst>
  <p:hf sldNum="0" hdr="0" ftr="0" dt="0"/>
  <p:txStyles>
    <p:titleStyle>
      <a:lvl1pPr algn="l" defTabSz="914400" rtl="0" eaLnBrk="1" latinLnBrk="0" hangingPunct="1">
        <a:lnSpc>
          <a:spcPct val="90000"/>
        </a:lnSpc>
        <a:spcBef>
          <a:spcPct val="0"/>
        </a:spcBef>
        <a:buNone/>
        <a:defRPr sz="4400" kern="1200">
          <a:solidFill>
            <a:srgbClr val="FFFFFF"/>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bg1"/>
        </a:buClr>
        <a:buSzPct val="75000"/>
        <a:buFont typeface="+mj-lt"/>
        <a:buAutoNum type="arabicPeriod"/>
        <a:defRPr sz="2800" kern="1200">
          <a:solidFill>
            <a:srgbClr val="FFFFFF"/>
          </a:solidFill>
          <a:latin typeface="+mn-lt"/>
          <a:ea typeface="+mn-ea"/>
          <a:cs typeface="+mn-cs"/>
        </a:defRPr>
      </a:lvl1pPr>
      <a:lvl2pPr marL="228600" indent="-228600" algn="l" defTabSz="914400" rtl="0" eaLnBrk="1" latinLnBrk="0" hangingPunct="1">
        <a:lnSpc>
          <a:spcPct val="110000"/>
        </a:lnSpc>
        <a:spcBef>
          <a:spcPts val="500"/>
        </a:spcBef>
        <a:buClr>
          <a:schemeClr val="bg1"/>
        </a:buClr>
        <a:buSzPct val="75000"/>
        <a:buFont typeface="+mj-lt"/>
        <a:buAutoNum type="arabicPeriod"/>
        <a:defRPr sz="2400" kern="1200">
          <a:solidFill>
            <a:srgbClr val="FFFFFF"/>
          </a:solidFill>
          <a:latin typeface="+mn-lt"/>
          <a:ea typeface="+mn-ea"/>
          <a:cs typeface="+mn-cs"/>
        </a:defRPr>
      </a:lvl2pPr>
      <a:lvl3pPr marL="228600" indent="-228600" algn="l" defTabSz="914400" rtl="0" eaLnBrk="1" latinLnBrk="0" hangingPunct="1">
        <a:lnSpc>
          <a:spcPct val="110000"/>
        </a:lnSpc>
        <a:spcBef>
          <a:spcPts val="500"/>
        </a:spcBef>
        <a:buClr>
          <a:schemeClr val="bg1"/>
        </a:buClr>
        <a:buSzPct val="75000"/>
        <a:buFont typeface="+mj-lt"/>
        <a:buAutoNum type="arabicPeriod"/>
        <a:defRPr sz="2000" kern="1200">
          <a:solidFill>
            <a:srgbClr val="FFFFFF"/>
          </a:solidFill>
          <a:latin typeface="+mn-lt"/>
          <a:ea typeface="+mn-ea"/>
          <a:cs typeface="+mn-cs"/>
        </a:defRPr>
      </a:lvl3pPr>
      <a:lvl4pPr marL="228600" indent="-228600" algn="l" defTabSz="914400" rtl="0" eaLnBrk="1" latinLnBrk="0" hangingPunct="1">
        <a:lnSpc>
          <a:spcPct val="110000"/>
        </a:lnSpc>
        <a:spcBef>
          <a:spcPts val="500"/>
        </a:spcBef>
        <a:buClr>
          <a:schemeClr val="bg1"/>
        </a:buClr>
        <a:buSzPct val="75000"/>
        <a:buFont typeface="+mj-lt"/>
        <a:buAutoNum type="arabicPeriod"/>
        <a:defRPr sz="1800" kern="1200">
          <a:solidFill>
            <a:srgbClr val="FFFFFF"/>
          </a:solidFill>
          <a:latin typeface="+mn-lt"/>
          <a:ea typeface="+mn-ea"/>
          <a:cs typeface="+mn-cs"/>
        </a:defRPr>
      </a:lvl4pPr>
      <a:lvl5pPr marL="228600" indent="-228600" algn="l" defTabSz="914400" rtl="0" eaLnBrk="1" latinLnBrk="0" hangingPunct="1">
        <a:lnSpc>
          <a:spcPct val="110000"/>
        </a:lnSpc>
        <a:spcBef>
          <a:spcPts val="500"/>
        </a:spcBef>
        <a:buClr>
          <a:schemeClr val="bg1"/>
        </a:buClr>
        <a:buSzPct val="75000"/>
        <a:buFont typeface="+mj-lt"/>
        <a:buAutoNum type="arabicPeriod"/>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id="{A173122F-D466-4F08-90FA-0038F7AC21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7" name="Rectangle 46">
            <a:extLst>
              <a:ext uri="{FF2B5EF4-FFF2-40B4-BE49-F238E27FC236}">
                <a16:creationId xmlns:a16="http://schemas.microsoft.com/office/drawing/2014/main" id="{4A929113-1368-4B1B-9C6F-140F47CBF4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49" name="Group 48">
            <a:extLst>
              <a:ext uri="{FF2B5EF4-FFF2-40B4-BE49-F238E27FC236}">
                <a16:creationId xmlns:a16="http://schemas.microsoft.com/office/drawing/2014/main" id="{4D27BC17-078C-451A-A797-C571C4ACC5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50" name="Straight Connector 49">
              <a:extLst>
                <a:ext uri="{FF2B5EF4-FFF2-40B4-BE49-F238E27FC236}">
                  <a16:creationId xmlns:a16="http://schemas.microsoft.com/office/drawing/2014/main" id="{C3672C80-2500-4E3F-B994-6EFEF00898D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E351DB18-49DD-4E1A-A1D5-B019931CA1F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A46CDDC6-8CCE-44C9-93E9-DCDB90C6DC5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40356577-BD19-4017-9D41-16C83B14164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B3A5BEF4-12E8-4530-807F-B31DB95A430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579F6365-6683-4A5E-B2ED-3162633475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BD3B8D34-86DB-4449-B84F-5009F561B68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604E0F1D-E6D6-4B20-833C-C1112A869A0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4754C28F-3883-40AF-A33A-82D95E16452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E35B579F-8FF3-409B-85B9-BAD1FB7AA1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865B5664-D9BB-4133-A8F2-EB45B9AD791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A17AA037-EAF2-461C-AEE8-4806F616038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CA44BBB6-769C-43A6-B7AB-C358D19A4BB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993D513E-2364-4E1E-A954-20A88A5453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FF10DE3A-87DB-4F96-9325-77C96F59057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E6E1C269-5992-486D-88B6-ECC098C268E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B3FFAE2-1230-45A1-B1F0-DF64BF01AFD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881CCD8B-B3C2-43EB-9450-8B4D61B7BA2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8A006A84-80B1-4D90-9087-290FFC1960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73C8C6ED-6DBE-48D5-B5A7-720E10470ED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EFF5AACF-E7FD-4066-AA52-5009F97EE01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706E4DED-5A0D-4664-BA40-68FC0DA950F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78557C8A-343F-4A68-A315-D29EE63FC4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EFC85859-D331-495D-BC90-4176F22A925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517E1642-0862-4D07-B3BA-0AB63F928F0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3501A6A7-20ED-4D18-924C-DC83FB2222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B7805D68-29BF-42E1-83EC-1D063475316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0769517F-8CBE-48BB-8A52-4A081975EA6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785959FC-2315-478D-950F-1EE40030EBF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B800A238-5566-7D4E-8640-1A3ECA2887EE}"/>
              </a:ext>
            </a:extLst>
          </p:cNvPr>
          <p:cNvSpPr>
            <a:spLocks noGrp="1"/>
          </p:cNvSpPr>
          <p:nvPr>
            <p:ph type="ctrTitle"/>
          </p:nvPr>
        </p:nvSpPr>
        <p:spPr>
          <a:xfrm>
            <a:off x="453142" y="3659057"/>
            <a:ext cx="6542916" cy="2574923"/>
          </a:xfrm>
        </p:spPr>
        <p:txBody>
          <a:bodyPr anchor="ctr">
            <a:normAutofit/>
          </a:bodyPr>
          <a:lstStyle/>
          <a:p>
            <a:pPr algn="l"/>
            <a:r>
              <a:rPr lang="en-US"/>
              <a:t>MEASURABLE GOALS</a:t>
            </a:r>
          </a:p>
        </p:txBody>
      </p:sp>
      <p:sp>
        <p:nvSpPr>
          <p:cNvPr id="3" name="Subtitle 2">
            <a:extLst>
              <a:ext uri="{FF2B5EF4-FFF2-40B4-BE49-F238E27FC236}">
                <a16:creationId xmlns:a16="http://schemas.microsoft.com/office/drawing/2014/main" id="{B81B155A-601B-9D45-999A-8FD4AD1F6E5C}"/>
              </a:ext>
            </a:extLst>
          </p:cNvPr>
          <p:cNvSpPr>
            <a:spLocks noGrp="1"/>
          </p:cNvSpPr>
          <p:nvPr>
            <p:ph type="subTitle" idx="1"/>
          </p:nvPr>
        </p:nvSpPr>
        <p:spPr>
          <a:xfrm>
            <a:off x="7188593" y="3659057"/>
            <a:ext cx="4612131" cy="2574919"/>
          </a:xfrm>
        </p:spPr>
        <p:txBody>
          <a:bodyPr anchor="ctr">
            <a:normAutofit/>
          </a:bodyPr>
          <a:lstStyle/>
          <a:p>
            <a:pPr algn="l"/>
            <a:r>
              <a:rPr lang="en-US" dirty="0"/>
              <a:t>ARE THEY WORTH IT?</a:t>
            </a:r>
          </a:p>
        </p:txBody>
      </p:sp>
      <p:sp>
        <p:nvSpPr>
          <p:cNvPr id="80" name="Freeform: Shape 79">
            <a:extLst>
              <a:ext uri="{FF2B5EF4-FFF2-40B4-BE49-F238E27FC236}">
                <a16:creationId xmlns:a16="http://schemas.microsoft.com/office/drawing/2014/main" id="{0B6C48B2-8296-4312-8901-93BB7735D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252" y="-2945"/>
            <a:ext cx="12178450" cy="2303672"/>
          </a:xfrm>
          <a:custGeom>
            <a:avLst/>
            <a:gdLst>
              <a:gd name="connsiteX0" fmla="*/ 8951169 w 12178450"/>
              <a:gd name="connsiteY0" fmla="*/ 32 h 2001622"/>
              <a:gd name="connsiteX1" fmla="*/ 11653845 w 12178450"/>
              <a:gd name="connsiteY1" fmla="*/ 209874 h 2001622"/>
              <a:gd name="connsiteX2" fmla="*/ 12178450 w 12178450"/>
              <a:gd name="connsiteY2" fmla="*/ 286723 h 2001622"/>
              <a:gd name="connsiteX3" fmla="*/ 12178450 w 12178450"/>
              <a:gd name="connsiteY3" fmla="*/ 2001622 h 2001622"/>
              <a:gd name="connsiteX4" fmla="*/ 0 w 12178450"/>
              <a:gd name="connsiteY4" fmla="*/ 2001622 h 2001622"/>
              <a:gd name="connsiteX5" fmla="*/ 0 w 12178450"/>
              <a:gd name="connsiteY5" fmla="*/ 1010979 h 2001622"/>
              <a:gd name="connsiteX6" fmla="*/ 8951169 w 12178450"/>
              <a:gd name="connsiteY6" fmla="*/ 32 h 2001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78450" h="2001622">
                <a:moveTo>
                  <a:pt x="8951169" y="32"/>
                </a:moveTo>
                <a:cubicBezTo>
                  <a:pt x="9704520" y="1593"/>
                  <a:pt x="10578586" y="62133"/>
                  <a:pt x="11653845" y="209874"/>
                </a:cubicBezTo>
                <a:lnTo>
                  <a:pt x="12178450" y="286723"/>
                </a:lnTo>
                <a:lnTo>
                  <a:pt x="12178450" y="2001622"/>
                </a:lnTo>
                <a:lnTo>
                  <a:pt x="0" y="2001622"/>
                </a:lnTo>
                <a:lnTo>
                  <a:pt x="0" y="1010979"/>
                </a:lnTo>
                <a:cubicBezTo>
                  <a:pt x="4768989" y="1010979"/>
                  <a:pt x="5812206" y="-6472"/>
                  <a:pt x="8951169" y="32"/>
                </a:cubicBezTo>
                <a:close/>
              </a:path>
            </a:pathLst>
          </a:custGeom>
          <a:solidFill>
            <a:schemeClr val="accent5">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pic>
        <p:nvPicPr>
          <p:cNvPr id="4" name="Picture 3" descr="Three arrows on bullseye">
            <a:extLst>
              <a:ext uri="{FF2B5EF4-FFF2-40B4-BE49-F238E27FC236}">
                <a16:creationId xmlns:a16="http://schemas.microsoft.com/office/drawing/2014/main" id="{FAAB95D0-A9DE-4EE3-8C95-67E504D96C68}"/>
              </a:ext>
            </a:extLst>
          </p:cNvPr>
          <p:cNvPicPr>
            <a:picLocks noChangeAspect="1"/>
          </p:cNvPicPr>
          <p:nvPr/>
        </p:nvPicPr>
        <p:blipFill rotWithShape="1">
          <a:blip r:embed="rId2"/>
          <a:srcRect t="46916" r="-2" b="-2"/>
          <a:stretch/>
        </p:blipFill>
        <p:spPr>
          <a:xfrm>
            <a:off x="1437717" y="205612"/>
            <a:ext cx="9473460" cy="3293981"/>
          </a:xfrm>
          <a:prstGeom prst="rect">
            <a:avLst/>
          </a:prstGeom>
        </p:spPr>
      </p:pic>
      <p:sp>
        <p:nvSpPr>
          <p:cNvPr id="82" name="Right Triangle 81">
            <a:extLst>
              <a:ext uri="{FF2B5EF4-FFF2-40B4-BE49-F238E27FC236}">
                <a16:creationId xmlns:a16="http://schemas.microsoft.com/office/drawing/2014/main" id="{C24346C5-B1C8-4C83-846B-122A3B4B2F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65270" y="5046481"/>
            <a:ext cx="568289" cy="568289"/>
          </a:xfrm>
          <a:prstGeom prst="rtTriangle">
            <a:avLst/>
          </a:prstGeom>
          <a:solidFill>
            <a:schemeClr val="accent5">
              <a:lumMod val="50000"/>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7102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0B765-8074-7A41-B9DA-12F848431FA3}"/>
              </a:ext>
            </a:extLst>
          </p:cNvPr>
          <p:cNvSpPr>
            <a:spLocks noGrp="1"/>
          </p:cNvSpPr>
          <p:nvPr>
            <p:ph type="title"/>
          </p:nvPr>
        </p:nvSpPr>
        <p:spPr/>
        <p:txBody>
          <a:bodyPr/>
          <a:lstStyle/>
          <a:p>
            <a:pPr algn="ctr"/>
            <a:r>
              <a:rPr lang="en-US" dirty="0"/>
              <a:t>CREATE A SMART GOAL STATEMENT</a:t>
            </a:r>
            <a:br>
              <a:rPr lang="en-US" dirty="0"/>
            </a:br>
            <a:r>
              <a:rPr lang="en-US" dirty="0"/>
              <a:t>PROCESS:</a:t>
            </a:r>
          </a:p>
        </p:txBody>
      </p:sp>
      <p:graphicFrame>
        <p:nvGraphicFramePr>
          <p:cNvPr id="5" name="Content Placeholder 2">
            <a:extLst>
              <a:ext uri="{FF2B5EF4-FFF2-40B4-BE49-F238E27FC236}">
                <a16:creationId xmlns:a16="http://schemas.microsoft.com/office/drawing/2014/main" id="{4A2CC47F-06A5-44F9-99AF-71A648DC43F3}"/>
              </a:ext>
            </a:extLst>
          </p:cNvPr>
          <p:cNvGraphicFramePr>
            <a:graphicFrameLocks noGrp="1"/>
          </p:cNvGraphicFramePr>
          <p:nvPr>
            <p:ph idx="1"/>
          </p:nvPr>
        </p:nvGraphicFramePr>
        <p:xfrm>
          <a:off x="457200" y="1825625"/>
          <a:ext cx="10722932"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0696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7">
            <a:extLst>
              <a:ext uri="{FF2B5EF4-FFF2-40B4-BE49-F238E27FC236}">
                <a16:creationId xmlns:a16="http://schemas.microsoft.com/office/drawing/2014/main" id="{800A867D-C52F-49DB-B328-77F4312466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8" name="Rectangle 9">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9" name="Right Triangle 11">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4145" y="3241897"/>
            <a:ext cx="568289" cy="568289"/>
          </a:xfrm>
          <a:prstGeom prst="rtTriangle">
            <a:avLst/>
          </a:prstGeom>
          <a:solidFill>
            <a:schemeClr val="accent5">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13">
            <a:extLst>
              <a:ext uri="{FF2B5EF4-FFF2-40B4-BE49-F238E27FC236}">
                <a16:creationId xmlns:a16="http://schemas.microsoft.com/office/drawing/2014/main" id="{F04BAD56-1DA3-4EE3-ABAF-4A03C8DF33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29082" y="5791200"/>
            <a:ext cx="3561733" cy="1066800"/>
          </a:xfrm>
          <a:custGeom>
            <a:avLst/>
            <a:gdLst>
              <a:gd name="connsiteX0" fmla="*/ 1780866 w 3561733"/>
              <a:gd name="connsiteY0" fmla="*/ 0 h 1066800"/>
              <a:gd name="connsiteX1" fmla="*/ 3557091 w 3561733"/>
              <a:gd name="connsiteY1" fmla="*/ 1057165 h 1066800"/>
              <a:gd name="connsiteX2" fmla="*/ 3561733 w 3561733"/>
              <a:gd name="connsiteY2" fmla="*/ 1066800 h 1066800"/>
              <a:gd name="connsiteX3" fmla="*/ 2549614 w 3561733"/>
              <a:gd name="connsiteY3" fmla="*/ 1066800 h 1066800"/>
              <a:gd name="connsiteX4" fmla="*/ 2465837 w 3561733"/>
              <a:gd name="connsiteY4" fmla="*/ 1004153 h 1066800"/>
              <a:gd name="connsiteX5" fmla="*/ 1780866 w 3561733"/>
              <a:gd name="connsiteY5" fmla="*/ 794923 h 1066800"/>
              <a:gd name="connsiteX6" fmla="*/ 1095896 w 3561733"/>
              <a:gd name="connsiteY6" fmla="*/ 1004153 h 1066800"/>
              <a:gd name="connsiteX7" fmla="*/ 1012119 w 3561733"/>
              <a:gd name="connsiteY7" fmla="*/ 1066800 h 1066800"/>
              <a:gd name="connsiteX8" fmla="*/ 0 w 3561733"/>
              <a:gd name="connsiteY8" fmla="*/ 1066800 h 1066800"/>
              <a:gd name="connsiteX9" fmla="*/ 4641 w 3561733"/>
              <a:gd name="connsiteY9" fmla="*/ 1057165 h 1066800"/>
              <a:gd name="connsiteX10" fmla="*/ 1780866 w 3561733"/>
              <a:gd name="connsiteY10" fmla="*/ 0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61733" h="1066800">
                <a:moveTo>
                  <a:pt x="1780866" y="0"/>
                </a:moveTo>
                <a:cubicBezTo>
                  <a:pt x="2547864" y="0"/>
                  <a:pt x="3215021" y="427470"/>
                  <a:pt x="3557091" y="1057165"/>
                </a:cubicBezTo>
                <a:lnTo>
                  <a:pt x="3561733" y="1066800"/>
                </a:lnTo>
                <a:lnTo>
                  <a:pt x="2549614" y="1066800"/>
                </a:lnTo>
                <a:lnTo>
                  <a:pt x="2465837" y="1004153"/>
                </a:lnTo>
                <a:cubicBezTo>
                  <a:pt x="2270308" y="872056"/>
                  <a:pt x="2034595" y="794923"/>
                  <a:pt x="1780866" y="794923"/>
                </a:cubicBezTo>
                <a:cubicBezTo>
                  <a:pt x="1527138" y="794923"/>
                  <a:pt x="1291425" y="872056"/>
                  <a:pt x="1095896" y="1004153"/>
                </a:cubicBezTo>
                <a:lnTo>
                  <a:pt x="1012119" y="1066800"/>
                </a:lnTo>
                <a:lnTo>
                  <a:pt x="0" y="1066800"/>
                </a:lnTo>
                <a:lnTo>
                  <a:pt x="4641" y="1057165"/>
                </a:lnTo>
                <a:cubicBezTo>
                  <a:pt x="346712" y="427470"/>
                  <a:pt x="1013869" y="0"/>
                  <a:pt x="1780866" y="0"/>
                </a:cubicBezTo>
                <a:close/>
              </a:path>
            </a:pathLst>
          </a:custGeom>
          <a:solidFill>
            <a:schemeClr val="accent5">
              <a:lumMod val="60000"/>
              <a:lumOff val="4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51" name="Group 15">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7" name="Straight Connector 16">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53DD2B59-9089-764F-AF97-360850B64E36}"/>
              </a:ext>
            </a:extLst>
          </p:cNvPr>
          <p:cNvSpPr>
            <a:spLocks noGrp="1"/>
          </p:cNvSpPr>
          <p:nvPr>
            <p:ph type="title"/>
          </p:nvPr>
        </p:nvSpPr>
        <p:spPr>
          <a:xfrm>
            <a:off x="457200" y="725466"/>
            <a:ext cx="5638769" cy="5548851"/>
          </a:xfrm>
        </p:spPr>
        <p:txBody>
          <a:bodyPr anchor="ctr">
            <a:normAutofit/>
          </a:bodyPr>
          <a:lstStyle/>
          <a:p>
            <a:r>
              <a:rPr lang="en-US"/>
              <a:t>QUIZ: WHICH IS THE BETTER GOAL STATEMENT ?</a:t>
            </a:r>
          </a:p>
        </p:txBody>
      </p:sp>
      <p:sp>
        <p:nvSpPr>
          <p:cNvPr id="3" name="Content Placeholder 2">
            <a:extLst>
              <a:ext uri="{FF2B5EF4-FFF2-40B4-BE49-F238E27FC236}">
                <a16:creationId xmlns:a16="http://schemas.microsoft.com/office/drawing/2014/main" id="{BF0CED68-5617-C442-94A3-56CB55606F10}"/>
              </a:ext>
            </a:extLst>
          </p:cNvPr>
          <p:cNvSpPr>
            <a:spLocks noGrp="1"/>
          </p:cNvSpPr>
          <p:nvPr>
            <p:ph idx="1"/>
          </p:nvPr>
        </p:nvSpPr>
        <p:spPr>
          <a:xfrm>
            <a:off x="6288495" y="732349"/>
            <a:ext cx="4902311" cy="5541977"/>
          </a:xfrm>
        </p:spPr>
        <p:txBody>
          <a:bodyPr anchor="ctr">
            <a:normAutofit/>
          </a:bodyPr>
          <a:lstStyle/>
          <a:p>
            <a:r>
              <a:rPr lang="en-US" sz="1800" dirty="0"/>
              <a:t>Ministries must work together to establish UCIs</a:t>
            </a:r>
          </a:p>
          <a:p>
            <a:r>
              <a:rPr lang="en-US" sz="1800" dirty="0"/>
              <a:t>Church administrators, working with10 identified departments of the church, will coordinate plans, resources and calendars to establish 6 UCIs in Cairo, Egypt before 2025</a:t>
            </a:r>
          </a:p>
        </p:txBody>
      </p:sp>
    </p:spTree>
    <p:extLst>
      <p:ext uri="{BB962C8B-B14F-4D97-AF65-F5344CB8AC3E}">
        <p14:creationId xmlns:p14="http://schemas.microsoft.com/office/powerpoint/2010/main" val="1977430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90B4ACB0-2B52-48C2-9BC9-553BE73567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ight Triangle 12">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96085" y="1566850"/>
            <a:ext cx="568289" cy="568289"/>
          </a:xfrm>
          <a:prstGeom prst="rtTriangle">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6" name="Straight Connector 15">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D662ED3C-E545-A447-BFE4-4BD27B928C0C}"/>
              </a:ext>
            </a:extLst>
          </p:cNvPr>
          <p:cNvSpPr>
            <a:spLocks noGrp="1"/>
          </p:cNvSpPr>
          <p:nvPr>
            <p:ph type="title"/>
          </p:nvPr>
        </p:nvSpPr>
        <p:spPr>
          <a:xfrm>
            <a:off x="457200" y="728907"/>
            <a:ext cx="4952999" cy="2244176"/>
          </a:xfrm>
        </p:spPr>
        <p:txBody>
          <a:bodyPr>
            <a:normAutofit/>
          </a:bodyPr>
          <a:lstStyle/>
          <a:p>
            <a:r>
              <a:rPr lang="en-US">
                <a:solidFill>
                  <a:schemeClr val="tx2"/>
                </a:solidFill>
              </a:rPr>
              <a:t>DEFINE THE ACTION PLAN</a:t>
            </a:r>
            <a:br>
              <a:rPr lang="en-US">
                <a:solidFill>
                  <a:schemeClr val="tx2"/>
                </a:solidFill>
              </a:rPr>
            </a:br>
            <a:r>
              <a:rPr lang="en-US">
                <a:solidFill>
                  <a:schemeClr val="tx2"/>
                </a:solidFill>
              </a:rPr>
              <a:t>PROCESS:</a:t>
            </a:r>
          </a:p>
        </p:txBody>
      </p:sp>
      <p:sp>
        <p:nvSpPr>
          <p:cNvPr id="3" name="Content Placeholder 2">
            <a:extLst>
              <a:ext uri="{FF2B5EF4-FFF2-40B4-BE49-F238E27FC236}">
                <a16:creationId xmlns:a16="http://schemas.microsoft.com/office/drawing/2014/main" id="{8905768E-DD9D-E948-9D53-21412EC3149A}"/>
              </a:ext>
            </a:extLst>
          </p:cNvPr>
          <p:cNvSpPr>
            <a:spLocks noGrp="1"/>
          </p:cNvSpPr>
          <p:nvPr>
            <p:ph idx="1"/>
          </p:nvPr>
        </p:nvSpPr>
        <p:spPr>
          <a:xfrm>
            <a:off x="457200" y="3264832"/>
            <a:ext cx="4952999" cy="3009494"/>
          </a:xfrm>
        </p:spPr>
        <p:txBody>
          <a:bodyPr>
            <a:normAutofit/>
          </a:bodyPr>
          <a:lstStyle/>
          <a:p>
            <a:r>
              <a:rPr lang="en-US" sz="1800">
                <a:solidFill>
                  <a:schemeClr val="tx2"/>
                </a:solidFill>
              </a:rPr>
              <a:t>Goals need an action and implementation plans to have substance</a:t>
            </a:r>
          </a:p>
          <a:p>
            <a:r>
              <a:rPr lang="en-US" sz="1800">
                <a:solidFill>
                  <a:schemeClr val="tx2"/>
                </a:solidFill>
              </a:rPr>
              <a:t>People understand what needs to be done to be successful</a:t>
            </a:r>
          </a:p>
          <a:p>
            <a:r>
              <a:rPr lang="en-US" sz="1800">
                <a:solidFill>
                  <a:schemeClr val="tx2"/>
                </a:solidFill>
              </a:rPr>
              <a:t>Facilitates early identification  of obstacles</a:t>
            </a:r>
          </a:p>
          <a:p>
            <a:r>
              <a:rPr lang="en-US" sz="1800">
                <a:solidFill>
                  <a:schemeClr val="tx2"/>
                </a:solidFill>
              </a:rPr>
              <a:t>Defines objectives (micro goals), actions and timelines</a:t>
            </a:r>
          </a:p>
        </p:txBody>
      </p:sp>
      <p:pic>
        <p:nvPicPr>
          <p:cNvPr id="5" name="Picture 4" descr="Light bulb on yellow background with sketched light beams and cord">
            <a:extLst>
              <a:ext uri="{FF2B5EF4-FFF2-40B4-BE49-F238E27FC236}">
                <a16:creationId xmlns:a16="http://schemas.microsoft.com/office/drawing/2014/main" id="{2FADE1F1-306E-40E8-A767-71DEECE35EDC}"/>
              </a:ext>
            </a:extLst>
          </p:cNvPr>
          <p:cNvPicPr>
            <a:picLocks noChangeAspect="1"/>
          </p:cNvPicPr>
          <p:nvPr/>
        </p:nvPicPr>
        <p:blipFill rotWithShape="1">
          <a:blip r:embed="rId2"/>
          <a:srcRect l="45694" r="1435" b="-1"/>
          <a:stretch/>
        </p:blipFill>
        <p:spPr>
          <a:xfrm>
            <a:off x="6309311" y="1"/>
            <a:ext cx="5899302" cy="6862230"/>
          </a:xfrm>
          <a:custGeom>
            <a:avLst/>
            <a:gdLst/>
            <a:ahLst/>
            <a:cxnLst/>
            <a:rect l="l" t="t" r="r" b="b"/>
            <a:pathLst>
              <a:path w="5923149" h="6857997">
                <a:moveTo>
                  <a:pt x="320173" y="0"/>
                </a:moveTo>
                <a:lnTo>
                  <a:pt x="5923149" y="0"/>
                </a:lnTo>
                <a:lnTo>
                  <a:pt x="5923149" y="6857997"/>
                </a:lnTo>
                <a:lnTo>
                  <a:pt x="1111789" y="6857997"/>
                </a:lnTo>
                <a:lnTo>
                  <a:pt x="1106562" y="6546368"/>
                </a:lnTo>
                <a:cubicBezTo>
                  <a:pt x="1000021" y="3425651"/>
                  <a:pt x="-688878" y="3321843"/>
                  <a:pt x="320173" y="0"/>
                </a:cubicBezTo>
                <a:close/>
              </a:path>
            </a:pathLst>
          </a:custGeom>
        </p:spPr>
      </p:pic>
    </p:spTree>
    <p:extLst>
      <p:ext uri="{BB962C8B-B14F-4D97-AF65-F5344CB8AC3E}">
        <p14:creationId xmlns:p14="http://schemas.microsoft.com/office/powerpoint/2010/main" val="16923955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7" name="Rectangle 66">
            <a:extLst>
              <a:ext uri="{FF2B5EF4-FFF2-40B4-BE49-F238E27FC236}">
                <a16:creationId xmlns:a16="http://schemas.microsoft.com/office/drawing/2014/main" id="{07678F73-9880-405C-9E21-2CC82BD04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9" name="Rectangle 68">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1" name="Right Triangle 70">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77931" y="1559140"/>
            <a:ext cx="568289" cy="568289"/>
          </a:xfrm>
          <a:prstGeom prst="rtTriangle">
            <a:avLst/>
          </a:prstGeom>
          <a:solidFill>
            <a:schemeClr val="accent5">
              <a:lumMod val="50000"/>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74" name="Straight Connector 73">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C894AC15-3583-4D46-86E9-0201B8922394}"/>
              </a:ext>
            </a:extLst>
          </p:cNvPr>
          <p:cNvSpPr>
            <a:spLocks noGrp="1"/>
          </p:cNvSpPr>
          <p:nvPr>
            <p:ph type="title"/>
          </p:nvPr>
        </p:nvSpPr>
        <p:spPr>
          <a:xfrm>
            <a:off x="457200" y="722025"/>
            <a:ext cx="4952999" cy="2247616"/>
          </a:xfrm>
        </p:spPr>
        <p:txBody>
          <a:bodyPr>
            <a:normAutofit/>
          </a:bodyPr>
          <a:lstStyle/>
          <a:p>
            <a:r>
              <a:rPr lang="en-US" sz="3400" dirty="0"/>
              <a:t>QUIZ: WHICH IS THE BETTER ACTION PLAN DEVELOPMENT PROCESS?</a:t>
            </a:r>
          </a:p>
        </p:txBody>
      </p:sp>
      <p:sp>
        <p:nvSpPr>
          <p:cNvPr id="3" name="Content Placeholder 2">
            <a:extLst>
              <a:ext uri="{FF2B5EF4-FFF2-40B4-BE49-F238E27FC236}">
                <a16:creationId xmlns:a16="http://schemas.microsoft.com/office/drawing/2014/main" id="{B66E2F29-57D4-414D-AEA3-453DADED8F2B}"/>
              </a:ext>
            </a:extLst>
          </p:cNvPr>
          <p:cNvSpPr>
            <a:spLocks noGrp="1"/>
          </p:cNvSpPr>
          <p:nvPr>
            <p:ph idx="1"/>
          </p:nvPr>
        </p:nvSpPr>
        <p:spPr>
          <a:xfrm>
            <a:off x="457200" y="3261390"/>
            <a:ext cx="4952999" cy="3009494"/>
          </a:xfrm>
        </p:spPr>
        <p:txBody>
          <a:bodyPr>
            <a:normAutofit/>
          </a:bodyPr>
          <a:lstStyle/>
          <a:p>
            <a:pPr marL="0" indent="0">
              <a:lnSpc>
                <a:spcPct val="100000"/>
              </a:lnSpc>
              <a:buNone/>
            </a:pPr>
            <a:r>
              <a:rPr lang="en-US" sz="1500" dirty="0"/>
              <a:t>1. The Mission Offering goal will be communicated and realized by voting the goal at ADCOM and the GCEC</a:t>
            </a:r>
          </a:p>
          <a:p>
            <a:pPr marL="0" indent="0">
              <a:lnSpc>
                <a:spcPct val="100000"/>
              </a:lnSpc>
              <a:buNone/>
            </a:pPr>
            <a:r>
              <a:rPr lang="en-US" sz="1500" dirty="0"/>
              <a:t>2. The mission offering goal will be communicated and realized by;</a:t>
            </a:r>
          </a:p>
          <a:p>
            <a:pPr marL="0" lvl="3" indent="0">
              <a:lnSpc>
                <a:spcPct val="100000"/>
              </a:lnSpc>
              <a:buNone/>
            </a:pPr>
            <a:r>
              <a:rPr lang="en-US" sz="1500" dirty="0"/>
              <a:t>	a. Taking appropriate voted actions</a:t>
            </a:r>
          </a:p>
          <a:p>
            <a:pPr marL="0" lvl="3" indent="0">
              <a:lnSpc>
                <a:spcPct val="100000"/>
              </a:lnSpc>
              <a:buNone/>
            </a:pPr>
            <a:r>
              <a:rPr lang="en-US" sz="1500" dirty="0"/>
              <a:t>	b. Divisions developing and reporting specific plans</a:t>
            </a:r>
          </a:p>
          <a:p>
            <a:pPr marL="0" lvl="3" indent="0">
              <a:lnSpc>
                <a:spcPct val="100000"/>
              </a:lnSpc>
              <a:buNone/>
            </a:pPr>
            <a:r>
              <a:rPr lang="en-US" sz="1500" dirty="0"/>
              <a:t>	c. Departments and services developing goal related resources</a:t>
            </a:r>
          </a:p>
          <a:p>
            <a:pPr marL="0" lvl="3" indent="0">
              <a:lnSpc>
                <a:spcPct val="100000"/>
              </a:lnSpc>
              <a:buNone/>
            </a:pPr>
            <a:r>
              <a:rPr lang="en-US" sz="1500" dirty="0"/>
              <a:t>	d. Informing members of the urgency</a:t>
            </a:r>
          </a:p>
        </p:txBody>
      </p:sp>
      <p:pic>
        <p:nvPicPr>
          <p:cNvPr id="62" name="Picture 4" descr="Large skydiving group mid-air">
            <a:extLst>
              <a:ext uri="{FF2B5EF4-FFF2-40B4-BE49-F238E27FC236}">
                <a16:creationId xmlns:a16="http://schemas.microsoft.com/office/drawing/2014/main" id="{ED642782-7EE4-435F-B2A3-6E4333DC29F2}"/>
              </a:ext>
            </a:extLst>
          </p:cNvPr>
          <p:cNvPicPr>
            <a:picLocks noChangeAspect="1"/>
          </p:cNvPicPr>
          <p:nvPr/>
        </p:nvPicPr>
        <p:blipFill rotWithShape="1">
          <a:blip r:embed="rId2"/>
          <a:srcRect l="20957" r="19633"/>
          <a:stretch/>
        </p:blipFill>
        <p:spPr>
          <a:xfrm>
            <a:off x="6084873" y="-3440"/>
            <a:ext cx="6129950" cy="6861439"/>
          </a:xfrm>
          <a:custGeom>
            <a:avLst/>
            <a:gdLst/>
            <a:ahLst/>
            <a:cxnLst/>
            <a:rect l="l" t="t" r="r" b="b"/>
            <a:pathLst>
              <a:path w="6129950" h="6861439">
                <a:moveTo>
                  <a:pt x="1687527" y="0"/>
                </a:moveTo>
                <a:lnTo>
                  <a:pt x="6129950" y="0"/>
                </a:lnTo>
                <a:lnTo>
                  <a:pt x="6129950" y="6858000"/>
                </a:lnTo>
                <a:lnTo>
                  <a:pt x="5040333" y="6858000"/>
                </a:lnTo>
                <a:lnTo>
                  <a:pt x="5040333" y="6861439"/>
                </a:lnTo>
                <a:lnTo>
                  <a:pt x="272442" y="6861439"/>
                </a:lnTo>
                <a:lnTo>
                  <a:pt x="196402" y="6549696"/>
                </a:lnTo>
                <a:cubicBezTo>
                  <a:pt x="-517926" y="3427393"/>
                  <a:pt x="946083" y="3323532"/>
                  <a:pt x="946083" y="1"/>
                </a:cubicBezTo>
                <a:lnTo>
                  <a:pt x="1687527" y="1"/>
                </a:lnTo>
                <a:close/>
              </a:path>
            </a:pathLst>
          </a:custGeom>
        </p:spPr>
      </p:pic>
    </p:spTree>
    <p:extLst>
      <p:ext uri="{BB962C8B-B14F-4D97-AF65-F5344CB8AC3E}">
        <p14:creationId xmlns:p14="http://schemas.microsoft.com/office/powerpoint/2010/main" val="2883049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D2963-DE10-B342-BDD1-D38075BF907C}"/>
              </a:ext>
            </a:extLst>
          </p:cNvPr>
          <p:cNvSpPr>
            <a:spLocks noGrp="1"/>
          </p:cNvSpPr>
          <p:nvPr>
            <p:ph type="title"/>
          </p:nvPr>
        </p:nvSpPr>
        <p:spPr/>
        <p:txBody>
          <a:bodyPr/>
          <a:lstStyle/>
          <a:p>
            <a:pPr algn="ctr"/>
            <a:r>
              <a:rPr lang="en-US" dirty="0"/>
              <a:t>IMPLEMENT AND TRACK</a:t>
            </a:r>
            <a:br>
              <a:rPr lang="en-US" dirty="0"/>
            </a:br>
            <a:r>
              <a:rPr lang="en-US" dirty="0"/>
              <a:t>PROCESS/BENEFITS:</a:t>
            </a:r>
          </a:p>
        </p:txBody>
      </p:sp>
      <p:sp>
        <p:nvSpPr>
          <p:cNvPr id="3" name="Content Placeholder 2">
            <a:extLst>
              <a:ext uri="{FF2B5EF4-FFF2-40B4-BE49-F238E27FC236}">
                <a16:creationId xmlns:a16="http://schemas.microsoft.com/office/drawing/2014/main" id="{A62B2EC7-89AA-7C42-ADC3-0F3EE1885324}"/>
              </a:ext>
            </a:extLst>
          </p:cNvPr>
          <p:cNvSpPr>
            <a:spLocks noGrp="1"/>
          </p:cNvSpPr>
          <p:nvPr>
            <p:ph idx="1"/>
          </p:nvPr>
        </p:nvSpPr>
        <p:spPr/>
        <p:txBody>
          <a:bodyPr/>
          <a:lstStyle/>
          <a:p>
            <a:r>
              <a:rPr lang="en-US" dirty="0"/>
              <a:t>Make room on your schedule to track progress</a:t>
            </a:r>
          </a:p>
          <a:p>
            <a:r>
              <a:rPr lang="en-US" dirty="0"/>
              <a:t>Daily assessment of timelines and progress</a:t>
            </a:r>
          </a:p>
          <a:p>
            <a:r>
              <a:rPr lang="en-US" dirty="0"/>
              <a:t>Higher performance</a:t>
            </a:r>
          </a:p>
        </p:txBody>
      </p:sp>
    </p:spTree>
    <p:extLst>
      <p:ext uri="{BB962C8B-B14F-4D97-AF65-F5344CB8AC3E}">
        <p14:creationId xmlns:p14="http://schemas.microsoft.com/office/powerpoint/2010/main" val="9218083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00A867D-C52F-49DB-B328-77F4312466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 name="Rectangle 9">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ight Triangle 11">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4145" y="3241897"/>
            <a:ext cx="568289" cy="568289"/>
          </a:xfrm>
          <a:prstGeom prst="rtTriangle">
            <a:avLst/>
          </a:prstGeom>
          <a:solidFill>
            <a:schemeClr val="accent5">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04BAD56-1DA3-4EE3-ABAF-4A03C8DF33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29082" y="5791200"/>
            <a:ext cx="3561733" cy="1066800"/>
          </a:xfrm>
          <a:custGeom>
            <a:avLst/>
            <a:gdLst>
              <a:gd name="connsiteX0" fmla="*/ 1780866 w 3561733"/>
              <a:gd name="connsiteY0" fmla="*/ 0 h 1066800"/>
              <a:gd name="connsiteX1" fmla="*/ 3557091 w 3561733"/>
              <a:gd name="connsiteY1" fmla="*/ 1057165 h 1066800"/>
              <a:gd name="connsiteX2" fmla="*/ 3561733 w 3561733"/>
              <a:gd name="connsiteY2" fmla="*/ 1066800 h 1066800"/>
              <a:gd name="connsiteX3" fmla="*/ 2549614 w 3561733"/>
              <a:gd name="connsiteY3" fmla="*/ 1066800 h 1066800"/>
              <a:gd name="connsiteX4" fmla="*/ 2465837 w 3561733"/>
              <a:gd name="connsiteY4" fmla="*/ 1004153 h 1066800"/>
              <a:gd name="connsiteX5" fmla="*/ 1780866 w 3561733"/>
              <a:gd name="connsiteY5" fmla="*/ 794923 h 1066800"/>
              <a:gd name="connsiteX6" fmla="*/ 1095896 w 3561733"/>
              <a:gd name="connsiteY6" fmla="*/ 1004153 h 1066800"/>
              <a:gd name="connsiteX7" fmla="*/ 1012119 w 3561733"/>
              <a:gd name="connsiteY7" fmla="*/ 1066800 h 1066800"/>
              <a:gd name="connsiteX8" fmla="*/ 0 w 3561733"/>
              <a:gd name="connsiteY8" fmla="*/ 1066800 h 1066800"/>
              <a:gd name="connsiteX9" fmla="*/ 4641 w 3561733"/>
              <a:gd name="connsiteY9" fmla="*/ 1057165 h 1066800"/>
              <a:gd name="connsiteX10" fmla="*/ 1780866 w 3561733"/>
              <a:gd name="connsiteY10" fmla="*/ 0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61733" h="1066800">
                <a:moveTo>
                  <a:pt x="1780866" y="0"/>
                </a:moveTo>
                <a:cubicBezTo>
                  <a:pt x="2547864" y="0"/>
                  <a:pt x="3215021" y="427470"/>
                  <a:pt x="3557091" y="1057165"/>
                </a:cubicBezTo>
                <a:lnTo>
                  <a:pt x="3561733" y="1066800"/>
                </a:lnTo>
                <a:lnTo>
                  <a:pt x="2549614" y="1066800"/>
                </a:lnTo>
                <a:lnTo>
                  <a:pt x="2465837" y="1004153"/>
                </a:lnTo>
                <a:cubicBezTo>
                  <a:pt x="2270308" y="872056"/>
                  <a:pt x="2034595" y="794923"/>
                  <a:pt x="1780866" y="794923"/>
                </a:cubicBezTo>
                <a:cubicBezTo>
                  <a:pt x="1527138" y="794923"/>
                  <a:pt x="1291425" y="872056"/>
                  <a:pt x="1095896" y="1004153"/>
                </a:cubicBezTo>
                <a:lnTo>
                  <a:pt x="1012119" y="1066800"/>
                </a:lnTo>
                <a:lnTo>
                  <a:pt x="0" y="1066800"/>
                </a:lnTo>
                <a:lnTo>
                  <a:pt x="4641" y="1057165"/>
                </a:lnTo>
                <a:cubicBezTo>
                  <a:pt x="346712" y="427470"/>
                  <a:pt x="1013869" y="0"/>
                  <a:pt x="1780866" y="0"/>
                </a:cubicBezTo>
                <a:close/>
              </a:path>
            </a:pathLst>
          </a:custGeom>
          <a:solidFill>
            <a:schemeClr val="accent5">
              <a:lumMod val="60000"/>
              <a:lumOff val="4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6" name="Group 15">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7" name="Straight Connector 16">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8CDAA320-BB80-1F49-972B-3EDEB16CF496}"/>
              </a:ext>
            </a:extLst>
          </p:cNvPr>
          <p:cNvSpPr>
            <a:spLocks noGrp="1"/>
          </p:cNvSpPr>
          <p:nvPr>
            <p:ph type="title"/>
          </p:nvPr>
        </p:nvSpPr>
        <p:spPr>
          <a:xfrm>
            <a:off x="457200" y="725466"/>
            <a:ext cx="5638769" cy="5548851"/>
          </a:xfrm>
        </p:spPr>
        <p:txBody>
          <a:bodyPr anchor="ctr">
            <a:normAutofit/>
          </a:bodyPr>
          <a:lstStyle/>
          <a:p>
            <a:r>
              <a:rPr lang="en-US" dirty="0"/>
              <a:t>QUIZ: WHICH IS THE BETTER TRACKING AND IMPLEMENTATION PROCESS?</a:t>
            </a:r>
          </a:p>
        </p:txBody>
      </p:sp>
      <p:sp>
        <p:nvSpPr>
          <p:cNvPr id="3" name="Content Placeholder 2">
            <a:extLst>
              <a:ext uri="{FF2B5EF4-FFF2-40B4-BE49-F238E27FC236}">
                <a16:creationId xmlns:a16="http://schemas.microsoft.com/office/drawing/2014/main" id="{E25A118D-7DA3-1E40-9C81-71A84D6693A6}"/>
              </a:ext>
            </a:extLst>
          </p:cNvPr>
          <p:cNvSpPr>
            <a:spLocks noGrp="1"/>
          </p:cNvSpPr>
          <p:nvPr>
            <p:ph idx="1"/>
          </p:nvPr>
        </p:nvSpPr>
        <p:spPr>
          <a:xfrm>
            <a:off x="6288495" y="732349"/>
            <a:ext cx="4902311" cy="5541977"/>
          </a:xfrm>
        </p:spPr>
        <p:txBody>
          <a:bodyPr anchor="ctr">
            <a:normAutofit/>
          </a:bodyPr>
          <a:lstStyle/>
          <a:p>
            <a:r>
              <a:rPr lang="en-US" sz="1800" dirty="0"/>
              <a:t>Trust the team to become involved and listen to voluntary comments made during committees</a:t>
            </a:r>
          </a:p>
          <a:p>
            <a:r>
              <a:rPr lang="en-US" sz="1800" dirty="0"/>
              <a:t>Trust the team and listen, but also develop a system that intentionally calls for reports and requires specific scheduled involvement</a:t>
            </a:r>
          </a:p>
        </p:txBody>
      </p:sp>
    </p:spTree>
    <p:extLst>
      <p:ext uri="{BB962C8B-B14F-4D97-AF65-F5344CB8AC3E}">
        <p14:creationId xmlns:p14="http://schemas.microsoft.com/office/powerpoint/2010/main" val="4031265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4BCE83-5292-ED45-B06A-D45C3D3CC06A}"/>
              </a:ext>
            </a:extLst>
          </p:cNvPr>
          <p:cNvSpPr>
            <a:spLocks noGrp="1"/>
          </p:cNvSpPr>
          <p:nvPr>
            <p:ph type="title"/>
          </p:nvPr>
        </p:nvSpPr>
        <p:spPr/>
        <p:txBody>
          <a:bodyPr/>
          <a:lstStyle/>
          <a:p>
            <a:r>
              <a:rPr lang="en-US" dirty="0"/>
              <a:t>EGW: </a:t>
            </a:r>
            <a:r>
              <a:rPr lang="en-US" u="sng" dirty="0"/>
              <a:t>Evangelism</a:t>
            </a:r>
            <a:r>
              <a:rPr lang="en-US" dirty="0"/>
              <a:t> page 94</a:t>
            </a:r>
          </a:p>
        </p:txBody>
      </p:sp>
      <p:sp>
        <p:nvSpPr>
          <p:cNvPr id="5" name="Content Placeholder 4">
            <a:extLst>
              <a:ext uri="{FF2B5EF4-FFF2-40B4-BE49-F238E27FC236}">
                <a16:creationId xmlns:a16="http://schemas.microsoft.com/office/drawing/2014/main" id="{625669EE-BEA7-ED44-82CC-75DAD2E06DB8}"/>
              </a:ext>
            </a:extLst>
          </p:cNvPr>
          <p:cNvSpPr>
            <a:spLocks noGrp="1"/>
          </p:cNvSpPr>
          <p:nvPr>
            <p:ph idx="1"/>
          </p:nvPr>
        </p:nvSpPr>
        <p:spPr/>
        <p:txBody>
          <a:bodyPr/>
          <a:lstStyle/>
          <a:p>
            <a:pPr marL="0" indent="0">
              <a:buNone/>
            </a:pPr>
            <a:r>
              <a:rPr lang="en-US" dirty="0"/>
              <a:t>”Well defined plans should be freely presented to whom they may concern, and it should be ascertained that they are understood. Then require of all those who are at the head of the various departments to cooperate in the execution of these plans. If this sure and radical method is properly adopted and followed up with interest and good will, it will avoid much work being done without any definite object, much useless friction. “</a:t>
            </a:r>
          </a:p>
        </p:txBody>
      </p:sp>
    </p:spTree>
    <p:extLst>
      <p:ext uri="{BB962C8B-B14F-4D97-AF65-F5344CB8AC3E}">
        <p14:creationId xmlns:p14="http://schemas.microsoft.com/office/powerpoint/2010/main" val="956593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E7E1993-6448-42F8-8FB3-76104F45B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7FBED9C4-BC33-43BE-B249-F24C980CA4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ight Triangle 12">
            <a:extLst>
              <a:ext uri="{FF2B5EF4-FFF2-40B4-BE49-F238E27FC236}">
                <a16:creationId xmlns:a16="http://schemas.microsoft.com/office/drawing/2014/main" id="{2391C84E-C2EA-44FC-A7D1-FAE3E2850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08102" y="-284146"/>
            <a:ext cx="568289" cy="568289"/>
          </a:xfrm>
          <a:prstGeom prst="rtTriangle">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47B3131A-B518-43E5-A896-E9D654A486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6" name="Straight Connector 15">
              <a:extLst>
                <a:ext uri="{FF2B5EF4-FFF2-40B4-BE49-F238E27FC236}">
                  <a16:creationId xmlns:a16="http://schemas.microsoft.com/office/drawing/2014/main" id="{476355E6-7A00-4B30-A47B-80EF0D0D6BD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7D0B06C-9FFD-42E8-B19F-062C248CD72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5291278-5FDA-45C6-B93E-1FA6D9130B0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FFF95DF7-BFEE-4791-A691-BAF693F38F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7C504F1-5AA9-45F5-9030-22533885AFA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D75999E-3496-4713-8046-AC17DB26687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6B91000-D71E-40A8-AA8F-E9BB106A8C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A9D188E-6FDB-47DE-A5FB-728E56BD044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D98C242-C677-4CF5-A189-52C3ADAFD7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9D7CD7F-137F-42DC-AFFA-52D9B8DF598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9E3C1C05-EF55-47B3-B1D8-5491163376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E6BE961-4385-4384-B028-D57AA88EF5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98288B9-9DC0-41DF-BDC2-329675E1424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A97B8C6-FF63-4B6A-913C-50CB2EB7BD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3734427-CEE3-45F9-8CDE-7DC28971615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5443404-2D71-4E54-86D6-DB0D769AA4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C94E908-A14E-4E7A-B4FC-BB9D82FD0F3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2E257B4-59EA-43CC-A20C-D2755D26B4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11037FBF-2F84-4578-9624-4E6D1076661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26E3BDC-D7FC-4C7E-9F35-1D05C9D545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4E39965B-216F-478B-8653-0F7B877C0BB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E2116FC6-1CFC-4E87-8431-E7833BFB75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97829DA6-D97C-490E-BEEF-83832787DE1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9495B6D3-A3B6-4636-A210-AFC128284F3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2462476-3252-49A1-93CE-4FA22B830C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E3C18803-7708-483D-8CE3-0992784BB5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B4024AE-5222-4804-AA42-E7A4C0B9700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414FBE75-ECC4-4BB7-92B2-74D6CF6864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F7061C60-9F4E-4144-B974-AFB802AF4C0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B539D36A-A472-594A-8BC1-31D9FE3E1129}"/>
              </a:ext>
            </a:extLst>
          </p:cNvPr>
          <p:cNvSpPr>
            <a:spLocks noGrp="1"/>
          </p:cNvSpPr>
          <p:nvPr>
            <p:ph type="title"/>
          </p:nvPr>
        </p:nvSpPr>
        <p:spPr>
          <a:xfrm>
            <a:off x="457200" y="720772"/>
            <a:ext cx="5553737" cy="5531079"/>
          </a:xfrm>
        </p:spPr>
        <p:txBody>
          <a:bodyPr>
            <a:normAutofit/>
          </a:bodyPr>
          <a:lstStyle/>
          <a:p>
            <a:r>
              <a:rPr lang="en-US">
                <a:solidFill>
                  <a:schemeClr val="tx2">
                    <a:alpha val="80000"/>
                  </a:schemeClr>
                </a:solidFill>
              </a:rPr>
              <a:t>S.M.A.R.T.</a:t>
            </a:r>
          </a:p>
        </p:txBody>
      </p:sp>
      <p:sp>
        <p:nvSpPr>
          <p:cNvPr id="46" name="Rectangle 45">
            <a:extLst>
              <a:ext uri="{FF2B5EF4-FFF2-40B4-BE49-F238E27FC236}">
                <a16:creationId xmlns:a16="http://schemas.microsoft.com/office/drawing/2014/main" id="{57C32FE0-E14A-4F1C-B5CD-173456FE44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89156" y="168275"/>
            <a:ext cx="5821785" cy="60766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aphicFrame>
        <p:nvGraphicFramePr>
          <p:cNvPr id="5" name="Content Placeholder 2">
            <a:extLst>
              <a:ext uri="{FF2B5EF4-FFF2-40B4-BE49-F238E27FC236}">
                <a16:creationId xmlns:a16="http://schemas.microsoft.com/office/drawing/2014/main" id="{2A49278C-C267-4727-9BE7-A1669AFD179C}"/>
              </a:ext>
            </a:extLst>
          </p:cNvPr>
          <p:cNvGraphicFramePr>
            <a:graphicFrameLocks noGrp="1"/>
          </p:cNvGraphicFramePr>
          <p:nvPr>
            <p:ph idx="1"/>
            <p:extLst>
              <p:ext uri="{D42A27DB-BD31-4B8C-83A1-F6EECF244321}">
                <p14:modId xmlns:p14="http://schemas.microsoft.com/office/powerpoint/2010/main" val="2734965123"/>
              </p:ext>
            </p:extLst>
          </p:nvPr>
        </p:nvGraphicFramePr>
        <p:xfrm>
          <a:off x="6203470" y="152400"/>
          <a:ext cx="5793159" cy="60925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7047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56CF9-3352-674F-BA5B-3ED96B66DE71}"/>
              </a:ext>
            </a:extLst>
          </p:cNvPr>
          <p:cNvSpPr>
            <a:spLocks noGrp="1"/>
          </p:cNvSpPr>
          <p:nvPr>
            <p:ph type="title"/>
          </p:nvPr>
        </p:nvSpPr>
        <p:spPr/>
        <p:txBody>
          <a:bodyPr>
            <a:normAutofit/>
          </a:bodyPr>
          <a:lstStyle/>
          <a:p>
            <a:pPr algn="ctr"/>
            <a:r>
              <a:rPr lang="en-US" dirty="0"/>
              <a:t>PRODUCTION RESULTS</a:t>
            </a:r>
          </a:p>
        </p:txBody>
      </p:sp>
      <p:graphicFrame>
        <p:nvGraphicFramePr>
          <p:cNvPr id="7" name="Content Placeholder 6">
            <a:extLst>
              <a:ext uri="{FF2B5EF4-FFF2-40B4-BE49-F238E27FC236}">
                <a16:creationId xmlns:a16="http://schemas.microsoft.com/office/drawing/2014/main" id="{78FBD11D-9E30-DD4B-9602-756B59FB5BDC}"/>
              </a:ext>
            </a:extLst>
          </p:cNvPr>
          <p:cNvGraphicFramePr>
            <a:graphicFrameLocks noGrp="1"/>
          </p:cNvGraphicFramePr>
          <p:nvPr>
            <p:ph idx="1"/>
            <p:extLst>
              <p:ext uri="{D42A27DB-BD31-4B8C-83A1-F6EECF244321}">
                <p14:modId xmlns:p14="http://schemas.microsoft.com/office/powerpoint/2010/main" val="2829392546"/>
              </p:ext>
            </p:extLst>
          </p:nvPr>
        </p:nvGraphicFramePr>
        <p:xfrm>
          <a:off x="734534" y="1690688"/>
          <a:ext cx="10722932"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8630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ectangle 11">
            <a:extLst>
              <a:ext uri="{FF2B5EF4-FFF2-40B4-BE49-F238E27FC236}">
                <a16:creationId xmlns:a16="http://schemas.microsoft.com/office/drawing/2014/main" id="{26222098-34BD-4328-93AF-F8000B8A07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 name="Right Triangle 13">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05255" y="-277985"/>
            <a:ext cx="568289" cy="568289"/>
          </a:xfrm>
          <a:prstGeom prst="rtTriangle">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853F99AE-CDDD-4AA6-B570-8A6E693F22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13" y="4554328"/>
            <a:ext cx="12228078" cy="2303672"/>
          </a:xfrm>
          <a:custGeom>
            <a:avLst/>
            <a:gdLst>
              <a:gd name="connsiteX0" fmla="*/ 8951169 w 12178450"/>
              <a:gd name="connsiteY0" fmla="*/ 32 h 2001622"/>
              <a:gd name="connsiteX1" fmla="*/ 11653845 w 12178450"/>
              <a:gd name="connsiteY1" fmla="*/ 209874 h 2001622"/>
              <a:gd name="connsiteX2" fmla="*/ 12178450 w 12178450"/>
              <a:gd name="connsiteY2" fmla="*/ 286723 h 2001622"/>
              <a:gd name="connsiteX3" fmla="*/ 12178450 w 12178450"/>
              <a:gd name="connsiteY3" fmla="*/ 2001622 h 2001622"/>
              <a:gd name="connsiteX4" fmla="*/ 0 w 12178450"/>
              <a:gd name="connsiteY4" fmla="*/ 2001622 h 2001622"/>
              <a:gd name="connsiteX5" fmla="*/ 0 w 12178450"/>
              <a:gd name="connsiteY5" fmla="*/ 1010979 h 2001622"/>
              <a:gd name="connsiteX6" fmla="*/ 8951169 w 12178450"/>
              <a:gd name="connsiteY6" fmla="*/ 32 h 2001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78450" h="2001622">
                <a:moveTo>
                  <a:pt x="8951169" y="32"/>
                </a:moveTo>
                <a:cubicBezTo>
                  <a:pt x="9704520" y="1593"/>
                  <a:pt x="10578586" y="62133"/>
                  <a:pt x="11653845" y="209874"/>
                </a:cubicBezTo>
                <a:lnTo>
                  <a:pt x="12178450" y="286723"/>
                </a:lnTo>
                <a:lnTo>
                  <a:pt x="12178450" y="2001622"/>
                </a:lnTo>
                <a:lnTo>
                  <a:pt x="0" y="2001622"/>
                </a:lnTo>
                <a:lnTo>
                  <a:pt x="0" y="1010979"/>
                </a:lnTo>
                <a:cubicBezTo>
                  <a:pt x="4768989" y="1010979"/>
                  <a:pt x="5812206" y="-6472"/>
                  <a:pt x="8951169" y="32"/>
                </a:cubicBezTo>
                <a:close/>
              </a:path>
            </a:pathLst>
          </a:custGeom>
          <a:solidFill>
            <a:schemeClr val="accent2">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grpSp>
        <p:nvGrpSpPr>
          <p:cNvPr id="18" name="Group 17">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9" name="Straight Connector 18">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02DC4A86-78D2-6840-8F7C-1C344D616EBB}"/>
              </a:ext>
            </a:extLst>
          </p:cNvPr>
          <p:cNvSpPr>
            <a:spLocks noGrp="1"/>
          </p:cNvSpPr>
          <p:nvPr>
            <p:ph type="title"/>
          </p:nvPr>
        </p:nvSpPr>
        <p:spPr>
          <a:xfrm>
            <a:off x="457199" y="732348"/>
            <a:ext cx="5747015" cy="2001905"/>
          </a:xfrm>
        </p:spPr>
        <p:txBody>
          <a:bodyPr anchor="ctr">
            <a:normAutofit/>
          </a:bodyPr>
          <a:lstStyle/>
          <a:p>
            <a:r>
              <a:rPr lang="en-US" sz="3700">
                <a:solidFill>
                  <a:schemeClr val="tx2"/>
                </a:solidFill>
              </a:rPr>
              <a:t>Center for Management and Organization Effectiveness - CMOE</a:t>
            </a:r>
          </a:p>
        </p:txBody>
      </p:sp>
      <p:sp>
        <p:nvSpPr>
          <p:cNvPr id="3" name="Content Placeholder 2">
            <a:extLst>
              <a:ext uri="{FF2B5EF4-FFF2-40B4-BE49-F238E27FC236}">
                <a16:creationId xmlns:a16="http://schemas.microsoft.com/office/drawing/2014/main" id="{891B0E25-BF58-354B-9D18-01EDCB2972F6}"/>
              </a:ext>
            </a:extLst>
          </p:cNvPr>
          <p:cNvSpPr>
            <a:spLocks noGrp="1"/>
          </p:cNvSpPr>
          <p:nvPr>
            <p:ph idx="1"/>
          </p:nvPr>
        </p:nvSpPr>
        <p:spPr>
          <a:xfrm>
            <a:off x="6195368" y="732348"/>
            <a:ext cx="4955351" cy="2010852"/>
          </a:xfrm>
        </p:spPr>
        <p:txBody>
          <a:bodyPr anchor="ctr">
            <a:normAutofit/>
          </a:bodyPr>
          <a:lstStyle/>
          <a:p>
            <a:pPr marL="0" indent="0">
              <a:buNone/>
            </a:pPr>
            <a:r>
              <a:rPr lang="en-US" sz="1800" dirty="0">
                <a:solidFill>
                  <a:schemeClr val="tx2"/>
                </a:solidFill>
              </a:rPr>
              <a:t>Teams who set goals obtain 20-25% improved work performance</a:t>
            </a:r>
          </a:p>
          <a:p>
            <a:pPr marL="0" indent="0">
              <a:buNone/>
            </a:pPr>
            <a:endParaRPr lang="en-US" sz="1800" dirty="0">
              <a:solidFill>
                <a:schemeClr val="tx2"/>
              </a:solidFill>
            </a:endParaRPr>
          </a:p>
        </p:txBody>
      </p:sp>
      <p:pic>
        <p:nvPicPr>
          <p:cNvPr id="7" name="Graphic 6" descr="Hierarchy">
            <a:extLst>
              <a:ext uri="{FF2B5EF4-FFF2-40B4-BE49-F238E27FC236}">
                <a16:creationId xmlns:a16="http://schemas.microsoft.com/office/drawing/2014/main" id="{95136A83-9490-46C7-912A-9C5947857A1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27457" y="2954226"/>
            <a:ext cx="3293981" cy="3293981"/>
          </a:xfrm>
          <a:prstGeom prst="rect">
            <a:avLst/>
          </a:prstGeom>
        </p:spPr>
      </p:pic>
    </p:spTree>
    <p:extLst>
      <p:ext uri="{BB962C8B-B14F-4D97-AF65-F5344CB8AC3E}">
        <p14:creationId xmlns:p14="http://schemas.microsoft.com/office/powerpoint/2010/main" val="877254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38FD2-9C4A-B449-8A84-D06445533FE6}"/>
              </a:ext>
            </a:extLst>
          </p:cNvPr>
          <p:cNvSpPr>
            <a:spLocks noGrp="1"/>
          </p:cNvSpPr>
          <p:nvPr>
            <p:ph type="title"/>
          </p:nvPr>
        </p:nvSpPr>
        <p:spPr/>
        <p:txBody>
          <a:bodyPr/>
          <a:lstStyle/>
          <a:p>
            <a:pPr algn="ctr"/>
            <a:r>
              <a:rPr lang="en-US" dirty="0"/>
              <a:t>CMOE – RESEARCH - BENEFITS</a:t>
            </a:r>
          </a:p>
        </p:txBody>
      </p:sp>
      <p:graphicFrame>
        <p:nvGraphicFramePr>
          <p:cNvPr id="5" name="Content Placeholder 2">
            <a:extLst>
              <a:ext uri="{FF2B5EF4-FFF2-40B4-BE49-F238E27FC236}">
                <a16:creationId xmlns:a16="http://schemas.microsoft.com/office/drawing/2014/main" id="{DB1AD285-6434-4F06-B4CF-C911F9B126A2}"/>
              </a:ext>
            </a:extLst>
          </p:cNvPr>
          <p:cNvGraphicFramePr>
            <a:graphicFrameLocks noGrp="1"/>
          </p:cNvGraphicFramePr>
          <p:nvPr>
            <p:ph idx="1"/>
          </p:nvPr>
        </p:nvGraphicFramePr>
        <p:xfrm>
          <a:off x="457200" y="1825625"/>
          <a:ext cx="10722932"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2780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4798C7F-C8CA-4799-BF37-3AB4642CDB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716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11" name="Group 10">
            <a:extLst>
              <a:ext uri="{FF2B5EF4-FFF2-40B4-BE49-F238E27FC236}">
                <a16:creationId xmlns:a16="http://schemas.microsoft.com/office/drawing/2014/main" id="{87F0794B-55D3-4D2D-BDE7-4688ED321E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2" name="Straight Connector 11">
              <a:extLst>
                <a:ext uri="{FF2B5EF4-FFF2-40B4-BE49-F238E27FC236}">
                  <a16:creationId xmlns:a16="http://schemas.microsoft.com/office/drawing/2014/main" id="{BE4C795B-1813-4CC6-B03F-8DD130BEAA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0F4C04D-5CD8-446B-BE3D-257172E6E4C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DDC802E-606F-4F39-84B6-90DF0FE5446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C5B0C75-0136-4A39-9AB6-0F02C452781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5ED2B52-3D40-46DE-8B54-99A4071578D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8BCEC75-1B6B-45B2-8041-8D933FCF60F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A2FC789-056A-43CC-807E-4262CDC3E0F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8C32FD3-76B0-40E7-89F2-E9C523210AF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82E9447-8362-426C-840A-B6F2231F7BC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F141DC8-83CE-4C21-A5BA-E2FFF3D866E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12A697C-ECBC-40A9-AC69-BF96A34B91A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2E988AF-5EFB-43D3-B93F-6E4F41A2C90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B312C1B-AAE2-4A6D-ACC7-ABAA75D4285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7B96146-61DA-44D6-A9DF-6DB41FCF2D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B33F93D-4439-46EE-97C4-9CECAAFDCF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5914B275-A3D7-4BA4-B8CB-E7657100F3A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D26EF3B-FBE7-4D57-8E01-553F50734A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CC1E671-BA54-4B31-9A2E-8F50BC57A2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836A704-3624-4ABF-9A67-0F52C2F3EF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5FDC385D-BA34-481F-A991-A776E0B1930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1EF033A-D8FB-416B-AE51-4E098A27D68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7C17B48-F458-4E9B-9331-56FCDC5B6AB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07E44A4B-D453-46F0-A83D-AF0B33D5C59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46BEA9F-314B-440D-AE8D-21E1252EC5A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F15EAFD0-4869-4612-ACDE-ABC703104E8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A0F26706-7F23-4FF0-9CAF-F3C4F47C119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0195A72-345A-4E88-8D71-14DB3D1B60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DBF51A6-A3BC-49FE-BB01-E899281177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78DF911-744C-419B-83DC-39F270BBF41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42" name="Freeform: Shape 41">
            <a:extLst>
              <a:ext uri="{FF2B5EF4-FFF2-40B4-BE49-F238E27FC236}">
                <a16:creationId xmlns:a16="http://schemas.microsoft.com/office/drawing/2014/main" id="{216BB147-20D5-4D93-BDA5-1BC614D6A4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14" y="5014716"/>
            <a:ext cx="2800124" cy="1843284"/>
          </a:xfrm>
          <a:custGeom>
            <a:avLst/>
            <a:gdLst>
              <a:gd name="connsiteX0" fmla="*/ 375358 w 2800124"/>
              <a:gd name="connsiteY0" fmla="*/ 0 h 1843284"/>
              <a:gd name="connsiteX1" fmla="*/ 2781298 w 2800124"/>
              <a:gd name="connsiteY1" fmla="*/ 1770066 h 1843284"/>
              <a:gd name="connsiteX2" fmla="*/ 2800124 w 2800124"/>
              <a:gd name="connsiteY2" fmla="*/ 1843284 h 1843284"/>
              <a:gd name="connsiteX3" fmla="*/ 1987869 w 2800124"/>
              <a:gd name="connsiteY3" fmla="*/ 1843284 h 1843284"/>
              <a:gd name="connsiteX4" fmla="*/ 1986195 w 2800124"/>
              <a:gd name="connsiteY4" fmla="*/ 1838711 h 1843284"/>
              <a:gd name="connsiteX5" fmla="*/ 375357 w 2800124"/>
              <a:gd name="connsiteY5" fmla="*/ 770976 h 1843284"/>
              <a:gd name="connsiteX6" fmla="*/ 23030 w 2800124"/>
              <a:gd name="connsiteY6" fmla="*/ 806494 h 1843284"/>
              <a:gd name="connsiteX7" fmla="*/ 0 w 2800124"/>
              <a:gd name="connsiteY7" fmla="*/ 812415 h 1843284"/>
              <a:gd name="connsiteX8" fmla="*/ 0 w 2800124"/>
              <a:gd name="connsiteY8" fmla="*/ 30983 h 1843284"/>
              <a:gd name="connsiteX9" fmla="*/ 117785 w 2800124"/>
              <a:gd name="connsiteY9" fmla="*/ 13007 h 1843284"/>
              <a:gd name="connsiteX10" fmla="*/ 375358 w 2800124"/>
              <a:gd name="connsiteY10" fmla="*/ 0 h 1843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00124" h="1843284">
                <a:moveTo>
                  <a:pt x="375358" y="0"/>
                </a:moveTo>
                <a:cubicBezTo>
                  <a:pt x="1505802" y="0"/>
                  <a:pt x="2462339" y="744579"/>
                  <a:pt x="2781298" y="1770066"/>
                </a:cubicBezTo>
                <a:lnTo>
                  <a:pt x="2800124" y="1843284"/>
                </a:lnTo>
                <a:lnTo>
                  <a:pt x="1987869" y="1843284"/>
                </a:lnTo>
                <a:lnTo>
                  <a:pt x="1986195" y="1838711"/>
                </a:lnTo>
                <a:cubicBezTo>
                  <a:pt x="1720801" y="1211248"/>
                  <a:pt x="1099494" y="770976"/>
                  <a:pt x="375357" y="770976"/>
                </a:cubicBezTo>
                <a:cubicBezTo>
                  <a:pt x="254668" y="770976"/>
                  <a:pt x="136835" y="783206"/>
                  <a:pt x="23030" y="806494"/>
                </a:cubicBezTo>
                <a:lnTo>
                  <a:pt x="0" y="812415"/>
                </a:lnTo>
                <a:lnTo>
                  <a:pt x="0" y="30983"/>
                </a:lnTo>
                <a:lnTo>
                  <a:pt x="117785" y="13007"/>
                </a:lnTo>
                <a:cubicBezTo>
                  <a:pt x="202473" y="4406"/>
                  <a:pt x="288401" y="0"/>
                  <a:pt x="375358" y="0"/>
                </a:cubicBezTo>
                <a:close/>
              </a:path>
            </a:pathLst>
          </a:cu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44" name="Freeform: Shape 43">
            <a:extLst>
              <a:ext uri="{FF2B5EF4-FFF2-40B4-BE49-F238E27FC236}">
                <a16:creationId xmlns:a16="http://schemas.microsoft.com/office/drawing/2014/main" id="{0A253F60-DE40-4508-A37A-61331DF1D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46" name="Freeform: Shape 45">
            <a:extLst>
              <a:ext uri="{FF2B5EF4-FFF2-40B4-BE49-F238E27FC236}">
                <a16:creationId xmlns:a16="http://schemas.microsoft.com/office/drawing/2014/main" id="{9A0D6220-3DFE-4182-9152-9135493A6B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grpSp>
        <p:nvGrpSpPr>
          <p:cNvPr id="48" name="Group 47">
            <a:extLst>
              <a:ext uri="{FF2B5EF4-FFF2-40B4-BE49-F238E27FC236}">
                <a16:creationId xmlns:a16="http://schemas.microsoft.com/office/drawing/2014/main" id="{44C729BC-90F1-4823-A305-F6F124E93A9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49" name="Straight Connector 48">
              <a:extLst>
                <a:ext uri="{FF2B5EF4-FFF2-40B4-BE49-F238E27FC236}">
                  <a16:creationId xmlns:a16="http://schemas.microsoft.com/office/drawing/2014/main" id="{640014BD-8822-4EFD-B887-1E95DBBB42A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1E9445DF-509C-4993-834C-4A95C90E301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FDCB110E-203A-4D63-810B-7AB453AB9BF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F264073E-6737-44FE-BC04-BFEE371334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6DA24A7E-F63B-4B87-ABA5-BDD8F8F65F7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9CC2C5D2-CEDF-4390-A89D-71DBD7C3771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956D0DF-B8DD-44AB-A831-329B2973EE9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7AB17CF4-098C-43B0-A0E0-235CEB55FB5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D3CA7C27-06AF-4DB3-A3B2-F81C41D52B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8BD2BB17-7774-4215-872F-9CF37633BB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22E1C172-AA18-42F1-B952-4791B50351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C9D5EBAC-D904-4410-A575-1A2B810D888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8B38425E-0189-47B9-9F42-67DC5386E3B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E6584C8E-A8AC-49AB-8E5B-337E14D4F85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E8FCDC21-75B9-4F36-AEB4-186CDD994F2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79AAC1FD-FBB6-4E21-A267-E4B9029BB47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20FDEAF3-AB6A-41DF-BF11-24512081800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29F9892F-F26B-4C6F-A949-097D3EBC773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FCCA59EA-5156-402B-82A4-AAE14B2D9A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31E175D8-17F1-46B8-807F-89A75CD4D96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5AE169C4-F6B2-44D0-A73C-88C304E8A3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2CE19136-3F8D-4350-A424-8241923BCD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CF937350-E379-4C45-BC56-20808BBED3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FE4F6988-3981-46A0-B744-EE972197D4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EDB419A9-FCB9-4B39-8D9E-91CC0B8E77A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7D6861DB-43A8-4624-9ECC-5A96BE3AF1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4AFBD701-C20E-441D-8596-4BBBF49556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73C41C88-00F9-45AF-8D64-37BA70969B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E6420BDA-21B9-4B17-A82E-A9EB28138A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useBgFill="1">
        <p:nvSpPr>
          <p:cNvPr id="79" name="Rectangle 78">
            <a:extLst>
              <a:ext uri="{FF2B5EF4-FFF2-40B4-BE49-F238E27FC236}">
                <a16:creationId xmlns:a16="http://schemas.microsoft.com/office/drawing/2014/main" id="{4E1EF4E8-5513-4BF5-BC41-04645281C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3848" cap="flat">
            <a:noFill/>
            <a:prstDash val="solid"/>
            <a:miter/>
          </a:ln>
          <a:effectLst/>
        </p:spPr>
        <p:txBody>
          <a:bodyPr rtlCol="0" anchor="ctr"/>
          <a:lstStyle/>
          <a:p>
            <a:endParaRPr lang="en-US" dirty="0">
              <a:solidFill>
                <a:schemeClr val="tx1"/>
              </a:solidFill>
            </a:endParaRPr>
          </a:p>
        </p:txBody>
      </p:sp>
      <p:pic>
        <p:nvPicPr>
          <p:cNvPr id="5" name="Picture 4" descr="White puzzle with one red piece">
            <a:extLst>
              <a:ext uri="{FF2B5EF4-FFF2-40B4-BE49-F238E27FC236}">
                <a16:creationId xmlns:a16="http://schemas.microsoft.com/office/drawing/2014/main" id="{14C649C6-2CF4-45A3-890B-CD24CA267C0D}"/>
              </a:ext>
            </a:extLst>
          </p:cNvPr>
          <p:cNvPicPr>
            <a:picLocks noChangeAspect="1"/>
          </p:cNvPicPr>
          <p:nvPr/>
        </p:nvPicPr>
        <p:blipFill rotWithShape="1">
          <a:blip r:embed="rId2"/>
          <a:srcRect/>
          <a:stretch/>
        </p:blipFill>
        <p:spPr>
          <a:xfrm>
            <a:off x="20" y="10"/>
            <a:ext cx="12191980" cy="6857989"/>
          </a:xfrm>
          <a:prstGeom prst="rect">
            <a:avLst/>
          </a:prstGeom>
        </p:spPr>
      </p:pic>
      <p:grpSp>
        <p:nvGrpSpPr>
          <p:cNvPr id="81" name="Group 80">
            <a:extLst>
              <a:ext uri="{FF2B5EF4-FFF2-40B4-BE49-F238E27FC236}">
                <a16:creationId xmlns:a16="http://schemas.microsoft.com/office/drawing/2014/main" id="{20C61190-C3C6-470C-AD7E-DE1774D3B8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82" name="Straight Connector 81">
              <a:extLst>
                <a:ext uri="{FF2B5EF4-FFF2-40B4-BE49-F238E27FC236}">
                  <a16:creationId xmlns:a16="http://schemas.microsoft.com/office/drawing/2014/main" id="{FBA79076-09E2-42F2-AB53-2AC97BBF9EB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56EFE7B6-A678-4080-8095-C35AC6E627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4F819F03-C610-41AD-8191-AA9D0505BBB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1C3F4891-5EFC-4D18-A624-398BDF1CA03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6B7416C3-B1E9-4255-96DF-4E177FC3E1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27C17DC8-7DA5-4B05-966A-FB28DD87229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C1CE5E79-B59D-401A-BCC0-2D95B96A6C2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03BD0973-E146-44AE-8BD5-6659260605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E0B00FB7-2DA7-477B-8D71-0F3C3442F19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EB9C836F-E0FA-4F43-8595-37B03CFFB7F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256D2723-3E4D-48B1-A6D2-1A24F3DA373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FE33C010-3B40-4B74-AFED-9A12421E801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B75A24DA-3AD1-4146-9C36-1FF666EDB56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AC312543-C4C1-48AB-A32C-CEBC2597719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A3B4AB31-8C5A-4150-95D6-D57F6C25CB0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2D04B4EB-7F4A-4631-8A31-10795C50E1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1F7E2406-347A-4008-A837-B169329A8BA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83A29D85-8791-40DE-8AC1-55E01EF5FBB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5456E209-65A9-41F0-95CA-06832E2C62F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248FBE92-306C-410A-A46C-78FA64751B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BDEEC058-0746-4C6F-B438-432F7C5BB6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405675A2-165F-45F4-B82A-CADDAC635D7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A7B04075-3949-4CE8-BC5D-8CC7C69B494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52095348-F370-432D-AB24-DF01B35699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80338639-8676-4CBD-A1C3-38D647AC940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48CD5D49-5B76-4AC2-AC0F-021E858B67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7F0315B3-012B-4122-9034-0EA1ED049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A7F3B018-21CC-4BB8-B439-99AEF58B1F3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C0B51FB9-22BD-46DF-BE69-B2A00DA04C7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12" name="Rectangle 111">
            <a:extLst>
              <a:ext uri="{FF2B5EF4-FFF2-40B4-BE49-F238E27FC236}">
                <a16:creationId xmlns:a16="http://schemas.microsoft.com/office/drawing/2014/main" id="{406D8C29-9DDA-48D0-AF70-905FDB2CE3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81775"/>
            <a:ext cx="12191999" cy="5479852"/>
          </a:xfrm>
          <a:prstGeom prst="rect">
            <a:avLst/>
          </a:prstGeom>
          <a:gradFill flip="none" rotWithShape="1">
            <a:gsLst>
              <a:gs pos="50000">
                <a:schemeClr val="tx1">
                  <a:alpha val="30000"/>
                </a:schemeClr>
              </a:gs>
              <a:gs pos="80000">
                <a:schemeClr val="tx1">
                  <a:alpha val="15000"/>
                </a:schemeClr>
              </a:gs>
              <a:gs pos="0">
                <a:schemeClr val="tx1">
                  <a:alpha val="0"/>
                </a:schemeClr>
              </a:gs>
              <a:gs pos="20000">
                <a:schemeClr val="tx1">
                  <a:alpha val="15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DF36C9-9FB6-644B-B4AD-4833EDC330EB}"/>
              </a:ext>
            </a:extLst>
          </p:cNvPr>
          <p:cNvSpPr>
            <a:spLocks noGrp="1"/>
          </p:cNvSpPr>
          <p:nvPr>
            <p:ph type="title"/>
          </p:nvPr>
        </p:nvSpPr>
        <p:spPr>
          <a:xfrm>
            <a:off x="1524000" y="728905"/>
            <a:ext cx="9144000" cy="3184274"/>
          </a:xfrm>
        </p:spPr>
        <p:txBody>
          <a:bodyPr vert="horz" lIns="91440" tIns="45720" rIns="91440" bIns="45720" rtlCol="0" anchor="b">
            <a:normAutofit/>
          </a:bodyPr>
          <a:lstStyle/>
          <a:p>
            <a:pPr algn="ctr"/>
            <a:r>
              <a:rPr lang="en-US" sz="5400"/>
              <a:t>VITAL TO THE PROCESS</a:t>
            </a:r>
          </a:p>
        </p:txBody>
      </p:sp>
      <p:sp>
        <p:nvSpPr>
          <p:cNvPr id="3" name="Content Placeholder 2">
            <a:extLst>
              <a:ext uri="{FF2B5EF4-FFF2-40B4-BE49-F238E27FC236}">
                <a16:creationId xmlns:a16="http://schemas.microsoft.com/office/drawing/2014/main" id="{8A09112B-C56E-AC49-9A73-F6C721B13783}"/>
              </a:ext>
            </a:extLst>
          </p:cNvPr>
          <p:cNvSpPr>
            <a:spLocks noGrp="1"/>
          </p:cNvSpPr>
          <p:nvPr>
            <p:ph idx="1"/>
          </p:nvPr>
        </p:nvSpPr>
        <p:spPr>
          <a:xfrm>
            <a:off x="1524000" y="4072044"/>
            <a:ext cx="9144000" cy="1495379"/>
          </a:xfrm>
        </p:spPr>
        <p:txBody>
          <a:bodyPr vert="horz" lIns="91440" tIns="45720" rIns="91440" bIns="45720" rtlCol="0">
            <a:normAutofit/>
          </a:bodyPr>
          <a:lstStyle/>
          <a:p>
            <a:pPr marL="0" indent="0" algn="ctr">
              <a:buNone/>
            </a:pPr>
            <a:r>
              <a:rPr lang="en-US" sz="2200" kern="1200" dirty="0">
                <a:latin typeface="+mn-lt"/>
                <a:ea typeface="+mn-ea"/>
                <a:cs typeface="+mn-cs"/>
              </a:rPr>
              <a:t>Collaborate with individual team members in setting goals</a:t>
            </a:r>
          </a:p>
        </p:txBody>
      </p:sp>
    </p:spTree>
    <p:extLst>
      <p:ext uri="{BB962C8B-B14F-4D97-AF65-F5344CB8AC3E}">
        <p14:creationId xmlns:p14="http://schemas.microsoft.com/office/powerpoint/2010/main" val="1407262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E7E1993-6448-42F8-8FB3-76104F45B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5B62175A-9061-4508-B024-671E2C3C3A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ight Triangle 12">
            <a:extLst>
              <a:ext uri="{FF2B5EF4-FFF2-40B4-BE49-F238E27FC236}">
                <a16:creationId xmlns:a16="http://schemas.microsoft.com/office/drawing/2014/main" id="{2391C84E-C2EA-44FC-A7D1-FAE3E2850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5901199" y="-284145"/>
            <a:ext cx="568289" cy="568289"/>
          </a:xfrm>
          <a:prstGeom prst="rtTriangle">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47B3131A-B518-43E5-A896-E9D654A486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12214827" cy="6858000"/>
            <a:chOff x="-6214" y="-1"/>
            <a:chExt cx="12214827" cy="6858000"/>
          </a:xfrm>
        </p:grpSpPr>
        <p:cxnSp>
          <p:nvCxnSpPr>
            <p:cNvPr id="16" name="Straight Connector 15">
              <a:extLst>
                <a:ext uri="{FF2B5EF4-FFF2-40B4-BE49-F238E27FC236}">
                  <a16:creationId xmlns:a16="http://schemas.microsoft.com/office/drawing/2014/main" id="{476355E6-7A00-4B30-A47B-80EF0D0D6BD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7D0B06C-9FFD-42E8-B19F-062C248CD72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5291278-5FDA-45C6-B93E-1FA6D9130B0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FFF95DF7-BFEE-4791-A691-BAF693F38F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7C504F1-5AA9-45F5-9030-22533885AFA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D75999E-3496-4713-8046-AC17DB26687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6B91000-D71E-40A8-AA8F-E9BB106A8C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A9D188E-6FDB-47DE-A5FB-728E56BD044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D98C242-C677-4CF5-A189-52C3ADAFD7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9D7CD7F-137F-42DC-AFFA-52D9B8DF598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9E3C1C05-EF55-47B3-B1D8-5491163376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E6BE961-4385-4384-B028-D57AA88EF5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98288B9-9DC0-41DF-BDC2-329675E1424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A97B8C6-FF63-4B6A-913C-50CB2EB7BD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3734427-CEE3-45F9-8CDE-7DC28971615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5443404-2D71-4E54-86D6-DB0D769AA4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C94E908-A14E-4E7A-B4FC-BB9D82FD0F3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2E257B4-59EA-43CC-A20C-D2755D26B4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11037FBF-2F84-4578-9624-4E6D1076661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26E3BDC-D7FC-4C7E-9F35-1D05C9D545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4E39965B-216F-478B-8653-0F7B877C0BB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E2116FC6-1CFC-4E87-8431-E7833BFB75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97829DA6-D97C-490E-BEEF-83832787DE1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9495B6D3-A3B6-4636-A210-AFC128284F3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2462476-3252-49A1-93CE-4FA22B830C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E3C18803-7708-483D-8CE3-0992784BB5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B4024AE-5222-4804-AA42-E7A4C0B9700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414FBE75-ECC4-4BB7-92B2-74D6CF6864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F7061C60-9F4E-4144-B974-AFB802AF4C0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46" name="Rectangle 45">
            <a:extLst>
              <a:ext uri="{FF2B5EF4-FFF2-40B4-BE49-F238E27FC236}">
                <a16:creationId xmlns:a16="http://schemas.microsoft.com/office/drawing/2014/main" id="{7D7F7755-C305-4B28-8A86-8EA8898124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8742" y="1839842"/>
            <a:ext cx="11791142" cy="440510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D1951C36-5433-184B-8A4E-B52F207F3FC4}"/>
              </a:ext>
            </a:extLst>
          </p:cNvPr>
          <p:cNvSpPr>
            <a:spLocks noGrp="1"/>
          </p:cNvSpPr>
          <p:nvPr>
            <p:ph type="title"/>
          </p:nvPr>
        </p:nvSpPr>
        <p:spPr>
          <a:xfrm>
            <a:off x="304804" y="339991"/>
            <a:ext cx="11502142" cy="1499851"/>
          </a:xfrm>
        </p:spPr>
        <p:txBody>
          <a:bodyPr>
            <a:normAutofit/>
          </a:bodyPr>
          <a:lstStyle/>
          <a:p>
            <a:pPr algn="ctr"/>
            <a:r>
              <a:rPr lang="en-US">
                <a:solidFill>
                  <a:schemeClr val="tx2">
                    <a:alpha val="80000"/>
                  </a:schemeClr>
                </a:solidFill>
              </a:rPr>
              <a:t>4 STEPS TO SETTING GOALS</a:t>
            </a:r>
          </a:p>
        </p:txBody>
      </p:sp>
      <p:graphicFrame>
        <p:nvGraphicFramePr>
          <p:cNvPr id="7" name="Content Placeholder 2">
            <a:extLst>
              <a:ext uri="{FF2B5EF4-FFF2-40B4-BE49-F238E27FC236}">
                <a16:creationId xmlns:a16="http://schemas.microsoft.com/office/drawing/2014/main" id="{4F15DBEE-4E7E-4BFD-83BF-1D051B166311}"/>
              </a:ext>
            </a:extLst>
          </p:cNvPr>
          <p:cNvGraphicFramePr>
            <a:graphicFrameLocks noGrp="1"/>
          </p:cNvGraphicFramePr>
          <p:nvPr>
            <p:ph idx="1"/>
            <p:extLst>
              <p:ext uri="{D42A27DB-BD31-4B8C-83A1-F6EECF244321}">
                <p14:modId xmlns:p14="http://schemas.microsoft.com/office/powerpoint/2010/main" val="893269818"/>
              </p:ext>
            </p:extLst>
          </p:nvPr>
        </p:nvGraphicFramePr>
        <p:xfrm>
          <a:off x="304804" y="2057416"/>
          <a:ext cx="11502135" cy="39765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49986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E7E1993-6448-42F8-8FB3-76104F45B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3CDAD724-AF32-45EC-B0B9-360C73C9D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ight Triangle 12">
            <a:extLst>
              <a:ext uri="{FF2B5EF4-FFF2-40B4-BE49-F238E27FC236}">
                <a16:creationId xmlns:a16="http://schemas.microsoft.com/office/drawing/2014/main" id="{2391C84E-C2EA-44FC-A7D1-FAE3E2850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08102" y="-284146"/>
            <a:ext cx="568289" cy="568289"/>
          </a:xfrm>
          <a:prstGeom prst="rtTriangle">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47B3131A-B518-43E5-A896-E9D654A486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6" name="Straight Connector 15">
              <a:extLst>
                <a:ext uri="{FF2B5EF4-FFF2-40B4-BE49-F238E27FC236}">
                  <a16:creationId xmlns:a16="http://schemas.microsoft.com/office/drawing/2014/main" id="{476355E6-7A00-4B30-A47B-80EF0D0D6BD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7D0B06C-9FFD-42E8-B19F-062C248CD72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5291278-5FDA-45C6-B93E-1FA6D9130B0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FFF95DF7-BFEE-4791-A691-BAF693F38F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7C504F1-5AA9-45F5-9030-22533885AFA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D75999E-3496-4713-8046-AC17DB26687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6B91000-D71E-40A8-AA8F-E9BB106A8C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A9D188E-6FDB-47DE-A5FB-728E56BD044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D98C242-C677-4CF5-A189-52C3ADAFD7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9D7CD7F-137F-42DC-AFFA-52D9B8DF598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9E3C1C05-EF55-47B3-B1D8-5491163376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E6BE961-4385-4384-B028-D57AA88EF5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98288B9-9DC0-41DF-BDC2-329675E1424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A97B8C6-FF63-4B6A-913C-50CB2EB7BD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3734427-CEE3-45F9-8CDE-7DC28971615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5443404-2D71-4E54-86D6-DB0D769AA4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C94E908-A14E-4E7A-B4FC-BB9D82FD0F3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2E257B4-59EA-43CC-A20C-D2755D26B4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11037FBF-2F84-4578-9624-4E6D1076661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26E3BDC-D7FC-4C7E-9F35-1D05C9D545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4E39965B-216F-478B-8653-0F7B877C0BB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E2116FC6-1CFC-4E87-8431-E7833BFB75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97829DA6-D97C-490E-BEEF-83832787DE1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9495B6D3-A3B6-4636-A210-AFC128284F3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2462476-3252-49A1-93CE-4FA22B830C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E3C18803-7708-483D-8CE3-0992784BB5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B4024AE-5222-4804-AA42-E7A4C0B9700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414FBE75-ECC4-4BB7-92B2-74D6CF6864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F7061C60-9F4E-4144-B974-AFB802AF4C0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F132D91-D7AD-A346-9FEE-908DDC865E5E}"/>
              </a:ext>
            </a:extLst>
          </p:cNvPr>
          <p:cNvSpPr>
            <a:spLocks noGrp="1"/>
          </p:cNvSpPr>
          <p:nvPr>
            <p:ph type="title"/>
          </p:nvPr>
        </p:nvSpPr>
        <p:spPr>
          <a:xfrm>
            <a:off x="457200" y="720772"/>
            <a:ext cx="3718767" cy="5531079"/>
          </a:xfrm>
        </p:spPr>
        <p:txBody>
          <a:bodyPr>
            <a:normAutofit/>
          </a:bodyPr>
          <a:lstStyle/>
          <a:p>
            <a:r>
              <a:rPr lang="en-US">
                <a:solidFill>
                  <a:schemeClr val="tx2">
                    <a:alpha val="80000"/>
                  </a:schemeClr>
                </a:solidFill>
              </a:rPr>
              <a:t>IDENTIFY POTENTIAL GOAL AREAS</a:t>
            </a:r>
            <a:br>
              <a:rPr lang="en-US">
                <a:solidFill>
                  <a:schemeClr val="tx2">
                    <a:alpha val="80000"/>
                  </a:schemeClr>
                </a:solidFill>
              </a:rPr>
            </a:br>
            <a:r>
              <a:rPr lang="en-US">
                <a:solidFill>
                  <a:schemeClr val="tx2">
                    <a:alpha val="80000"/>
                  </a:schemeClr>
                </a:solidFill>
              </a:rPr>
              <a:t>PROCESS:</a:t>
            </a:r>
          </a:p>
        </p:txBody>
      </p:sp>
      <p:sp>
        <p:nvSpPr>
          <p:cNvPr id="46" name="Rectangle 45">
            <a:extLst>
              <a:ext uri="{FF2B5EF4-FFF2-40B4-BE49-F238E27FC236}">
                <a16:creationId xmlns:a16="http://schemas.microsoft.com/office/drawing/2014/main" id="{BA4D4000-2689-4306-BBA6-BF744AB5F8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06893" y="191033"/>
            <a:ext cx="7763540" cy="606558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aphicFrame>
        <p:nvGraphicFramePr>
          <p:cNvPr id="7" name="Content Placeholder 2">
            <a:extLst>
              <a:ext uri="{FF2B5EF4-FFF2-40B4-BE49-F238E27FC236}">
                <a16:creationId xmlns:a16="http://schemas.microsoft.com/office/drawing/2014/main" id="{96DDCB1B-D4EA-4D36-992F-8F070DBE0DDB}"/>
              </a:ext>
            </a:extLst>
          </p:cNvPr>
          <p:cNvGraphicFramePr>
            <a:graphicFrameLocks noGrp="1"/>
          </p:cNvGraphicFramePr>
          <p:nvPr>
            <p:ph idx="1"/>
            <p:extLst>
              <p:ext uri="{D42A27DB-BD31-4B8C-83A1-F6EECF244321}">
                <p14:modId xmlns:p14="http://schemas.microsoft.com/office/powerpoint/2010/main" val="1459537096"/>
              </p:ext>
            </p:extLst>
          </p:nvPr>
        </p:nvGraphicFramePr>
        <p:xfrm>
          <a:off x="4184068" y="152400"/>
          <a:ext cx="7812562" cy="61639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62634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44048-2D4C-A243-88AD-047570FA1948}"/>
              </a:ext>
            </a:extLst>
          </p:cNvPr>
          <p:cNvSpPr>
            <a:spLocks noGrp="1"/>
          </p:cNvSpPr>
          <p:nvPr>
            <p:ph type="title"/>
          </p:nvPr>
        </p:nvSpPr>
        <p:spPr>
          <a:xfrm>
            <a:off x="457200" y="1"/>
            <a:ext cx="10722932" cy="1690688"/>
          </a:xfrm>
        </p:spPr>
        <p:txBody>
          <a:bodyPr>
            <a:normAutofit fontScale="90000"/>
          </a:bodyPr>
          <a:lstStyle/>
          <a:p>
            <a:pPr algn="ctr"/>
            <a:r>
              <a:rPr lang="en-US" dirty="0"/>
              <a:t>QUIZ: WHICH OF THE FOLLOWING WOULD REPRESENT THE CHURCH’S HIGHEST PRIORITY?</a:t>
            </a:r>
          </a:p>
        </p:txBody>
      </p:sp>
      <p:sp>
        <p:nvSpPr>
          <p:cNvPr id="3" name="Content Placeholder 2">
            <a:extLst>
              <a:ext uri="{FF2B5EF4-FFF2-40B4-BE49-F238E27FC236}">
                <a16:creationId xmlns:a16="http://schemas.microsoft.com/office/drawing/2014/main" id="{29C66608-2374-8446-AD23-0A8E40CE52F0}"/>
              </a:ext>
            </a:extLst>
          </p:cNvPr>
          <p:cNvSpPr>
            <a:spLocks noGrp="1"/>
          </p:cNvSpPr>
          <p:nvPr>
            <p:ph idx="1"/>
          </p:nvPr>
        </p:nvSpPr>
        <p:spPr/>
        <p:txBody>
          <a:bodyPr/>
          <a:lstStyle/>
          <a:p>
            <a:r>
              <a:rPr lang="en-US" dirty="0"/>
              <a:t> Build a hospital on the moon</a:t>
            </a:r>
          </a:p>
          <a:p>
            <a:r>
              <a:rPr lang="en-US" dirty="0"/>
              <a:t> Re-freeze the melting glaciers</a:t>
            </a:r>
          </a:p>
          <a:p>
            <a:r>
              <a:rPr lang="en-US" dirty="0"/>
              <a:t> Ensure all men wear suits and ties to church</a:t>
            </a:r>
          </a:p>
          <a:p>
            <a:r>
              <a:rPr lang="en-US" dirty="0"/>
              <a:t> 80% of church members practicing TMI</a:t>
            </a:r>
          </a:p>
        </p:txBody>
      </p:sp>
    </p:spTree>
    <p:extLst>
      <p:ext uri="{BB962C8B-B14F-4D97-AF65-F5344CB8AC3E}">
        <p14:creationId xmlns:p14="http://schemas.microsoft.com/office/powerpoint/2010/main" val="1404959529"/>
      </p:ext>
    </p:extLst>
  </p:cSld>
  <p:clrMapOvr>
    <a:masterClrMapping/>
  </p:clrMapOvr>
</p:sld>
</file>

<file path=ppt/theme/theme1.xml><?xml version="1.0" encoding="utf-8"?>
<a:theme xmlns:a="http://schemas.openxmlformats.org/drawingml/2006/main" name="SineVTI">
  <a:themeElements>
    <a:clrScheme name="Custom 51">
      <a:dk1>
        <a:sysClr val="windowText" lastClr="000000"/>
      </a:dk1>
      <a:lt1>
        <a:sysClr val="window" lastClr="FFFFFF"/>
      </a:lt1>
      <a:dk2>
        <a:srgbClr val="12154E"/>
      </a:dk2>
      <a:lt2>
        <a:srgbClr val="EEEEEE"/>
      </a:lt2>
      <a:accent1>
        <a:srgbClr val="FD8686"/>
      </a:accent1>
      <a:accent2>
        <a:srgbClr val="B495C2"/>
      </a:accent2>
      <a:accent3>
        <a:srgbClr val="8F99BB"/>
      </a:accent3>
      <a:accent4>
        <a:srgbClr val="A3A3C1"/>
      </a:accent4>
      <a:accent5>
        <a:srgbClr val="7162FE"/>
      </a:accent5>
      <a:accent6>
        <a:srgbClr val="1EBE9B"/>
      </a:accent6>
      <a:hlink>
        <a:srgbClr val="EF08F7"/>
      </a:hlink>
      <a:folHlink>
        <a:srgbClr val="8477FE"/>
      </a:folHlink>
    </a:clrScheme>
    <a:fontScheme name="Custom 49">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ineVTI" id="{8435B2A2-1BD5-4C05-93E5-3C5388B709E3}" vid="{0D704B13-63FE-4848-A298-6B7359B95653}"/>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6931C23B4E154BA7E8104755D6A6CD" ma:contentTypeVersion="1" ma:contentTypeDescription="Create a new document." ma:contentTypeScope="" ma:versionID="c8eee80a9397e942757032f22530b6af">
  <xsd:schema xmlns:xsd="http://www.w3.org/2001/XMLSchema" xmlns:xs="http://www.w3.org/2001/XMLSchema" xmlns:p="http://schemas.microsoft.com/office/2006/metadata/properties" xmlns:ns2="708c96bb-742e-4249-8e2b-6d89ee2a2a12" targetNamespace="http://schemas.microsoft.com/office/2006/metadata/properties" ma:root="true" ma:fieldsID="ed20ab612628702c9de8aa0a98ebc27b" ns2:_="">
    <xsd:import namespace="708c96bb-742e-4249-8e2b-6d89ee2a2a12"/>
    <xsd:element name="properties">
      <xsd:complexType>
        <xsd:sequence>
          <xsd:element name="documentManagement">
            <xsd:complexType>
              <xsd:all>
                <xsd:element ref="ns2:j2a840a341ce45988eab089c2d811663" minOccurs="0"/>
                <xsd:element ref="ns2:gc564d6ebf4248c7833a610fa17582d5"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8c96bb-742e-4249-8e2b-6d89ee2a2a12" elementFormDefault="qualified">
    <xsd:import namespace="http://schemas.microsoft.com/office/2006/documentManagement/types"/>
    <xsd:import namespace="http://schemas.microsoft.com/office/infopath/2007/PartnerControls"/>
    <xsd:element name="j2a840a341ce45988eab089c2d811663" ma:index="9" nillable="true" ma:taxonomy="true" ma:internalName="j2a840a341ce45988eab089c2d811663" ma:taxonomyFieldName="CurriculumCategories" ma:displayName="CurriculumCategories" ma:default="" ma:fieldId="{32a840a3-41ce-4598-8eab-089c2d811663}" ma:taxonomyMulti="true" ma:sspId="b5610599-cc4b-4dc8-9e5a-d998835b68b3" ma:termSetId="bf1c4c82-3a44-4d16-bb71-072355a7d518" ma:anchorId="00000000-0000-0000-0000-000000000000" ma:open="true" ma:isKeyword="false">
      <xsd:complexType>
        <xsd:sequence>
          <xsd:element ref="pc:Terms" minOccurs="0" maxOccurs="1"/>
        </xsd:sequence>
      </xsd:complexType>
    </xsd:element>
    <xsd:element name="gc564d6ebf4248c7833a610fa17582d5" ma:index="11" nillable="true" ma:taxonomy="true" ma:internalName="gc564d6ebf4248c7833a610fa17582d5" ma:taxonomyFieldName="Authors" ma:displayName="Authors" ma:default="" ma:fieldId="{0c564d6e-bf42-48c7-833a-610fa17582d5}" ma:taxonomyMulti="true" ma:sspId="b5610599-cc4b-4dc8-9e5a-d998835b68b3" ma:termSetId="f7ac89c2-ea02-468b-b02c-fe613d55204b" ma:anchorId="00000000-0000-0000-0000-000000000000"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gc564d6ebf4248c7833a610fa17582d5 xmlns="708c96bb-742e-4249-8e2b-6d89ee2a2a12">
      <Terms xmlns="http://schemas.microsoft.com/office/infopath/2007/PartnerControls">
        <TermInfo xmlns="http://schemas.microsoft.com/office/infopath/2007/PartnerControls">
          <TermName xmlns="http://schemas.microsoft.com/office/infopath/2007/PartnerControls">Michael Ryan</TermName>
          <TermId xmlns="http://schemas.microsoft.com/office/infopath/2007/PartnerControls">7f6d9d76-3515-4b16-bfe3-f3948595d74d</TermId>
        </TermInfo>
      </Terms>
    </gc564d6ebf4248c7833a610fa17582d5>
    <j2a840a341ce45988eab089c2d811663 xmlns="708c96bb-742e-4249-8e2b-6d89ee2a2a12">
      <Terms xmlns="http://schemas.microsoft.com/office/infopath/2007/PartnerControls"/>
    </j2a840a341ce45988eab089c2d811663>
  </documentManagement>
</p:properties>
</file>

<file path=customXml/itemProps1.xml><?xml version="1.0" encoding="utf-8"?>
<ds:datastoreItem xmlns:ds="http://schemas.openxmlformats.org/officeDocument/2006/customXml" ds:itemID="{2166CAFB-55FD-4A31-B007-71ADEF449B20}"/>
</file>

<file path=customXml/itemProps2.xml><?xml version="1.0" encoding="utf-8"?>
<ds:datastoreItem xmlns:ds="http://schemas.openxmlformats.org/officeDocument/2006/customXml" ds:itemID="{4D28FCC5-5D76-4EAD-A8A6-A1DEDE0A8AAE}"/>
</file>

<file path=customXml/itemProps3.xml><?xml version="1.0" encoding="utf-8"?>
<ds:datastoreItem xmlns:ds="http://schemas.openxmlformats.org/officeDocument/2006/customXml" ds:itemID="{42477C46-D13E-4368-9AB3-DBE8AACAD72F}"/>
</file>

<file path=docProps/app.xml><?xml version="1.0" encoding="utf-8"?>
<Properties xmlns="http://schemas.openxmlformats.org/officeDocument/2006/extended-properties" xmlns:vt="http://schemas.openxmlformats.org/officeDocument/2006/docPropsVTypes">
  <Template/>
  <TotalTime>2780</TotalTime>
  <Words>552</Words>
  <Application>Microsoft Office PowerPoint</Application>
  <PresentationFormat>Widescreen</PresentationFormat>
  <Paragraphs>65</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Avenir Next LT Pro</vt:lpstr>
      <vt:lpstr>Posterama</vt:lpstr>
      <vt:lpstr>SineVTI</vt:lpstr>
      <vt:lpstr>MEASURABLE GOALS</vt:lpstr>
      <vt:lpstr>S.M.A.R.T.</vt:lpstr>
      <vt:lpstr>PRODUCTION RESULTS</vt:lpstr>
      <vt:lpstr>Center for Management and Organization Effectiveness - CMOE</vt:lpstr>
      <vt:lpstr>CMOE – RESEARCH - BENEFITS</vt:lpstr>
      <vt:lpstr>VITAL TO THE PROCESS</vt:lpstr>
      <vt:lpstr>4 STEPS TO SETTING GOALS</vt:lpstr>
      <vt:lpstr>IDENTIFY POTENTIAL GOAL AREAS PROCESS:</vt:lpstr>
      <vt:lpstr>QUIZ: WHICH OF THE FOLLOWING WOULD REPRESENT THE CHURCH’S HIGHEST PRIORITY?</vt:lpstr>
      <vt:lpstr>CREATE A SMART GOAL STATEMENT PROCESS:</vt:lpstr>
      <vt:lpstr>QUIZ: WHICH IS THE BETTER GOAL STATEMENT ?</vt:lpstr>
      <vt:lpstr>DEFINE THE ACTION PLAN PROCESS:</vt:lpstr>
      <vt:lpstr>QUIZ: WHICH IS THE BETTER ACTION PLAN DEVELOPMENT PROCESS?</vt:lpstr>
      <vt:lpstr>IMPLEMENT AND TRACK PROCESS/BENEFITS:</vt:lpstr>
      <vt:lpstr>QUIZ: WHICH IS THE BETTER TRACKING AND IMPLEMENTATION PROCESS?</vt:lpstr>
      <vt:lpstr>EGW: Evangelism page 94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MEASURABLE GOALS</dc:title>
  <dc:creator>Ryan, Michael L.</dc:creator>
  <cp:lastModifiedBy>Missah, Ellen S.</cp:lastModifiedBy>
  <cp:revision>22</cp:revision>
  <dcterms:created xsi:type="dcterms:W3CDTF">2021-02-03T23:19:22Z</dcterms:created>
  <dcterms:modified xsi:type="dcterms:W3CDTF">2022-01-11T14:24:57Z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0x010100606931C23B4E154BA7E8104755D6A6CD</vt:lpwstr>
  </property>
  <property fmtid="{D5CDD505-2E9C-101B-9397-08002B2CF9AE}" pid="3" name="Authors">
    <vt:lpwstr>72;#Michael Ryan|7f6d9d76-3515-4b16-bfe3-f3948595d74d</vt:lpwstr>
  </property>
  <property fmtid="{D5CDD505-2E9C-101B-9397-08002B2CF9AE}" pid="4" name="CurriculumCategories">
    <vt:lpwstr/>
  </property>
</Properties>
</file>