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Global Leadership Conference</a:t>
            </a:r>
          </a:p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Cape Town, South Africa, February 4-6,2020</a:t>
            </a:r>
          </a:p>
        </p:txBody>
      </p:sp>
    </p:spTree>
    <p:extLst>
      <p:ext uri="{BB962C8B-B14F-4D97-AF65-F5344CB8AC3E}">
        <p14:creationId xmlns:p14="http://schemas.microsoft.com/office/powerpoint/2010/main" val="273904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Integrity—9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a leader, your context is everything.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As An Adventist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not only what you believe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who you are— 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24/7/365.25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As an Adventist Leader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It is not only your job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your calling— 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24/7/365.25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As an Adventist Christian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ALL ABOUT 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 THE SON OF THE LIVING GOD.  </a:t>
            </a:r>
          </a:p>
        </p:txBody>
      </p:sp>
    </p:spTree>
    <p:extLst>
      <p:ext uri="{BB962C8B-B14F-4D97-AF65-F5344CB8AC3E}">
        <p14:creationId xmlns:p14="http://schemas.microsoft.com/office/powerpoint/2010/main" val="11614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Integrity—10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Holy Spirit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IMPACTING LEADERSHP THROUGH INTEGRITY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means more than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Sincerity alone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Honesty alone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Reliability alone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Faithfulness alone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Discernment alone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Spirit impacted leaders are all those things, but INTEGRITY requires one more trait that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Holy Spirit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provide, and He ALWAYS PROVIDES.  </a:t>
            </a:r>
            <a:r>
              <a:rPr lang="en-US" i="1" dirty="0">
                <a:solidFill>
                  <a:srgbClr val="FF0000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Integrity—11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 Leaders of the Bible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Noah—Faced the unknown with 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Moses—Went back to the land that put a price on his head with 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Joshua—Conquered Jericho and the Promised land with 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David—eventually faced all his battles including the internal ones with 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Peter—overcame his loud impulsiveness with a Spirit-quieted 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Paul—overcame his violent defensive pride with submissive 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Barnabas—even fought the great apostle Paul with steadfast _________</a:t>
            </a:r>
          </a:p>
        </p:txBody>
      </p:sp>
    </p:spTree>
    <p:extLst>
      <p:ext uri="{BB962C8B-B14F-4D97-AF65-F5344CB8AC3E}">
        <p14:creationId xmlns:p14="http://schemas.microsoft.com/office/powerpoint/2010/main" val="4741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Integrity—12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Likewise great women of the Bible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Deborah filled the leadership gap with _____________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Hannah stood up to the slander of the priest with quiet ____________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Ruth—immigrated to a hostile culture with ___________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Abigail—engaged a murderous army with ___________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Mary—faced mockery, potential stoning, rejection, with Spirit enabled-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U R A G E</a:t>
            </a:r>
          </a:p>
        </p:txBody>
      </p:sp>
    </p:spTree>
    <p:extLst>
      <p:ext uri="{BB962C8B-B14F-4D97-AF65-F5344CB8AC3E}">
        <p14:creationId xmlns:p14="http://schemas.microsoft.com/office/powerpoint/2010/main" val="32477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79706"/>
            <a:ext cx="8610600" cy="129302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about Mistakes???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about HYPOCRISY???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hypocrite is NOT a leader who preaches truth and fails to live up to it.  </a:t>
            </a:r>
          </a:p>
          <a:p>
            <a:pPr marL="0" indent="0" algn="ctr">
              <a:buNone/>
            </a:pPr>
            <a:r>
              <a:rPr lang="en-US" dirty="0"/>
              <a:t>	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hypocrite is a leader (or anyone) who tries to appear as someone righteous on the outside without ever intending to become righteous on the inside 											(Chalmers)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Integrity—14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Biblical Stories (out of many)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Acts 5:1-11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Acts 19:11-17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Through Integrity—15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“The greatest want of the world is the want of men, —men who will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 bought or sold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; men who in their in most souls are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and honest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; men who 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fear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call sin by its right name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; men whose conscience is as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to duty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as the needle to the pole; men who will 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for the right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though the heavens fall.”</a:t>
            </a:r>
          </a:p>
          <a:p>
            <a:pPr marL="0" indent="0" algn="ctr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EGW—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 57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Integrity--1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Definitions—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Impacting					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35" y="2194560"/>
            <a:ext cx="6088027" cy="40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688" y="771461"/>
            <a:ext cx="8610600" cy="129302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Through Integrity—2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514350" indent="-51435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Paracletos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comforter, the one who “comes beside”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Spirit of Truth– vital to integrity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Testifies of Jesus—vital to Scriptural integrity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 Presence brings power, boldness,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wisdom to leaders who will submit to Him.  </a:t>
            </a:r>
          </a:p>
          <a:p>
            <a:pPr marL="457200" indent="-457200">
              <a:buAutoNum type="arabicPeriod" startAt="5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Pneuma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—wind/breath (sustains life when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present, death comes quickly and inevitably when absent)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96" y="3189768"/>
            <a:ext cx="3752904" cy="21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Impacting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noun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can refer to a physical force (like a collision), an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(a bad role model or a hero), or a strong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(a foot of snow will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have an impact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on driving conditions).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is used most often as a noun. A good teacher might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have an impact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on a struggling student.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47436"/>
            <a:ext cx="1912088" cy="191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97" y="4370989"/>
            <a:ext cx="3280144" cy="1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2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Impacting continued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Compare John 20:19 “…for fear of the Jews” with Acts 5:28-29 “…We must obey God rather than men.”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Compare Luke 22: 57,58.60 “…`Woman, I don’t know Him.’” with Acts 2:36-37 “…God has made this Jesus, whom you crucified, both Lord and Christ.”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IMPACT OF THE HOLY SPIRIT IS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 Nothing remains the same as before.  (See Romans 12:2 and more)</a:t>
            </a:r>
          </a:p>
        </p:txBody>
      </p:sp>
    </p:spTree>
    <p:extLst>
      <p:ext uri="{BB962C8B-B14F-4D97-AF65-F5344CB8AC3E}">
        <p14:creationId xmlns:p14="http://schemas.microsoft.com/office/powerpoint/2010/main" val="4046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understandings—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Person of influence who leads in a given direction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Person with a vision/mission who promotes that endeavor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Person who works with persistence toward a goal who doesn’t give up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Uncommon but obvious understandings—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 leader has followers (if no one is following, you are not leading)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 good leader has followers who both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follow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(leadership that is forced is usually NOT filled with Integrity)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456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“the quality of being honest and having strong moral principles; moral uprightness.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‘he is known to be a man of integrity’“ (google)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“the state of being whole and undivided…” (google)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Synonyms– Sincere? Reliable? Honorable? Loyal?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about sincerely wrong?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What about reliably dishonest?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What about an honest coward?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BUT FOR THE ADVENTIST CHRISTIAN LEADER INTEGRITY IS MUCH MORE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081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Holy Spirit Impacting leadership through integrity—8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BUT FOR THE </a:t>
            </a: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ADVENTIST CHRISTIAN LEADER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MORE</a:t>
            </a:r>
          </a:p>
        </p:txBody>
      </p:sp>
    </p:spTree>
    <p:extLst>
      <p:ext uri="{BB962C8B-B14F-4D97-AF65-F5344CB8AC3E}">
        <p14:creationId xmlns:p14="http://schemas.microsoft.com/office/powerpoint/2010/main" val="8909106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Thomas Lemon</TermName>
          <TermId xmlns="http://schemas.microsoft.com/office/infopath/2007/PartnerControls">d11b1f42-232d-4f8f-be2a-35c20feadb81</TermId>
        </TermInfo>
      </Terms>
    </gc564d6ebf4248c7833a610fa17582d5>
    <j2a840a341ce45988eab089c2d811663 xmlns="708c96bb-742e-4249-8e2b-6d89ee2a2a12">
      <Terms xmlns="http://schemas.microsoft.com/office/infopath/2007/PartnerControls"/>
    </j2a840a341ce45988eab089c2d811663>
  </documentManagement>
</p:properties>
</file>

<file path=customXml/itemProps1.xml><?xml version="1.0" encoding="utf-8"?>
<ds:datastoreItem xmlns:ds="http://schemas.openxmlformats.org/officeDocument/2006/customXml" ds:itemID="{CE776507-E0C4-4C05-8FAA-C9705F802088}"/>
</file>

<file path=customXml/itemProps2.xml><?xml version="1.0" encoding="utf-8"?>
<ds:datastoreItem xmlns:ds="http://schemas.openxmlformats.org/officeDocument/2006/customXml" ds:itemID="{AC36F43E-7AC4-4EA3-9023-363821A7ADDE}"/>
</file>

<file path=customXml/itemProps3.xml><?xml version="1.0" encoding="utf-8"?>
<ds:datastoreItem xmlns:ds="http://schemas.openxmlformats.org/officeDocument/2006/customXml" ds:itemID="{85734B1E-EE45-4539-82C0-F5BBF8FA20CC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1876</TotalTime>
  <Words>1016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Holy Spirit Impacting Leadership Through Integrity</vt:lpstr>
      <vt:lpstr>Holy Spirit Impacting Leadership Through Integrity--1</vt:lpstr>
      <vt:lpstr>Holy Spirit Impacting Leadership Through Integrity—2 </vt:lpstr>
      <vt:lpstr>Holy Spirit Impacting Leadership Through Integrity—3</vt:lpstr>
      <vt:lpstr>Holy Spirit Impacting Leadership Through Integrity—4</vt:lpstr>
      <vt:lpstr>Holy Spirit Impacting Leadership Through Integrity—5</vt:lpstr>
      <vt:lpstr>Holy Spirit Impacting Leadership Through Integrity—6</vt:lpstr>
      <vt:lpstr>Holy Spirit Impacting Leadership Through Integrity—7</vt:lpstr>
      <vt:lpstr>Holy Spirit Impacting leadership through integrity—8 </vt:lpstr>
      <vt:lpstr>Holy Spirit Impacting Leadership Through Integrity—9</vt:lpstr>
      <vt:lpstr>Holy Spirit Impacting Leadership Through Integrity—10</vt:lpstr>
      <vt:lpstr>Holy Spirit Impacting Leadership Through Integrity—11</vt:lpstr>
      <vt:lpstr>Holy Spirit Impacting Leadership Through Integrity—12</vt:lpstr>
      <vt:lpstr>Holy Spirit Impacting Leadership Through Integrity—13</vt:lpstr>
      <vt:lpstr>Holy Spirit Impacting Leadership Through Integrity—14</vt:lpstr>
      <vt:lpstr>Holy Spirit Impacting Leadership Through Integrity—15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Spirit Impacting Leadership Through Integrity</dc:title>
  <dc:creator>Lemon, Thomas</dc:creator>
  <cp:lastModifiedBy>Missah, Ellen S.</cp:lastModifiedBy>
  <cp:revision>42</cp:revision>
  <dcterms:created xsi:type="dcterms:W3CDTF">2020-01-27T23:35:54Z</dcterms:created>
  <dcterms:modified xsi:type="dcterms:W3CDTF">2022-01-12T15:35:23Z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64;#Thomas Lemon|d11b1f42-232d-4f8f-be2a-35c20feadb81</vt:lpwstr>
  </property>
  <property fmtid="{D5CDD505-2E9C-101B-9397-08002B2CF9AE}" pid="4" name="CurriculumCategories">
    <vt:lpwstr/>
  </property>
</Properties>
</file>