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presentation.xml" ContentType="application/vnd.openxmlformats-officedocument.presentationml.presentation.main+xml"/>
  <Override PartName="/ppt/diagrams/data4.xml" ContentType="application/vnd.openxmlformats-officedocument.drawingml.diagramData+xml"/>
  <Override PartName="/ppt/diagrams/data5.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Masters/notesMaster1.xml" ContentType="application/vnd.openxmlformats-officedocument.presentationml.notesMaster+xml"/>
  <Override PartName="/ppt/ink/ink13.xml" ContentType="application/inkml+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ink/ink14.xml" ContentType="application/inkml+xml"/>
  <Override PartName="/ppt/ink/ink9.xml" ContentType="application/inkml+xml"/>
  <Override PartName="/ppt/ink/ink8.xml" ContentType="application/inkml+xml"/>
  <Override PartName="/ppt/ink/ink15.xml" ContentType="application/inkml+xml"/>
  <Override PartName="/ppt/ink/ink16.xml" ContentType="application/inkml+xml"/>
  <Override PartName="/ppt/ink/ink7.xml" ContentType="application/inkml+xml"/>
  <Override PartName="/ppt/ink/ink6.xml" ContentType="application/inkml+xml"/>
  <Override PartName="/ppt/ink/ink5.xml" ContentType="application/inkml+xml"/>
  <Override PartName="/ppt/ink/ink4.xml" ContentType="application/inkml+xml"/>
  <Override PartName="/ppt/ink/ink3.xml" ContentType="application/inkml+xml"/>
  <Override PartName="/ppt/ink/ink2.xml" ContentType="application/inkml+xml"/>
  <Override PartName="/ppt/ink/ink1.xml" ContentType="application/inkml+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ink/ink10.xml" ContentType="application/inkml+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ink/ink17.xml" ContentType="application/inkml+xml"/>
  <Override PartName="/ppt/ink/ink11.xml" ContentType="application/inkml+xml"/>
  <Override PartName="/ppt/ink/ink12.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44"/>
  </p:notesMasterIdLst>
  <p:sldIdLst>
    <p:sldId id="326" r:id="rId4"/>
    <p:sldId id="330" r:id="rId5"/>
    <p:sldId id="296" r:id="rId6"/>
    <p:sldId id="334" r:id="rId7"/>
    <p:sldId id="335" r:id="rId8"/>
    <p:sldId id="336" r:id="rId9"/>
    <p:sldId id="337" r:id="rId10"/>
    <p:sldId id="338" r:id="rId11"/>
    <p:sldId id="305" r:id="rId12"/>
    <p:sldId id="341" r:id="rId13"/>
    <p:sldId id="342" r:id="rId14"/>
    <p:sldId id="343" r:id="rId15"/>
    <p:sldId id="303" r:id="rId16"/>
    <p:sldId id="331" r:id="rId17"/>
    <p:sldId id="344" r:id="rId18"/>
    <p:sldId id="345" r:id="rId19"/>
    <p:sldId id="340" r:id="rId20"/>
    <p:sldId id="308" r:id="rId21"/>
    <p:sldId id="313" r:id="rId22"/>
    <p:sldId id="314" r:id="rId23"/>
    <p:sldId id="315" r:id="rId24"/>
    <p:sldId id="317" r:id="rId25"/>
    <p:sldId id="311" r:id="rId26"/>
    <p:sldId id="319" r:id="rId27"/>
    <p:sldId id="346" r:id="rId28"/>
    <p:sldId id="310" r:id="rId29"/>
    <p:sldId id="309" r:id="rId30"/>
    <p:sldId id="316" r:id="rId31"/>
    <p:sldId id="320" r:id="rId32"/>
    <p:sldId id="356" r:id="rId33"/>
    <p:sldId id="321" r:id="rId34"/>
    <p:sldId id="323" r:id="rId35"/>
    <p:sldId id="348" r:id="rId36"/>
    <p:sldId id="349" r:id="rId37"/>
    <p:sldId id="350" r:id="rId38"/>
    <p:sldId id="351" r:id="rId39"/>
    <p:sldId id="353" r:id="rId40"/>
    <p:sldId id="354" r:id="rId41"/>
    <p:sldId id="333" r:id="rId42"/>
    <p:sldId id="35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26" autoAdjust="0"/>
    <p:restoredTop sz="84951" autoAdjust="0"/>
  </p:normalViewPr>
  <p:slideViewPr>
    <p:cSldViewPr snapToGrid="0">
      <p:cViewPr varScale="1">
        <p:scale>
          <a:sx n="138" d="100"/>
          <a:sy n="138" d="100"/>
        </p:scale>
        <p:origin x="3312" y="120"/>
      </p:cViewPr>
      <p:guideLst>
        <p:guide orient="horz" pos="2160"/>
        <p:guide pos="3840"/>
      </p:guideLst>
    </p:cSldViewPr>
  </p:slideViewPr>
  <p:notesTextViewPr>
    <p:cViewPr>
      <p:scale>
        <a:sx n="1" d="1"/>
        <a:sy n="1" d="1"/>
      </p:scale>
      <p:origin x="0" y="0"/>
    </p:cViewPr>
  </p:notesTextViewPr>
  <p:notesViewPr>
    <p:cSldViewPr snapToGrid="0">
      <p:cViewPr varScale="1">
        <p:scale>
          <a:sx n="53" d="100"/>
          <a:sy n="53" d="100"/>
        </p:scale>
        <p:origin x="1866" y="4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ustomXml" Target="../customXml/item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3D92EE-7EF9-42D4-A3C5-8E9CD761C4A0}" type="doc">
      <dgm:prSet loTypeId="urn:microsoft.com/office/officeart/2005/8/layout/pyramid3" loCatId="pyramid" qsTypeId="urn:microsoft.com/office/officeart/2005/8/quickstyle/simple3" qsCatId="simple" csTypeId="urn:microsoft.com/office/officeart/2005/8/colors/accent1_2" csCatId="accent1" phldr="1"/>
      <dgm:spPr/>
    </dgm:pt>
    <dgm:pt modelId="{12507E8A-76AC-4433-ADF4-93F0ACCE5E94}">
      <dgm:prSet phldrT="[Text]" custT="1"/>
      <dgm:spPr>
        <a:gradFill rotWithShape="0">
          <a:gsLst>
            <a:gs pos="64000">
              <a:schemeClr val="accent1">
                <a:hueOff val="0"/>
                <a:satOff val="0"/>
                <a:lumOff val="0"/>
                <a:lumMod val="110000"/>
                <a:satMod val="105000"/>
                <a:tint val="67000"/>
                <a:alpha val="31000"/>
              </a:schemeClr>
            </a:gs>
            <a:gs pos="10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dgm:spPr>
      <dgm:t>
        <a:bodyPr/>
        <a:lstStyle/>
        <a:p>
          <a:endParaRPr lang="en-US" sz="3200" b="1" dirty="0"/>
        </a:p>
      </dgm:t>
    </dgm:pt>
    <dgm:pt modelId="{6FC26AD2-A76D-48ED-9352-959219923441}" type="parTrans" cxnId="{EE7F88B9-501A-46D1-82D7-09169549ECE9}">
      <dgm:prSet/>
      <dgm:spPr/>
      <dgm:t>
        <a:bodyPr/>
        <a:lstStyle/>
        <a:p>
          <a:endParaRPr lang="en-US"/>
        </a:p>
      </dgm:t>
    </dgm:pt>
    <dgm:pt modelId="{ADFA2473-516E-4446-AE12-8C1F4356F921}" type="sibTrans" cxnId="{EE7F88B9-501A-46D1-82D7-09169549ECE9}">
      <dgm:prSet/>
      <dgm:spPr/>
      <dgm:t>
        <a:bodyPr/>
        <a:lstStyle/>
        <a:p>
          <a:endParaRPr lang="en-US"/>
        </a:p>
      </dgm:t>
    </dgm:pt>
    <dgm:pt modelId="{D23E77E8-5D44-4A5D-AD3D-84EE60BD3168}">
      <dgm:prSet phldrT="[Text]" custT="1"/>
      <dgm:spPr>
        <a:gradFill rotWithShape="0">
          <a:gsLst>
            <a:gs pos="0">
              <a:schemeClr val="accent1">
                <a:hueOff val="0"/>
                <a:satOff val="0"/>
                <a:lumOff val="0"/>
                <a:alphaOff val="0"/>
                <a:lumMod val="110000"/>
                <a:satMod val="105000"/>
                <a:tint val="67000"/>
              </a:schemeClr>
            </a:gs>
            <a:gs pos="96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gradFill>
      </dgm:spPr>
      <dgm:t>
        <a:bodyPr/>
        <a:lstStyle/>
        <a:p>
          <a:r>
            <a:rPr lang="en-US" sz="3200" b="1" dirty="0"/>
            <a:t>Constitution and Bylaws</a:t>
          </a:r>
        </a:p>
      </dgm:t>
    </dgm:pt>
    <dgm:pt modelId="{B6911747-7E73-4F67-8BFD-AE5111B46D38}" type="parTrans" cxnId="{B8851092-CFB5-4053-B55D-3FA0E8EEBED0}">
      <dgm:prSet/>
      <dgm:spPr/>
      <dgm:t>
        <a:bodyPr/>
        <a:lstStyle/>
        <a:p>
          <a:endParaRPr lang="en-US"/>
        </a:p>
      </dgm:t>
    </dgm:pt>
    <dgm:pt modelId="{A83B6A4E-9494-45EE-9643-22F966E4E339}" type="sibTrans" cxnId="{B8851092-CFB5-4053-B55D-3FA0E8EEBED0}">
      <dgm:prSet/>
      <dgm:spPr/>
      <dgm:t>
        <a:bodyPr/>
        <a:lstStyle/>
        <a:p>
          <a:endParaRPr lang="en-US"/>
        </a:p>
      </dgm:t>
    </dgm:pt>
    <dgm:pt modelId="{571D0BEB-BD9D-436F-B9E4-5B6629D9B3DD}">
      <dgm:prSet phldrT="[Text]" custT="1"/>
      <dgm:spPr>
        <a:gradFill rotWithShape="0">
          <a:gsLst>
            <a:gs pos="0">
              <a:schemeClr val="accent1">
                <a:hueOff val="0"/>
                <a:satOff val="0"/>
                <a:lumOff val="0"/>
                <a:alphaOff val="0"/>
                <a:lumMod val="110000"/>
                <a:satMod val="105000"/>
                <a:tint val="67000"/>
              </a:schemeClr>
            </a:gs>
            <a:gs pos="50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gradFill>
      </dgm:spPr>
      <dgm:t>
        <a:bodyPr/>
        <a:lstStyle/>
        <a:p>
          <a:endParaRPr lang="en-US" sz="3200" b="1" dirty="0"/>
        </a:p>
      </dgm:t>
    </dgm:pt>
    <dgm:pt modelId="{F1F269B5-C020-491F-9D4C-E07A105B1759}" type="parTrans" cxnId="{390FC18D-FD3F-4E31-B371-8DB109446326}">
      <dgm:prSet/>
      <dgm:spPr/>
      <dgm:t>
        <a:bodyPr/>
        <a:lstStyle/>
        <a:p>
          <a:endParaRPr lang="en-US"/>
        </a:p>
      </dgm:t>
    </dgm:pt>
    <dgm:pt modelId="{AC0474A9-D124-4A32-816C-F24987ED207A}" type="sibTrans" cxnId="{390FC18D-FD3F-4E31-B371-8DB109446326}">
      <dgm:prSet/>
      <dgm:spPr/>
      <dgm:t>
        <a:bodyPr/>
        <a:lstStyle/>
        <a:p>
          <a:endParaRPr lang="en-US"/>
        </a:p>
      </dgm:t>
    </dgm:pt>
    <dgm:pt modelId="{72CD7D8B-DAAA-443E-821C-C16FC161D2C3}" type="pres">
      <dgm:prSet presAssocID="{553D92EE-7EF9-42D4-A3C5-8E9CD761C4A0}" presName="Name0" presStyleCnt="0">
        <dgm:presLayoutVars>
          <dgm:dir/>
          <dgm:animLvl val="lvl"/>
          <dgm:resizeHandles val="exact"/>
        </dgm:presLayoutVars>
      </dgm:prSet>
      <dgm:spPr/>
    </dgm:pt>
    <dgm:pt modelId="{08181945-0AF0-4BAC-A757-6A547754D8AC}" type="pres">
      <dgm:prSet presAssocID="{12507E8A-76AC-4433-ADF4-93F0ACCE5E94}" presName="Name8" presStyleCnt="0"/>
      <dgm:spPr/>
    </dgm:pt>
    <dgm:pt modelId="{835512FB-876B-4407-B745-E0C75C092424}" type="pres">
      <dgm:prSet presAssocID="{12507E8A-76AC-4433-ADF4-93F0ACCE5E94}" presName="level" presStyleLbl="node1" presStyleIdx="0" presStyleCnt="3">
        <dgm:presLayoutVars>
          <dgm:chMax val="1"/>
          <dgm:bulletEnabled val="1"/>
        </dgm:presLayoutVars>
      </dgm:prSet>
      <dgm:spPr/>
    </dgm:pt>
    <dgm:pt modelId="{2BF5A3E8-D721-4AFE-B966-5924DFD63E02}" type="pres">
      <dgm:prSet presAssocID="{12507E8A-76AC-4433-ADF4-93F0ACCE5E94}" presName="levelTx" presStyleLbl="revTx" presStyleIdx="0" presStyleCnt="0">
        <dgm:presLayoutVars>
          <dgm:chMax val="1"/>
          <dgm:bulletEnabled val="1"/>
        </dgm:presLayoutVars>
      </dgm:prSet>
      <dgm:spPr/>
    </dgm:pt>
    <dgm:pt modelId="{DC6C7CA4-FDBD-4BC9-A995-CB71F5F6A537}" type="pres">
      <dgm:prSet presAssocID="{D23E77E8-5D44-4A5D-AD3D-84EE60BD3168}" presName="Name8" presStyleCnt="0"/>
      <dgm:spPr/>
    </dgm:pt>
    <dgm:pt modelId="{6EB08966-6C32-490B-A67F-9421787336BF}" type="pres">
      <dgm:prSet presAssocID="{D23E77E8-5D44-4A5D-AD3D-84EE60BD3168}" presName="level" presStyleLbl="node1" presStyleIdx="1" presStyleCnt="3">
        <dgm:presLayoutVars>
          <dgm:chMax val="1"/>
          <dgm:bulletEnabled val="1"/>
        </dgm:presLayoutVars>
      </dgm:prSet>
      <dgm:spPr/>
    </dgm:pt>
    <dgm:pt modelId="{41B37F5D-C10F-4D5D-BF7D-740C94BBF7CC}" type="pres">
      <dgm:prSet presAssocID="{D23E77E8-5D44-4A5D-AD3D-84EE60BD3168}" presName="levelTx" presStyleLbl="revTx" presStyleIdx="0" presStyleCnt="0">
        <dgm:presLayoutVars>
          <dgm:chMax val="1"/>
          <dgm:bulletEnabled val="1"/>
        </dgm:presLayoutVars>
      </dgm:prSet>
      <dgm:spPr/>
    </dgm:pt>
    <dgm:pt modelId="{5DFE6F9C-FFB5-45AF-9307-2D8150C9C97A}" type="pres">
      <dgm:prSet presAssocID="{571D0BEB-BD9D-436F-B9E4-5B6629D9B3DD}" presName="Name8" presStyleCnt="0"/>
      <dgm:spPr/>
    </dgm:pt>
    <dgm:pt modelId="{5D74F201-0A5A-4F75-BCF1-3FE16A958451}" type="pres">
      <dgm:prSet presAssocID="{571D0BEB-BD9D-436F-B9E4-5B6629D9B3DD}" presName="level" presStyleLbl="node1" presStyleIdx="2" presStyleCnt="3" custLinFactNeighborY="17569">
        <dgm:presLayoutVars>
          <dgm:chMax val="1"/>
          <dgm:bulletEnabled val="1"/>
        </dgm:presLayoutVars>
      </dgm:prSet>
      <dgm:spPr/>
    </dgm:pt>
    <dgm:pt modelId="{4D285445-C118-4266-9FCB-E7312FF53EBB}" type="pres">
      <dgm:prSet presAssocID="{571D0BEB-BD9D-436F-B9E4-5B6629D9B3DD}" presName="levelTx" presStyleLbl="revTx" presStyleIdx="0" presStyleCnt="0">
        <dgm:presLayoutVars>
          <dgm:chMax val="1"/>
          <dgm:bulletEnabled val="1"/>
        </dgm:presLayoutVars>
      </dgm:prSet>
      <dgm:spPr/>
    </dgm:pt>
  </dgm:ptLst>
  <dgm:cxnLst>
    <dgm:cxn modelId="{19500519-7A94-4C59-92DC-387A09031219}" type="presOf" srcId="{571D0BEB-BD9D-436F-B9E4-5B6629D9B3DD}" destId="{4D285445-C118-4266-9FCB-E7312FF53EBB}" srcOrd="1" destOrd="0" presId="urn:microsoft.com/office/officeart/2005/8/layout/pyramid3"/>
    <dgm:cxn modelId="{5AD14F3B-F692-4FCD-AEE0-2E329BF9154D}" type="presOf" srcId="{571D0BEB-BD9D-436F-B9E4-5B6629D9B3DD}" destId="{5D74F201-0A5A-4F75-BCF1-3FE16A958451}" srcOrd="0" destOrd="0" presId="urn:microsoft.com/office/officeart/2005/8/layout/pyramid3"/>
    <dgm:cxn modelId="{3650DC43-79D2-4FAA-99FE-6BF842BD919C}" type="presOf" srcId="{D23E77E8-5D44-4A5D-AD3D-84EE60BD3168}" destId="{41B37F5D-C10F-4D5D-BF7D-740C94BBF7CC}" srcOrd="1" destOrd="0" presId="urn:microsoft.com/office/officeart/2005/8/layout/pyramid3"/>
    <dgm:cxn modelId="{390FC18D-FD3F-4E31-B371-8DB109446326}" srcId="{553D92EE-7EF9-42D4-A3C5-8E9CD761C4A0}" destId="{571D0BEB-BD9D-436F-B9E4-5B6629D9B3DD}" srcOrd="2" destOrd="0" parTransId="{F1F269B5-C020-491F-9D4C-E07A105B1759}" sibTransId="{AC0474A9-D124-4A32-816C-F24987ED207A}"/>
    <dgm:cxn modelId="{9D14C391-5CBC-409D-AE17-2AAE1D9DB8C5}" type="presOf" srcId="{12507E8A-76AC-4433-ADF4-93F0ACCE5E94}" destId="{2BF5A3E8-D721-4AFE-B966-5924DFD63E02}" srcOrd="1" destOrd="0" presId="urn:microsoft.com/office/officeart/2005/8/layout/pyramid3"/>
    <dgm:cxn modelId="{B8851092-CFB5-4053-B55D-3FA0E8EEBED0}" srcId="{553D92EE-7EF9-42D4-A3C5-8E9CD761C4A0}" destId="{D23E77E8-5D44-4A5D-AD3D-84EE60BD3168}" srcOrd="1" destOrd="0" parTransId="{B6911747-7E73-4F67-8BFD-AE5111B46D38}" sibTransId="{A83B6A4E-9494-45EE-9643-22F966E4E339}"/>
    <dgm:cxn modelId="{765240AD-14CE-4BF2-97BD-44A9750F3C8B}" type="presOf" srcId="{D23E77E8-5D44-4A5D-AD3D-84EE60BD3168}" destId="{6EB08966-6C32-490B-A67F-9421787336BF}" srcOrd="0" destOrd="0" presId="urn:microsoft.com/office/officeart/2005/8/layout/pyramid3"/>
    <dgm:cxn modelId="{5ACB29B9-B927-4B53-9F35-34696EC8B794}" type="presOf" srcId="{12507E8A-76AC-4433-ADF4-93F0ACCE5E94}" destId="{835512FB-876B-4407-B745-E0C75C092424}" srcOrd="0" destOrd="0" presId="urn:microsoft.com/office/officeart/2005/8/layout/pyramid3"/>
    <dgm:cxn modelId="{EE7F88B9-501A-46D1-82D7-09169549ECE9}" srcId="{553D92EE-7EF9-42D4-A3C5-8E9CD761C4A0}" destId="{12507E8A-76AC-4433-ADF4-93F0ACCE5E94}" srcOrd="0" destOrd="0" parTransId="{6FC26AD2-A76D-48ED-9352-959219923441}" sibTransId="{ADFA2473-516E-4446-AE12-8C1F4356F921}"/>
    <dgm:cxn modelId="{E1C79FBB-B80B-4F75-9B92-2C4A4C72D20C}" type="presOf" srcId="{553D92EE-7EF9-42D4-A3C5-8E9CD761C4A0}" destId="{72CD7D8B-DAAA-443E-821C-C16FC161D2C3}" srcOrd="0" destOrd="0" presId="urn:microsoft.com/office/officeart/2005/8/layout/pyramid3"/>
    <dgm:cxn modelId="{3E782FD0-108C-4F8D-9007-9127A1DB2CCD}" type="presParOf" srcId="{72CD7D8B-DAAA-443E-821C-C16FC161D2C3}" destId="{08181945-0AF0-4BAC-A757-6A547754D8AC}" srcOrd="0" destOrd="0" presId="urn:microsoft.com/office/officeart/2005/8/layout/pyramid3"/>
    <dgm:cxn modelId="{3B80E308-4531-4A4A-9DBC-1C031679547B}" type="presParOf" srcId="{08181945-0AF0-4BAC-A757-6A547754D8AC}" destId="{835512FB-876B-4407-B745-E0C75C092424}" srcOrd="0" destOrd="0" presId="urn:microsoft.com/office/officeart/2005/8/layout/pyramid3"/>
    <dgm:cxn modelId="{2C7B6A9F-D155-4145-AFA0-BD53B598D047}" type="presParOf" srcId="{08181945-0AF0-4BAC-A757-6A547754D8AC}" destId="{2BF5A3E8-D721-4AFE-B966-5924DFD63E02}" srcOrd="1" destOrd="0" presId="urn:microsoft.com/office/officeart/2005/8/layout/pyramid3"/>
    <dgm:cxn modelId="{7A552416-B687-4326-8B2A-3E422508E95E}" type="presParOf" srcId="{72CD7D8B-DAAA-443E-821C-C16FC161D2C3}" destId="{DC6C7CA4-FDBD-4BC9-A995-CB71F5F6A537}" srcOrd="1" destOrd="0" presId="urn:microsoft.com/office/officeart/2005/8/layout/pyramid3"/>
    <dgm:cxn modelId="{0576CB01-7508-4183-83EF-0AE2565A30F0}" type="presParOf" srcId="{DC6C7CA4-FDBD-4BC9-A995-CB71F5F6A537}" destId="{6EB08966-6C32-490B-A67F-9421787336BF}" srcOrd="0" destOrd="0" presId="urn:microsoft.com/office/officeart/2005/8/layout/pyramid3"/>
    <dgm:cxn modelId="{0671F137-F6A2-4A38-A216-8EA41BBE11DA}" type="presParOf" srcId="{DC6C7CA4-FDBD-4BC9-A995-CB71F5F6A537}" destId="{41B37F5D-C10F-4D5D-BF7D-740C94BBF7CC}" srcOrd="1" destOrd="0" presId="urn:microsoft.com/office/officeart/2005/8/layout/pyramid3"/>
    <dgm:cxn modelId="{8D139886-BDCB-47C7-AECD-79C5A0192540}" type="presParOf" srcId="{72CD7D8B-DAAA-443E-821C-C16FC161D2C3}" destId="{5DFE6F9C-FFB5-45AF-9307-2D8150C9C97A}" srcOrd="2" destOrd="0" presId="urn:microsoft.com/office/officeart/2005/8/layout/pyramid3"/>
    <dgm:cxn modelId="{FDD47F8B-93F4-4D8D-BCD8-7B7C8C47776F}" type="presParOf" srcId="{5DFE6F9C-FFB5-45AF-9307-2D8150C9C97A}" destId="{5D74F201-0A5A-4F75-BCF1-3FE16A958451}" srcOrd="0" destOrd="0" presId="urn:microsoft.com/office/officeart/2005/8/layout/pyramid3"/>
    <dgm:cxn modelId="{1C882BF8-2BA0-4B8A-BAA4-9C22EBB65099}" type="presParOf" srcId="{5DFE6F9C-FFB5-45AF-9307-2D8150C9C97A}" destId="{4D285445-C118-4266-9FCB-E7312FF53EBB}"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3D92EE-7EF9-42D4-A3C5-8E9CD761C4A0}" type="doc">
      <dgm:prSet loTypeId="urn:microsoft.com/office/officeart/2005/8/layout/pyramid3" loCatId="pyramid" qsTypeId="urn:microsoft.com/office/officeart/2005/8/quickstyle/simple3" qsCatId="simple" csTypeId="urn:microsoft.com/office/officeart/2005/8/colors/accent1_2" csCatId="accent1" phldr="1"/>
      <dgm:spPr/>
    </dgm:pt>
    <dgm:pt modelId="{12507E8A-76AC-4433-ADF4-93F0ACCE5E94}">
      <dgm:prSet phldrT="[Text]" custT="1"/>
      <dgm:spPr>
        <a:gradFill rotWithShape="0">
          <a:gsLst>
            <a:gs pos="64000">
              <a:schemeClr val="accent1">
                <a:hueOff val="0"/>
                <a:satOff val="0"/>
                <a:lumOff val="0"/>
                <a:lumMod val="110000"/>
                <a:satMod val="105000"/>
                <a:tint val="67000"/>
                <a:alpha val="31000"/>
              </a:schemeClr>
            </a:gs>
            <a:gs pos="10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dgm:spPr>
      <dgm:t>
        <a:bodyPr/>
        <a:lstStyle/>
        <a:p>
          <a:endParaRPr lang="en-US" sz="3200" b="1" dirty="0"/>
        </a:p>
      </dgm:t>
    </dgm:pt>
    <dgm:pt modelId="{6FC26AD2-A76D-48ED-9352-959219923441}" type="parTrans" cxnId="{EE7F88B9-501A-46D1-82D7-09169549ECE9}">
      <dgm:prSet/>
      <dgm:spPr/>
      <dgm:t>
        <a:bodyPr/>
        <a:lstStyle/>
        <a:p>
          <a:endParaRPr lang="en-US"/>
        </a:p>
      </dgm:t>
    </dgm:pt>
    <dgm:pt modelId="{ADFA2473-516E-4446-AE12-8C1F4356F921}" type="sibTrans" cxnId="{EE7F88B9-501A-46D1-82D7-09169549ECE9}">
      <dgm:prSet/>
      <dgm:spPr/>
      <dgm:t>
        <a:bodyPr/>
        <a:lstStyle/>
        <a:p>
          <a:endParaRPr lang="en-US"/>
        </a:p>
      </dgm:t>
    </dgm:pt>
    <dgm:pt modelId="{D23E77E8-5D44-4A5D-AD3D-84EE60BD3168}">
      <dgm:prSet phldrT="[Text]" custT="1"/>
      <dgm:spPr>
        <a:gradFill rotWithShape="0">
          <a:gsLst>
            <a:gs pos="0">
              <a:schemeClr val="accent1">
                <a:hueOff val="0"/>
                <a:satOff val="0"/>
                <a:lumOff val="0"/>
                <a:alphaOff val="0"/>
                <a:lumMod val="110000"/>
                <a:satMod val="105000"/>
                <a:tint val="67000"/>
              </a:schemeClr>
            </a:gs>
            <a:gs pos="96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gradFill>
      </dgm:spPr>
      <dgm:t>
        <a:bodyPr/>
        <a:lstStyle/>
        <a:p>
          <a:endParaRPr lang="en-US" sz="3200" b="1" dirty="0"/>
        </a:p>
        <a:p>
          <a:r>
            <a:rPr lang="en-US" sz="3200" b="1" dirty="0"/>
            <a:t>Constitution and Bylaws </a:t>
          </a:r>
        </a:p>
        <a:p>
          <a:r>
            <a:rPr lang="en-US" sz="2800" b="0" dirty="0"/>
            <a:t>Binds all entities to the Corporate Body of the Church</a:t>
          </a:r>
          <a:endParaRPr lang="en-US" sz="3200" b="0" dirty="0"/>
        </a:p>
        <a:p>
          <a:endParaRPr lang="en-US" sz="3200" b="1" dirty="0"/>
        </a:p>
      </dgm:t>
    </dgm:pt>
    <dgm:pt modelId="{B6911747-7E73-4F67-8BFD-AE5111B46D38}" type="parTrans" cxnId="{B8851092-CFB5-4053-B55D-3FA0E8EEBED0}">
      <dgm:prSet/>
      <dgm:spPr/>
      <dgm:t>
        <a:bodyPr/>
        <a:lstStyle/>
        <a:p>
          <a:endParaRPr lang="en-US"/>
        </a:p>
      </dgm:t>
    </dgm:pt>
    <dgm:pt modelId="{A83B6A4E-9494-45EE-9643-22F966E4E339}" type="sibTrans" cxnId="{B8851092-CFB5-4053-B55D-3FA0E8EEBED0}">
      <dgm:prSet/>
      <dgm:spPr/>
      <dgm:t>
        <a:bodyPr/>
        <a:lstStyle/>
        <a:p>
          <a:endParaRPr lang="en-US"/>
        </a:p>
      </dgm:t>
    </dgm:pt>
    <dgm:pt modelId="{571D0BEB-BD9D-436F-B9E4-5B6629D9B3DD}">
      <dgm:prSet phldrT="[Text]" custT="1"/>
      <dgm:spPr>
        <a:gradFill rotWithShape="0">
          <a:gsLst>
            <a:gs pos="0">
              <a:schemeClr val="accent1">
                <a:hueOff val="0"/>
                <a:satOff val="0"/>
                <a:lumOff val="0"/>
                <a:alphaOff val="0"/>
                <a:lumMod val="110000"/>
                <a:satMod val="105000"/>
                <a:tint val="67000"/>
              </a:schemeClr>
            </a:gs>
            <a:gs pos="50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gradFill>
      </dgm:spPr>
      <dgm:t>
        <a:bodyPr/>
        <a:lstStyle/>
        <a:p>
          <a:pPr marL="0" defTabSz="1244600">
            <a:lnSpc>
              <a:spcPct val="90000"/>
            </a:lnSpc>
            <a:spcBef>
              <a:spcPct val="0"/>
            </a:spcBef>
            <a:spcAft>
              <a:spcPct val="35000"/>
            </a:spcAft>
            <a:buNone/>
          </a:pPr>
          <a:endParaRPr lang="en-US" sz="3200" b="1" dirty="0"/>
        </a:p>
      </dgm:t>
    </dgm:pt>
    <dgm:pt modelId="{F1F269B5-C020-491F-9D4C-E07A105B1759}" type="parTrans" cxnId="{390FC18D-FD3F-4E31-B371-8DB109446326}">
      <dgm:prSet/>
      <dgm:spPr/>
      <dgm:t>
        <a:bodyPr/>
        <a:lstStyle/>
        <a:p>
          <a:endParaRPr lang="en-US"/>
        </a:p>
      </dgm:t>
    </dgm:pt>
    <dgm:pt modelId="{AC0474A9-D124-4A32-816C-F24987ED207A}" type="sibTrans" cxnId="{390FC18D-FD3F-4E31-B371-8DB109446326}">
      <dgm:prSet/>
      <dgm:spPr/>
      <dgm:t>
        <a:bodyPr/>
        <a:lstStyle/>
        <a:p>
          <a:endParaRPr lang="en-US"/>
        </a:p>
      </dgm:t>
    </dgm:pt>
    <dgm:pt modelId="{72CD7D8B-DAAA-443E-821C-C16FC161D2C3}" type="pres">
      <dgm:prSet presAssocID="{553D92EE-7EF9-42D4-A3C5-8E9CD761C4A0}" presName="Name0" presStyleCnt="0">
        <dgm:presLayoutVars>
          <dgm:dir/>
          <dgm:animLvl val="lvl"/>
          <dgm:resizeHandles val="exact"/>
        </dgm:presLayoutVars>
      </dgm:prSet>
      <dgm:spPr/>
    </dgm:pt>
    <dgm:pt modelId="{08181945-0AF0-4BAC-A757-6A547754D8AC}" type="pres">
      <dgm:prSet presAssocID="{12507E8A-76AC-4433-ADF4-93F0ACCE5E94}" presName="Name8" presStyleCnt="0"/>
      <dgm:spPr/>
    </dgm:pt>
    <dgm:pt modelId="{835512FB-876B-4407-B745-E0C75C092424}" type="pres">
      <dgm:prSet presAssocID="{12507E8A-76AC-4433-ADF4-93F0ACCE5E94}" presName="level" presStyleLbl="node1" presStyleIdx="0" presStyleCnt="3">
        <dgm:presLayoutVars>
          <dgm:chMax val="1"/>
          <dgm:bulletEnabled val="1"/>
        </dgm:presLayoutVars>
      </dgm:prSet>
      <dgm:spPr/>
    </dgm:pt>
    <dgm:pt modelId="{2BF5A3E8-D721-4AFE-B966-5924DFD63E02}" type="pres">
      <dgm:prSet presAssocID="{12507E8A-76AC-4433-ADF4-93F0ACCE5E94}" presName="levelTx" presStyleLbl="revTx" presStyleIdx="0" presStyleCnt="0">
        <dgm:presLayoutVars>
          <dgm:chMax val="1"/>
          <dgm:bulletEnabled val="1"/>
        </dgm:presLayoutVars>
      </dgm:prSet>
      <dgm:spPr/>
    </dgm:pt>
    <dgm:pt modelId="{DC6C7CA4-FDBD-4BC9-A995-CB71F5F6A537}" type="pres">
      <dgm:prSet presAssocID="{D23E77E8-5D44-4A5D-AD3D-84EE60BD3168}" presName="Name8" presStyleCnt="0"/>
      <dgm:spPr/>
    </dgm:pt>
    <dgm:pt modelId="{6EB08966-6C32-490B-A67F-9421787336BF}" type="pres">
      <dgm:prSet presAssocID="{D23E77E8-5D44-4A5D-AD3D-84EE60BD3168}" presName="level" presStyleLbl="node1" presStyleIdx="1" presStyleCnt="3">
        <dgm:presLayoutVars>
          <dgm:chMax val="1"/>
          <dgm:bulletEnabled val="1"/>
        </dgm:presLayoutVars>
      </dgm:prSet>
      <dgm:spPr/>
    </dgm:pt>
    <dgm:pt modelId="{41B37F5D-C10F-4D5D-BF7D-740C94BBF7CC}" type="pres">
      <dgm:prSet presAssocID="{D23E77E8-5D44-4A5D-AD3D-84EE60BD3168}" presName="levelTx" presStyleLbl="revTx" presStyleIdx="0" presStyleCnt="0">
        <dgm:presLayoutVars>
          <dgm:chMax val="1"/>
          <dgm:bulletEnabled val="1"/>
        </dgm:presLayoutVars>
      </dgm:prSet>
      <dgm:spPr/>
    </dgm:pt>
    <dgm:pt modelId="{5DFE6F9C-FFB5-45AF-9307-2D8150C9C97A}" type="pres">
      <dgm:prSet presAssocID="{571D0BEB-BD9D-436F-B9E4-5B6629D9B3DD}" presName="Name8" presStyleCnt="0"/>
      <dgm:spPr/>
    </dgm:pt>
    <dgm:pt modelId="{5D74F201-0A5A-4F75-BCF1-3FE16A958451}" type="pres">
      <dgm:prSet presAssocID="{571D0BEB-BD9D-436F-B9E4-5B6629D9B3DD}" presName="level" presStyleLbl="node1" presStyleIdx="2" presStyleCnt="3" custLinFactNeighborY="17569">
        <dgm:presLayoutVars>
          <dgm:chMax val="1"/>
          <dgm:bulletEnabled val="1"/>
        </dgm:presLayoutVars>
      </dgm:prSet>
      <dgm:spPr/>
    </dgm:pt>
    <dgm:pt modelId="{4D285445-C118-4266-9FCB-E7312FF53EBB}" type="pres">
      <dgm:prSet presAssocID="{571D0BEB-BD9D-436F-B9E4-5B6629D9B3DD}" presName="levelTx" presStyleLbl="revTx" presStyleIdx="0" presStyleCnt="0">
        <dgm:presLayoutVars>
          <dgm:chMax val="1"/>
          <dgm:bulletEnabled val="1"/>
        </dgm:presLayoutVars>
      </dgm:prSet>
      <dgm:spPr/>
    </dgm:pt>
  </dgm:ptLst>
  <dgm:cxnLst>
    <dgm:cxn modelId="{19500519-7A94-4C59-92DC-387A09031219}" type="presOf" srcId="{571D0BEB-BD9D-436F-B9E4-5B6629D9B3DD}" destId="{4D285445-C118-4266-9FCB-E7312FF53EBB}" srcOrd="1" destOrd="0" presId="urn:microsoft.com/office/officeart/2005/8/layout/pyramid3"/>
    <dgm:cxn modelId="{5AD14F3B-F692-4FCD-AEE0-2E329BF9154D}" type="presOf" srcId="{571D0BEB-BD9D-436F-B9E4-5B6629D9B3DD}" destId="{5D74F201-0A5A-4F75-BCF1-3FE16A958451}" srcOrd="0" destOrd="0" presId="urn:microsoft.com/office/officeart/2005/8/layout/pyramid3"/>
    <dgm:cxn modelId="{3650DC43-79D2-4FAA-99FE-6BF842BD919C}" type="presOf" srcId="{D23E77E8-5D44-4A5D-AD3D-84EE60BD3168}" destId="{41B37F5D-C10F-4D5D-BF7D-740C94BBF7CC}" srcOrd="1" destOrd="0" presId="urn:microsoft.com/office/officeart/2005/8/layout/pyramid3"/>
    <dgm:cxn modelId="{390FC18D-FD3F-4E31-B371-8DB109446326}" srcId="{553D92EE-7EF9-42D4-A3C5-8E9CD761C4A0}" destId="{571D0BEB-BD9D-436F-B9E4-5B6629D9B3DD}" srcOrd="2" destOrd="0" parTransId="{F1F269B5-C020-491F-9D4C-E07A105B1759}" sibTransId="{AC0474A9-D124-4A32-816C-F24987ED207A}"/>
    <dgm:cxn modelId="{9D14C391-5CBC-409D-AE17-2AAE1D9DB8C5}" type="presOf" srcId="{12507E8A-76AC-4433-ADF4-93F0ACCE5E94}" destId="{2BF5A3E8-D721-4AFE-B966-5924DFD63E02}" srcOrd="1" destOrd="0" presId="urn:microsoft.com/office/officeart/2005/8/layout/pyramid3"/>
    <dgm:cxn modelId="{B8851092-CFB5-4053-B55D-3FA0E8EEBED0}" srcId="{553D92EE-7EF9-42D4-A3C5-8E9CD761C4A0}" destId="{D23E77E8-5D44-4A5D-AD3D-84EE60BD3168}" srcOrd="1" destOrd="0" parTransId="{B6911747-7E73-4F67-8BFD-AE5111B46D38}" sibTransId="{A83B6A4E-9494-45EE-9643-22F966E4E339}"/>
    <dgm:cxn modelId="{765240AD-14CE-4BF2-97BD-44A9750F3C8B}" type="presOf" srcId="{D23E77E8-5D44-4A5D-AD3D-84EE60BD3168}" destId="{6EB08966-6C32-490B-A67F-9421787336BF}" srcOrd="0" destOrd="0" presId="urn:microsoft.com/office/officeart/2005/8/layout/pyramid3"/>
    <dgm:cxn modelId="{5ACB29B9-B927-4B53-9F35-34696EC8B794}" type="presOf" srcId="{12507E8A-76AC-4433-ADF4-93F0ACCE5E94}" destId="{835512FB-876B-4407-B745-E0C75C092424}" srcOrd="0" destOrd="0" presId="urn:microsoft.com/office/officeart/2005/8/layout/pyramid3"/>
    <dgm:cxn modelId="{EE7F88B9-501A-46D1-82D7-09169549ECE9}" srcId="{553D92EE-7EF9-42D4-A3C5-8E9CD761C4A0}" destId="{12507E8A-76AC-4433-ADF4-93F0ACCE5E94}" srcOrd="0" destOrd="0" parTransId="{6FC26AD2-A76D-48ED-9352-959219923441}" sibTransId="{ADFA2473-516E-4446-AE12-8C1F4356F921}"/>
    <dgm:cxn modelId="{E1C79FBB-B80B-4F75-9B92-2C4A4C72D20C}" type="presOf" srcId="{553D92EE-7EF9-42D4-A3C5-8E9CD761C4A0}" destId="{72CD7D8B-DAAA-443E-821C-C16FC161D2C3}" srcOrd="0" destOrd="0" presId="urn:microsoft.com/office/officeart/2005/8/layout/pyramid3"/>
    <dgm:cxn modelId="{3E782FD0-108C-4F8D-9007-9127A1DB2CCD}" type="presParOf" srcId="{72CD7D8B-DAAA-443E-821C-C16FC161D2C3}" destId="{08181945-0AF0-4BAC-A757-6A547754D8AC}" srcOrd="0" destOrd="0" presId="urn:microsoft.com/office/officeart/2005/8/layout/pyramid3"/>
    <dgm:cxn modelId="{3B80E308-4531-4A4A-9DBC-1C031679547B}" type="presParOf" srcId="{08181945-0AF0-4BAC-A757-6A547754D8AC}" destId="{835512FB-876B-4407-B745-E0C75C092424}" srcOrd="0" destOrd="0" presId="urn:microsoft.com/office/officeart/2005/8/layout/pyramid3"/>
    <dgm:cxn modelId="{2C7B6A9F-D155-4145-AFA0-BD53B598D047}" type="presParOf" srcId="{08181945-0AF0-4BAC-A757-6A547754D8AC}" destId="{2BF5A3E8-D721-4AFE-B966-5924DFD63E02}" srcOrd="1" destOrd="0" presId="urn:microsoft.com/office/officeart/2005/8/layout/pyramid3"/>
    <dgm:cxn modelId="{7A552416-B687-4326-8B2A-3E422508E95E}" type="presParOf" srcId="{72CD7D8B-DAAA-443E-821C-C16FC161D2C3}" destId="{DC6C7CA4-FDBD-4BC9-A995-CB71F5F6A537}" srcOrd="1" destOrd="0" presId="urn:microsoft.com/office/officeart/2005/8/layout/pyramid3"/>
    <dgm:cxn modelId="{0576CB01-7508-4183-83EF-0AE2565A30F0}" type="presParOf" srcId="{DC6C7CA4-FDBD-4BC9-A995-CB71F5F6A537}" destId="{6EB08966-6C32-490B-A67F-9421787336BF}" srcOrd="0" destOrd="0" presId="urn:microsoft.com/office/officeart/2005/8/layout/pyramid3"/>
    <dgm:cxn modelId="{0671F137-F6A2-4A38-A216-8EA41BBE11DA}" type="presParOf" srcId="{DC6C7CA4-FDBD-4BC9-A995-CB71F5F6A537}" destId="{41B37F5D-C10F-4D5D-BF7D-740C94BBF7CC}" srcOrd="1" destOrd="0" presId="urn:microsoft.com/office/officeart/2005/8/layout/pyramid3"/>
    <dgm:cxn modelId="{8D139886-BDCB-47C7-AECD-79C5A0192540}" type="presParOf" srcId="{72CD7D8B-DAAA-443E-821C-C16FC161D2C3}" destId="{5DFE6F9C-FFB5-45AF-9307-2D8150C9C97A}" srcOrd="2" destOrd="0" presId="urn:microsoft.com/office/officeart/2005/8/layout/pyramid3"/>
    <dgm:cxn modelId="{FDD47F8B-93F4-4D8D-BCD8-7B7C8C47776F}" type="presParOf" srcId="{5DFE6F9C-FFB5-45AF-9307-2D8150C9C97A}" destId="{5D74F201-0A5A-4F75-BCF1-3FE16A958451}" srcOrd="0" destOrd="0" presId="urn:microsoft.com/office/officeart/2005/8/layout/pyramid3"/>
    <dgm:cxn modelId="{1C882BF8-2BA0-4B8A-BAA4-9C22EBB65099}" type="presParOf" srcId="{5DFE6F9C-FFB5-45AF-9307-2D8150C9C97A}" destId="{4D285445-C118-4266-9FCB-E7312FF53EBB}"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3D92EE-7EF9-42D4-A3C5-8E9CD761C4A0}" type="doc">
      <dgm:prSet loTypeId="urn:microsoft.com/office/officeart/2005/8/layout/pyramid3" loCatId="pyramid" qsTypeId="urn:microsoft.com/office/officeart/2005/8/quickstyle/simple3" qsCatId="simple" csTypeId="urn:microsoft.com/office/officeart/2005/8/colors/accent1_2" csCatId="accent1" phldr="1"/>
      <dgm:spPr/>
    </dgm:pt>
    <dgm:pt modelId="{12507E8A-76AC-4433-ADF4-93F0ACCE5E94}">
      <dgm:prSet phldrT="[Text]" custT="1"/>
      <dgm:spPr>
        <a:gradFill rotWithShape="0">
          <a:gsLst>
            <a:gs pos="64000">
              <a:schemeClr val="accent1">
                <a:hueOff val="0"/>
                <a:satOff val="0"/>
                <a:lumOff val="0"/>
                <a:lumMod val="110000"/>
                <a:satMod val="105000"/>
                <a:tint val="67000"/>
                <a:alpha val="31000"/>
              </a:schemeClr>
            </a:gs>
            <a:gs pos="10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dgm:spPr>
      <dgm:t>
        <a:bodyPr/>
        <a:lstStyle/>
        <a:p>
          <a:endParaRPr lang="en-US" sz="3200" b="1" dirty="0"/>
        </a:p>
      </dgm:t>
    </dgm:pt>
    <dgm:pt modelId="{6FC26AD2-A76D-48ED-9352-959219923441}" type="parTrans" cxnId="{EE7F88B9-501A-46D1-82D7-09169549ECE9}">
      <dgm:prSet/>
      <dgm:spPr/>
      <dgm:t>
        <a:bodyPr/>
        <a:lstStyle/>
        <a:p>
          <a:endParaRPr lang="en-US"/>
        </a:p>
      </dgm:t>
    </dgm:pt>
    <dgm:pt modelId="{ADFA2473-516E-4446-AE12-8C1F4356F921}" type="sibTrans" cxnId="{EE7F88B9-501A-46D1-82D7-09169549ECE9}">
      <dgm:prSet/>
      <dgm:spPr/>
      <dgm:t>
        <a:bodyPr/>
        <a:lstStyle/>
        <a:p>
          <a:endParaRPr lang="en-US"/>
        </a:p>
      </dgm:t>
    </dgm:pt>
    <dgm:pt modelId="{D23E77E8-5D44-4A5D-AD3D-84EE60BD3168}">
      <dgm:prSet phldrT="[Text]" custT="1"/>
      <dgm:spPr>
        <a:gradFill rotWithShape="0">
          <a:gsLst>
            <a:gs pos="0">
              <a:schemeClr val="accent1">
                <a:hueOff val="0"/>
                <a:satOff val="0"/>
                <a:lumOff val="0"/>
                <a:alphaOff val="0"/>
                <a:lumMod val="110000"/>
                <a:satMod val="105000"/>
                <a:tint val="67000"/>
              </a:schemeClr>
            </a:gs>
            <a:gs pos="96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gradFill>
      </dgm:spPr>
      <dgm:t>
        <a:bodyPr/>
        <a:lstStyle/>
        <a:p>
          <a:endParaRPr lang="en-US" sz="3200" b="1" dirty="0"/>
        </a:p>
        <a:p>
          <a:r>
            <a:rPr lang="en-US" sz="3200" b="1" dirty="0"/>
            <a:t>Constitution and Bylaws </a:t>
          </a:r>
        </a:p>
        <a:p>
          <a:r>
            <a:rPr lang="en-US" sz="2800" b="0" dirty="0"/>
            <a:t>Entities are accountable to each other</a:t>
          </a:r>
        </a:p>
        <a:p>
          <a:endParaRPr lang="en-US" sz="3200" b="1" dirty="0"/>
        </a:p>
      </dgm:t>
    </dgm:pt>
    <dgm:pt modelId="{B6911747-7E73-4F67-8BFD-AE5111B46D38}" type="parTrans" cxnId="{B8851092-CFB5-4053-B55D-3FA0E8EEBED0}">
      <dgm:prSet/>
      <dgm:spPr/>
      <dgm:t>
        <a:bodyPr/>
        <a:lstStyle/>
        <a:p>
          <a:endParaRPr lang="en-US"/>
        </a:p>
      </dgm:t>
    </dgm:pt>
    <dgm:pt modelId="{A83B6A4E-9494-45EE-9643-22F966E4E339}" type="sibTrans" cxnId="{B8851092-CFB5-4053-B55D-3FA0E8EEBED0}">
      <dgm:prSet/>
      <dgm:spPr/>
      <dgm:t>
        <a:bodyPr/>
        <a:lstStyle/>
        <a:p>
          <a:endParaRPr lang="en-US"/>
        </a:p>
      </dgm:t>
    </dgm:pt>
    <dgm:pt modelId="{571D0BEB-BD9D-436F-B9E4-5B6629D9B3DD}">
      <dgm:prSet phldrT="[Text]" custT="1"/>
      <dgm:spPr>
        <a:gradFill rotWithShape="0">
          <a:gsLst>
            <a:gs pos="0">
              <a:schemeClr val="accent1">
                <a:hueOff val="0"/>
                <a:satOff val="0"/>
                <a:lumOff val="0"/>
                <a:alphaOff val="0"/>
                <a:lumMod val="110000"/>
                <a:satMod val="105000"/>
                <a:tint val="67000"/>
              </a:schemeClr>
            </a:gs>
            <a:gs pos="50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gradFill>
      </dgm:spPr>
      <dgm:t>
        <a:bodyPr/>
        <a:lstStyle/>
        <a:p>
          <a:pPr marL="0" defTabSz="1244600">
            <a:lnSpc>
              <a:spcPct val="90000"/>
            </a:lnSpc>
            <a:spcBef>
              <a:spcPct val="0"/>
            </a:spcBef>
            <a:spcAft>
              <a:spcPct val="35000"/>
            </a:spcAft>
            <a:buNone/>
          </a:pPr>
          <a:endParaRPr lang="en-US" sz="3200" b="1" dirty="0"/>
        </a:p>
      </dgm:t>
    </dgm:pt>
    <dgm:pt modelId="{F1F269B5-C020-491F-9D4C-E07A105B1759}" type="parTrans" cxnId="{390FC18D-FD3F-4E31-B371-8DB109446326}">
      <dgm:prSet/>
      <dgm:spPr/>
      <dgm:t>
        <a:bodyPr/>
        <a:lstStyle/>
        <a:p>
          <a:endParaRPr lang="en-US"/>
        </a:p>
      </dgm:t>
    </dgm:pt>
    <dgm:pt modelId="{AC0474A9-D124-4A32-816C-F24987ED207A}" type="sibTrans" cxnId="{390FC18D-FD3F-4E31-B371-8DB109446326}">
      <dgm:prSet/>
      <dgm:spPr/>
      <dgm:t>
        <a:bodyPr/>
        <a:lstStyle/>
        <a:p>
          <a:endParaRPr lang="en-US"/>
        </a:p>
      </dgm:t>
    </dgm:pt>
    <dgm:pt modelId="{72CD7D8B-DAAA-443E-821C-C16FC161D2C3}" type="pres">
      <dgm:prSet presAssocID="{553D92EE-7EF9-42D4-A3C5-8E9CD761C4A0}" presName="Name0" presStyleCnt="0">
        <dgm:presLayoutVars>
          <dgm:dir/>
          <dgm:animLvl val="lvl"/>
          <dgm:resizeHandles val="exact"/>
        </dgm:presLayoutVars>
      </dgm:prSet>
      <dgm:spPr/>
    </dgm:pt>
    <dgm:pt modelId="{08181945-0AF0-4BAC-A757-6A547754D8AC}" type="pres">
      <dgm:prSet presAssocID="{12507E8A-76AC-4433-ADF4-93F0ACCE5E94}" presName="Name8" presStyleCnt="0"/>
      <dgm:spPr/>
    </dgm:pt>
    <dgm:pt modelId="{835512FB-876B-4407-B745-E0C75C092424}" type="pres">
      <dgm:prSet presAssocID="{12507E8A-76AC-4433-ADF4-93F0ACCE5E94}" presName="level" presStyleLbl="node1" presStyleIdx="0" presStyleCnt="3">
        <dgm:presLayoutVars>
          <dgm:chMax val="1"/>
          <dgm:bulletEnabled val="1"/>
        </dgm:presLayoutVars>
      </dgm:prSet>
      <dgm:spPr/>
    </dgm:pt>
    <dgm:pt modelId="{2BF5A3E8-D721-4AFE-B966-5924DFD63E02}" type="pres">
      <dgm:prSet presAssocID="{12507E8A-76AC-4433-ADF4-93F0ACCE5E94}" presName="levelTx" presStyleLbl="revTx" presStyleIdx="0" presStyleCnt="0">
        <dgm:presLayoutVars>
          <dgm:chMax val="1"/>
          <dgm:bulletEnabled val="1"/>
        </dgm:presLayoutVars>
      </dgm:prSet>
      <dgm:spPr/>
    </dgm:pt>
    <dgm:pt modelId="{DC6C7CA4-FDBD-4BC9-A995-CB71F5F6A537}" type="pres">
      <dgm:prSet presAssocID="{D23E77E8-5D44-4A5D-AD3D-84EE60BD3168}" presName="Name8" presStyleCnt="0"/>
      <dgm:spPr/>
    </dgm:pt>
    <dgm:pt modelId="{6EB08966-6C32-490B-A67F-9421787336BF}" type="pres">
      <dgm:prSet presAssocID="{D23E77E8-5D44-4A5D-AD3D-84EE60BD3168}" presName="level" presStyleLbl="node1" presStyleIdx="1" presStyleCnt="3">
        <dgm:presLayoutVars>
          <dgm:chMax val="1"/>
          <dgm:bulletEnabled val="1"/>
        </dgm:presLayoutVars>
      </dgm:prSet>
      <dgm:spPr/>
    </dgm:pt>
    <dgm:pt modelId="{41B37F5D-C10F-4D5D-BF7D-740C94BBF7CC}" type="pres">
      <dgm:prSet presAssocID="{D23E77E8-5D44-4A5D-AD3D-84EE60BD3168}" presName="levelTx" presStyleLbl="revTx" presStyleIdx="0" presStyleCnt="0">
        <dgm:presLayoutVars>
          <dgm:chMax val="1"/>
          <dgm:bulletEnabled val="1"/>
        </dgm:presLayoutVars>
      </dgm:prSet>
      <dgm:spPr/>
    </dgm:pt>
    <dgm:pt modelId="{5DFE6F9C-FFB5-45AF-9307-2D8150C9C97A}" type="pres">
      <dgm:prSet presAssocID="{571D0BEB-BD9D-436F-B9E4-5B6629D9B3DD}" presName="Name8" presStyleCnt="0"/>
      <dgm:spPr/>
    </dgm:pt>
    <dgm:pt modelId="{5D74F201-0A5A-4F75-BCF1-3FE16A958451}" type="pres">
      <dgm:prSet presAssocID="{571D0BEB-BD9D-436F-B9E4-5B6629D9B3DD}" presName="level" presStyleLbl="node1" presStyleIdx="2" presStyleCnt="3" custLinFactNeighborY="17569">
        <dgm:presLayoutVars>
          <dgm:chMax val="1"/>
          <dgm:bulletEnabled val="1"/>
        </dgm:presLayoutVars>
      </dgm:prSet>
      <dgm:spPr/>
    </dgm:pt>
    <dgm:pt modelId="{4D285445-C118-4266-9FCB-E7312FF53EBB}" type="pres">
      <dgm:prSet presAssocID="{571D0BEB-BD9D-436F-B9E4-5B6629D9B3DD}" presName="levelTx" presStyleLbl="revTx" presStyleIdx="0" presStyleCnt="0">
        <dgm:presLayoutVars>
          <dgm:chMax val="1"/>
          <dgm:bulletEnabled val="1"/>
        </dgm:presLayoutVars>
      </dgm:prSet>
      <dgm:spPr/>
    </dgm:pt>
  </dgm:ptLst>
  <dgm:cxnLst>
    <dgm:cxn modelId="{19500519-7A94-4C59-92DC-387A09031219}" type="presOf" srcId="{571D0BEB-BD9D-436F-B9E4-5B6629D9B3DD}" destId="{4D285445-C118-4266-9FCB-E7312FF53EBB}" srcOrd="1" destOrd="0" presId="urn:microsoft.com/office/officeart/2005/8/layout/pyramid3"/>
    <dgm:cxn modelId="{5AD14F3B-F692-4FCD-AEE0-2E329BF9154D}" type="presOf" srcId="{571D0BEB-BD9D-436F-B9E4-5B6629D9B3DD}" destId="{5D74F201-0A5A-4F75-BCF1-3FE16A958451}" srcOrd="0" destOrd="0" presId="urn:microsoft.com/office/officeart/2005/8/layout/pyramid3"/>
    <dgm:cxn modelId="{3650DC43-79D2-4FAA-99FE-6BF842BD919C}" type="presOf" srcId="{D23E77E8-5D44-4A5D-AD3D-84EE60BD3168}" destId="{41B37F5D-C10F-4D5D-BF7D-740C94BBF7CC}" srcOrd="1" destOrd="0" presId="urn:microsoft.com/office/officeart/2005/8/layout/pyramid3"/>
    <dgm:cxn modelId="{390FC18D-FD3F-4E31-B371-8DB109446326}" srcId="{553D92EE-7EF9-42D4-A3C5-8E9CD761C4A0}" destId="{571D0BEB-BD9D-436F-B9E4-5B6629D9B3DD}" srcOrd="2" destOrd="0" parTransId="{F1F269B5-C020-491F-9D4C-E07A105B1759}" sibTransId="{AC0474A9-D124-4A32-816C-F24987ED207A}"/>
    <dgm:cxn modelId="{9D14C391-5CBC-409D-AE17-2AAE1D9DB8C5}" type="presOf" srcId="{12507E8A-76AC-4433-ADF4-93F0ACCE5E94}" destId="{2BF5A3E8-D721-4AFE-B966-5924DFD63E02}" srcOrd="1" destOrd="0" presId="urn:microsoft.com/office/officeart/2005/8/layout/pyramid3"/>
    <dgm:cxn modelId="{B8851092-CFB5-4053-B55D-3FA0E8EEBED0}" srcId="{553D92EE-7EF9-42D4-A3C5-8E9CD761C4A0}" destId="{D23E77E8-5D44-4A5D-AD3D-84EE60BD3168}" srcOrd="1" destOrd="0" parTransId="{B6911747-7E73-4F67-8BFD-AE5111B46D38}" sibTransId="{A83B6A4E-9494-45EE-9643-22F966E4E339}"/>
    <dgm:cxn modelId="{765240AD-14CE-4BF2-97BD-44A9750F3C8B}" type="presOf" srcId="{D23E77E8-5D44-4A5D-AD3D-84EE60BD3168}" destId="{6EB08966-6C32-490B-A67F-9421787336BF}" srcOrd="0" destOrd="0" presId="urn:microsoft.com/office/officeart/2005/8/layout/pyramid3"/>
    <dgm:cxn modelId="{5ACB29B9-B927-4B53-9F35-34696EC8B794}" type="presOf" srcId="{12507E8A-76AC-4433-ADF4-93F0ACCE5E94}" destId="{835512FB-876B-4407-B745-E0C75C092424}" srcOrd="0" destOrd="0" presId="urn:microsoft.com/office/officeart/2005/8/layout/pyramid3"/>
    <dgm:cxn modelId="{EE7F88B9-501A-46D1-82D7-09169549ECE9}" srcId="{553D92EE-7EF9-42D4-A3C5-8E9CD761C4A0}" destId="{12507E8A-76AC-4433-ADF4-93F0ACCE5E94}" srcOrd="0" destOrd="0" parTransId="{6FC26AD2-A76D-48ED-9352-959219923441}" sibTransId="{ADFA2473-516E-4446-AE12-8C1F4356F921}"/>
    <dgm:cxn modelId="{E1C79FBB-B80B-4F75-9B92-2C4A4C72D20C}" type="presOf" srcId="{553D92EE-7EF9-42D4-A3C5-8E9CD761C4A0}" destId="{72CD7D8B-DAAA-443E-821C-C16FC161D2C3}" srcOrd="0" destOrd="0" presId="urn:microsoft.com/office/officeart/2005/8/layout/pyramid3"/>
    <dgm:cxn modelId="{3E782FD0-108C-4F8D-9007-9127A1DB2CCD}" type="presParOf" srcId="{72CD7D8B-DAAA-443E-821C-C16FC161D2C3}" destId="{08181945-0AF0-4BAC-A757-6A547754D8AC}" srcOrd="0" destOrd="0" presId="urn:microsoft.com/office/officeart/2005/8/layout/pyramid3"/>
    <dgm:cxn modelId="{3B80E308-4531-4A4A-9DBC-1C031679547B}" type="presParOf" srcId="{08181945-0AF0-4BAC-A757-6A547754D8AC}" destId="{835512FB-876B-4407-B745-E0C75C092424}" srcOrd="0" destOrd="0" presId="urn:microsoft.com/office/officeart/2005/8/layout/pyramid3"/>
    <dgm:cxn modelId="{2C7B6A9F-D155-4145-AFA0-BD53B598D047}" type="presParOf" srcId="{08181945-0AF0-4BAC-A757-6A547754D8AC}" destId="{2BF5A3E8-D721-4AFE-B966-5924DFD63E02}" srcOrd="1" destOrd="0" presId="urn:microsoft.com/office/officeart/2005/8/layout/pyramid3"/>
    <dgm:cxn modelId="{7A552416-B687-4326-8B2A-3E422508E95E}" type="presParOf" srcId="{72CD7D8B-DAAA-443E-821C-C16FC161D2C3}" destId="{DC6C7CA4-FDBD-4BC9-A995-CB71F5F6A537}" srcOrd="1" destOrd="0" presId="urn:microsoft.com/office/officeart/2005/8/layout/pyramid3"/>
    <dgm:cxn modelId="{0576CB01-7508-4183-83EF-0AE2565A30F0}" type="presParOf" srcId="{DC6C7CA4-FDBD-4BC9-A995-CB71F5F6A537}" destId="{6EB08966-6C32-490B-A67F-9421787336BF}" srcOrd="0" destOrd="0" presId="urn:microsoft.com/office/officeart/2005/8/layout/pyramid3"/>
    <dgm:cxn modelId="{0671F137-F6A2-4A38-A216-8EA41BBE11DA}" type="presParOf" srcId="{DC6C7CA4-FDBD-4BC9-A995-CB71F5F6A537}" destId="{41B37F5D-C10F-4D5D-BF7D-740C94BBF7CC}" srcOrd="1" destOrd="0" presId="urn:microsoft.com/office/officeart/2005/8/layout/pyramid3"/>
    <dgm:cxn modelId="{8D139886-BDCB-47C7-AECD-79C5A0192540}" type="presParOf" srcId="{72CD7D8B-DAAA-443E-821C-C16FC161D2C3}" destId="{5DFE6F9C-FFB5-45AF-9307-2D8150C9C97A}" srcOrd="2" destOrd="0" presId="urn:microsoft.com/office/officeart/2005/8/layout/pyramid3"/>
    <dgm:cxn modelId="{FDD47F8B-93F4-4D8D-BCD8-7B7C8C47776F}" type="presParOf" srcId="{5DFE6F9C-FFB5-45AF-9307-2D8150C9C97A}" destId="{5D74F201-0A5A-4F75-BCF1-3FE16A958451}" srcOrd="0" destOrd="0" presId="urn:microsoft.com/office/officeart/2005/8/layout/pyramid3"/>
    <dgm:cxn modelId="{1C882BF8-2BA0-4B8A-BAA4-9C22EBB65099}" type="presParOf" srcId="{5DFE6F9C-FFB5-45AF-9307-2D8150C9C97A}" destId="{4D285445-C118-4266-9FCB-E7312FF53EBB}"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3D92EE-7EF9-42D4-A3C5-8E9CD761C4A0}" type="doc">
      <dgm:prSet loTypeId="urn:microsoft.com/office/officeart/2005/8/layout/pyramid3" loCatId="pyramid" qsTypeId="urn:microsoft.com/office/officeart/2005/8/quickstyle/simple3" qsCatId="simple" csTypeId="urn:microsoft.com/office/officeart/2005/8/colors/accent1_2" csCatId="accent1" phldr="1"/>
      <dgm:spPr/>
    </dgm:pt>
    <dgm:pt modelId="{12507E8A-76AC-4433-ADF4-93F0ACCE5E94}">
      <dgm:prSet phldrT="[Text]" custT="1"/>
      <dgm:spPr>
        <a:gradFill rotWithShape="0">
          <a:gsLst>
            <a:gs pos="64000">
              <a:schemeClr val="accent1">
                <a:hueOff val="0"/>
                <a:satOff val="0"/>
                <a:lumOff val="0"/>
                <a:lumMod val="110000"/>
                <a:satMod val="105000"/>
                <a:tint val="67000"/>
                <a:alpha val="31000"/>
              </a:schemeClr>
            </a:gs>
            <a:gs pos="10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dgm:spPr>
      <dgm:t>
        <a:bodyPr/>
        <a:lstStyle/>
        <a:p>
          <a:endParaRPr lang="en-US" sz="3200" b="1" dirty="0"/>
        </a:p>
      </dgm:t>
    </dgm:pt>
    <dgm:pt modelId="{6FC26AD2-A76D-48ED-9352-959219923441}" type="parTrans" cxnId="{EE7F88B9-501A-46D1-82D7-09169549ECE9}">
      <dgm:prSet/>
      <dgm:spPr/>
      <dgm:t>
        <a:bodyPr/>
        <a:lstStyle/>
        <a:p>
          <a:endParaRPr lang="en-US"/>
        </a:p>
      </dgm:t>
    </dgm:pt>
    <dgm:pt modelId="{ADFA2473-516E-4446-AE12-8C1F4356F921}" type="sibTrans" cxnId="{EE7F88B9-501A-46D1-82D7-09169549ECE9}">
      <dgm:prSet/>
      <dgm:spPr/>
      <dgm:t>
        <a:bodyPr/>
        <a:lstStyle/>
        <a:p>
          <a:endParaRPr lang="en-US"/>
        </a:p>
      </dgm:t>
    </dgm:pt>
    <dgm:pt modelId="{D23E77E8-5D44-4A5D-AD3D-84EE60BD3168}">
      <dgm:prSet phldrT="[Text]" custT="1"/>
      <dgm:spPr>
        <a:gradFill rotWithShape="0">
          <a:gsLst>
            <a:gs pos="0">
              <a:schemeClr val="accent1">
                <a:hueOff val="0"/>
                <a:satOff val="0"/>
                <a:lumOff val="0"/>
                <a:alphaOff val="0"/>
                <a:lumMod val="110000"/>
                <a:satMod val="105000"/>
                <a:tint val="67000"/>
              </a:schemeClr>
            </a:gs>
            <a:gs pos="96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gradFill>
      </dgm:spPr>
      <dgm:t>
        <a:bodyPr/>
        <a:lstStyle/>
        <a:p>
          <a:endParaRPr lang="en-US" sz="3200" b="1" dirty="0"/>
        </a:p>
        <a:p>
          <a:r>
            <a:rPr lang="en-US" sz="3200" b="1" dirty="0"/>
            <a:t>Constitution and Bylaws </a:t>
          </a:r>
        </a:p>
        <a:p>
          <a:r>
            <a:rPr lang="en-US" sz="2800" b="0" dirty="0"/>
            <a:t>Facilitates Trust between entities and constituents</a:t>
          </a:r>
        </a:p>
        <a:p>
          <a:endParaRPr lang="en-US" sz="3200" b="1" dirty="0"/>
        </a:p>
      </dgm:t>
    </dgm:pt>
    <dgm:pt modelId="{B6911747-7E73-4F67-8BFD-AE5111B46D38}" type="parTrans" cxnId="{B8851092-CFB5-4053-B55D-3FA0E8EEBED0}">
      <dgm:prSet/>
      <dgm:spPr/>
      <dgm:t>
        <a:bodyPr/>
        <a:lstStyle/>
        <a:p>
          <a:endParaRPr lang="en-US"/>
        </a:p>
      </dgm:t>
    </dgm:pt>
    <dgm:pt modelId="{A83B6A4E-9494-45EE-9643-22F966E4E339}" type="sibTrans" cxnId="{B8851092-CFB5-4053-B55D-3FA0E8EEBED0}">
      <dgm:prSet/>
      <dgm:spPr/>
      <dgm:t>
        <a:bodyPr/>
        <a:lstStyle/>
        <a:p>
          <a:endParaRPr lang="en-US"/>
        </a:p>
      </dgm:t>
    </dgm:pt>
    <dgm:pt modelId="{571D0BEB-BD9D-436F-B9E4-5B6629D9B3DD}">
      <dgm:prSet phldrT="[Text]" custT="1"/>
      <dgm:spPr>
        <a:gradFill rotWithShape="0">
          <a:gsLst>
            <a:gs pos="0">
              <a:schemeClr val="accent1">
                <a:hueOff val="0"/>
                <a:satOff val="0"/>
                <a:lumOff val="0"/>
                <a:alphaOff val="0"/>
                <a:lumMod val="110000"/>
                <a:satMod val="105000"/>
                <a:tint val="67000"/>
              </a:schemeClr>
            </a:gs>
            <a:gs pos="50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gradFill>
      </dgm:spPr>
      <dgm:t>
        <a:bodyPr/>
        <a:lstStyle/>
        <a:p>
          <a:pPr marL="0" defTabSz="1244600">
            <a:lnSpc>
              <a:spcPct val="90000"/>
            </a:lnSpc>
            <a:spcBef>
              <a:spcPct val="0"/>
            </a:spcBef>
            <a:spcAft>
              <a:spcPct val="35000"/>
            </a:spcAft>
            <a:buNone/>
          </a:pPr>
          <a:endParaRPr lang="en-US" sz="3200" b="1" dirty="0"/>
        </a:p>
      </dgm:t>
    </dgm:pt>
    <dgm:pt modelId="{F1F269B5-C020-491F-9D4C-E07A105B1759}" type="parTrans" cxnId="{390FC18D-FD3F-4E31-B371-8DB109446326}">
      <dgm:prSet/>
      <dgm:spPr/>
      <dgm:t>
        <a:bodyPr/>
        <a:lstStyle/>
        <a:p>
          <a:endParaRPr lang="en-US"/>
        </a:p>
      </dgm:t>
    </dgm:pt>
    <dgm:pt modelId="{AC0474A9-D124-4A32-816C-F24987ED207A}" type="sibTrans" cxnId="{390FC18D-FD3F-4E31-B371-8DB109446326}">
      <dgm:prSet/>
      <dgm:spPr/>
      <dgm:t>
        <a:bodyPr/>
        <a:lstStyle/>
        <a:p>
          <a:endParaRPr lang="en-US"/>
        </a:p>
      </dgm:t>
    </dgm:pt>
    <dgm:pt modelId="{72CD7D8B-DAAA-443E-821C-C16FC161D2C3}" type="pres">
      <dgm:prSet presAssocID="{553D92EE-7EF9-42D4-A3C5-8E9CD761C4A0}" presName="Name0" presStyleCnt="0">
        <dgm:presLayoutVars>
          <dgm:dir/>
          <dgm:animLvl val="lvl"/>
          <dgm:resizeHandles val="exact"/>
        </dgm:presLayoutVars>
      </dgm:prSet>
      <dgm:spPr/>
    </dgm:pt>
    <dgm:pt modelId="{08181945-0AF0-4BAC-A757-6A547754D8AC}" type="pres">
      <dgm:prSet presAssocID="{12507E8A-76AC-4433-ADF4-93F0ACCE5E94}" presName="Name8" presStyleCnt="0"/>
      <dgm:spPr/>
    </dgm:pt>
    <dgm:pt modelId="{835512FB-876B-4407-B745-E0C75C092424}" type="pres">
      <dgm:prSet presAssocID="{12507E8A-76AC-4433-ADF4-93F0ACCE5E94}" presName="level" presStyleLbl="node1" presStyleIdx="0" presStyleCnt="3">
        <dgm:presLayoutVars>
          <dgm:chMax val="1"/>
          <dgm:bulletEnabled val="1"/>
        </dgm:presLayoutVars>
      </dgm:prSet>
      <dgm:spPr/>
    </dgm:pt>
    <dgm:pt modelId="{2BF5A3E8-D721-4AFE-B966-5924DFD63E02}" type="pres">
      <dgm:prSet presAssocID="{12507E8A-76AC-4433-ADF4-93F0ACCE5E94}" presName="levelTx" presStyleLbl="revTx" presStyleIdx="0" presStyleCnt="0">
        <dgm:presLayoutVars>
          <dgm:chMax val="1"/>
          <dgm:bulletEnabled val="1"/>
        </dgm:presLayoutVars>
      </dgm:prSet>
      <dgm:spPr/>
    </dgm:pt>
    <dgm:pt modelId="{DC6C7CA4-FDBD-4BC9-A995-CB71F5F6A537}" type="pres">
      <dgm:prSet presAssocID="{D23E77E8-5D44-4A5D-AD3D-84EE60BD3168}" presName="Name8" presStyleCnt="0"/>
      <dgm:spPr/>
    </dgm:pt>
    <dgm:pt modelId="{6EB08966-6C32-490B-A67F-9421787336BF}" type="pres">
      <dgm:prSet presAssocID="{D23E77E8-5D44-4A5D-AD3D-84EE60BD3168}" presName="level" presStyleLbl="node1" presStyleIdx="1" presStyleCnt="3">
        <dgm:presLayoutVars>
          <dgm:chMax val="1"/>
          <dgm:bulletEnabled val="1"/>
        </dgm:presLayoutVars>
      </dgm:prSet>
      <dgm:spPr/>
    </dgm:pt>
    <dgm:pt modelId="{41B37F5D-C10F-4D5D-BF7D-740C94BBF7CC}" type="pres">
      <dgm:prSet presAssocID="{D23E77E8-5D44-4A5D-AD3D-84EE60BD3168}" presName="levelTx" presStyleLbl="revTx" presStyleIdx="0" presStyleCnt="0">
        <dgm:presLayoutVars>
          <dgm:chMax val="1"/>
          <dgm:bulletEnabled val="1"/>
        </dgm:presLayoutVars>
      </dgm:prSet>
      <dgm:spPr/>
    </dgm:pt>
    <dgm:pt modelId="{5DFE6F9C-FFB5-45AF-9307-2D8150C9C97A}" type="pres">
      <dgm:prSet presAssocID="{571D0BEB-BD9D-436F-B9E4-5B6629D9B3DD}" presName="Name8" presStyleCnt="0"/>
      <dgm:spPr/>
    </dgm:pt>
    <dgm:pt modelId="{5D74F201-0A5A-4F75-BCF1-3FE16A958451}" type="pres">
      <dgm:prSet presAssocID="{571D0BEB-BD9D-436F-B9E4-5B6629D9B3DD}" presName="level" presStyleLbl="node1" presStyleIdx="2" presStyleCnt="3" custLinFactNeighborY="17569">
        <dgm:presLayoutVars>
          <dgm:chMax val="1"/>
          <dgm:bulletEnabled val="1"/>
        </dgm:presLayoutVars>
      </dgm:prSet>
      <dgm:spPr/>
    </dgm:pt>
    <dgm:pt modelId="{4D285445-C118-4266-9FCB-E7312FF53EBB}" type="pres">
      <dgm:prSet presAssocID="{571D0BEB-BD9D-436F-B9E4-5B6629D9B3DD}" presName="levelTx" presStyleLbl="revTx" presStyleIdx="0" presStyleCnt="0">
        <dgm:presLayoutVars>
          <dgm:chMax val="1"/>
          <dgm:bulletEnabled val="1"/>
        </dgm:presLayoutVars>
      </dgm:prSet>
      <dgm:spPr/>
    </dgm:pt>
  </dgm:ptLst>
  <dgm:cxnLst>
    <dgm:cxn modelId="{19500519-7A94-4C59-92DC-387A09031219}" type="presOf" srcId="{571D0BEB-BD9D-436F-B9E4-5B6629D9B3DD}" destId="{4D285445-C118-4266-9FCB-E7312FF53EBB}" srcOrd="1" destOrd="0" presId="urn:microsoft.com/office/officeart/2005/8/layout/pyramid3"/>
    <dgm:cxn modelId="{5AD14F3B-F692-4FCD-AEE0-2E329BF9154D}" type="presOf" srcId="{571D0BEB-BD9D-436F-B9E4-5B6629D9B3DD}" destId="{5D74F201-0A5A-4F75-BCF1-3FE16A958451}" srcOrd="0" destOrd="0" presId="urn:microsoft.com/office/officeart/2005/8/layout/pyramid3"/>
    <dgm:cxn modelId="{3650DC43-79D2-4FAA-99FE-6BF842BD919C}" type="presOf" srcId="{D23E77E8-5D44-4A5D-AD3D-84EE60BD3168}" destId="{41B37F5D-C10F-4D5D-BF7D-740C94BBF7CC}" srcOrd="1" destOrd="0" presId="urn:microsoft.com/office/officeart/2005/8/layout/pyramid3"/>
    <dgm:cxn modelId="{390FC18D-FD3F-4E31-B371-8DB109446326}" srcId="{553D92EE-7EF9-42D4-A3C5-8E9CD761C4A0}" destId="{571D0BEB-BD9D-436F-B9E4-5B6629D9B3DD}" srcOrd="2" destOrd="0" parTransId="{F1F269B5-C020-491F-9D4C-E07A105B1759}" sibTransId="{AC0474A9-D124-4A32-816C-F24987ED207A}"/>
    <dgm:cxn modelId="{9D14C391-5CBC-409D-AE17-2AAE1D9DB8C5}" type="presOf" srcId="{12507E8A-76AC-4433-ADF4-93F0ACCE5E94}" destId="{2BF5A3E8-D721-4AFE-B966-5924DFD63E02}" srcOrd="1" destOrd="0" presId="urn:microsoft.com/office/officeart/2005/8/layout/pyramid3"/>
    <dgm:cxn modelId="{B8851092-CFB5-4053-B55D-3FA0E8EEBED0}" srcId="{553D92EE-7EF9-42D4-A3C5-8E9CD761C4A0}" destId="{D23E77E8-5D44-4A5D-AD3D-84EE60BD3168}" srcOrd="1" destOrd="0" parTransId="{B6911747-7E73-4F67-8BFD-AE5111B46D38}" sibTransId="{A83B6A4E-9494-45EE-9643-22F966E4E339}"/>
    <dgm:cxn modelId="{765240AD-14CE-4BF2-97BD-44A9750F3C8B}" type="presOf" srcId="{D23E77E8-5D44-4A5D-AD3D-84EE60BD3168}" destId="{6EB08966-6C32-490B-A67F-9421787336BF}" srcOrd="0" destOrd="0" presId="urn:microsoft.com/office/officeart/2005/8/layout/pyramid3"/>
    <dgm:cxn modelId="{5ACB29B9-B927-4B53-9F35-34696EC8B794}" type="presOf" srcId="{12507E8A-76AC-4433-ADF4-93F0ACCE5E94}" destId="{835512FB-876B-4407-B745-E0C75C092424}" srcOrd="0" destOrd="0" presId="urn:microsoft.com/office/officeart/2005/8/layout/pyramid3"/>
    <dgm:cxn modelId="{EE7F88B9-501A-46D1-82D7-09169549ECE9}" srcId="{553D92EE-7EF9-42D4-A3C5-8E9CD761C4A0}" destId="{12507E8A-76AC-4433-ADF4-93F0ACCE5E94}" srcOrd="0" destOrd="0" parTransId="{6FC26AD2-A76D-48ED-9352-959219923441}" sibTransId="{ADFA2473-516E-4446-AE12-8C1F4356F921}"/>
    <dgm:cxn modelId="{E1C79FBB-B80B-4F75-9B92-2C4A4C72D20C}" type="presOf" srcId="{553D92EE-7EF9-42D4-A3C5-8E9CD761C4A0}" destId="{72CD7D8B-DAAA-443E-821C-C16FC161D2C3}" srcOrd="0" destOrd="0" presId="urn:microsoft.com/office/officeart/2005/8/layout/pyramid3"/>
    <dgm:cxn modelId="{3E782FD0-108C-4F8D-9007-9127A1DB2CCD}" type="presParOf" srcId="{72CD7D8B-DAAA-443E-821C-C16FC161D2C3}" destId="{08181945-0AF0-4BAC-A757-6A547754D8AC}" srcOrd="0" destOrd="0" presId="urn:microsoft.com/office/officeart/2005/8/layout/pyramid3"/>
    <dgm:cxn modelId="{3B80E308-4531-4A4A-9DBC-1C031679547B}" type="presParOf" srcId="{08181945-0AF0-4BAC-A757-6A547754D8AC}" destId="{835512FB-876B-4407-B745-E0C75C092424}" srcOrd="0" destOrd="0" presId="urn:microsoft.com/office/officeart/2005/8/layout/pyramid3"/>
    <dgm:cxn modelId="{2C7B6A9F-D155-4145-AFA0-BD53B598D047}" type="presParOf" srcId="{08181945-0AF0-4BAC-A757-6A547754D8AC}" destId="{2BF5A3E8-D721-4AFE-B966-5924DFD63E02}" srcOrd="1" destOrd="0" presId="urn:microsoft.com/office/officeart/2005/8/layout/pyramid3"/>
    <dgm:cxn modelId="{7A552416-B687-4326-8B2A-3E422508E95E}" type="presParOf" srcId="{72CD7D8B-DAAA-443E-821C-C16FC161D2C3}" destId="{DC6C7CA4-FDBD-4BC9-A995-CB71F5F6A537}" srcOrd="1" destOrd="0" presId="urn:microsoft.com/office/officeart/2005/8/layout/pyramid3"/>
    <dgm:cxn modelId="{0576CB01-7508-4183-83EF-0AE2565A30F0}" type="presParOf" srcId="{DC6C7CA4-FDBD-4BC9-A995-CB71F5F6A537}" destId="{6EB08966-6C32-490B-A67F-9421787336BF}" srcOrd="0" destOrd="0" presId="urn:microsoft.com/office/officeart/2005/8/layout/pyramid3"/>
    <dgm:cxn modelId="{0671F137-F6A2-4A38-A216-8EA41BBE11DA}" type="presParOf" srcId="{DC6C7CA4-FDBD-4BC9-A995-CB71F5F6A537}" destId="{41B37F5D-C10F-4D5D-BF7D-740C94BBF7CC}" srcOrd="1" destOrd="0" presId="urn:microsoft.com/office/officeart/2005/8/layout/pyramid3"/>
    <dgm:cxn modelId="{8D139886-BDCB-47C7-AECD-79C5A0192540}" type="presParOf" srcId="{72CD7D8B-DAAA-443E-821C-C16FC161D2C3}" destId="{5DFE6F9C-FFB5-45AF-9307-2D8150C9C97A}" srcOrd="2" destOrd="0" presId="urn:microsoft.com/office/officeart/2005/8/layout/pyramid3"/>
    <dgm:cxn modelId="{FDD47F8B-93F4-4D8D-BCD8-7B7C8C47776F}" type="presParOf" srcId="{5DFE6F9C-FFB5-45AF-9307-2D8150C9C97A}" destId="{5D74F201-0A5A-4F75-BCF1-3FE16A958451}" srcOrd="0" destOrd="0" presId="urn:microsoft.com/office/officeart/2005/8/layout/pyramid3"/>
    <dgm:cxn modelId="{1C882BF8-2BA0-4B8A-BAA4-9C22EBB65099}" type="presParOf" srcId="{5DFE6F9C-FFB5-45AF-9307-2D8150C9C97A}" destId="{4D285445-C118-4266-9FCB-E7312FF53EBB}"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3D92EE-7EF9-42D4-A3C5-8E9CD761C4A0}" type="doc">
      <dgm:prSet loTypeId="urn:microsoft.com/office/officeart/2005/8/layout/pyramid3" loCatId="pyramid" qsTypeId="urn:microsoft.com/office/officeart/2005/8/quickstyle/simple3" qsCatId="simple" csTypeId="urn:microsoft.com/office/officeart/2005/8/colors/accent1_2" csCatId="accent1" phldr="1"/>
      <dgm:spPr/>
    </dgm:pt>
    <dgm:pt modelId="{12507E8A-76AC-4433-ADF4-93F0ACCE5E94}">
      <dgm:prSet phldrT="[Text]" custT="1"/>
      <dgm:spPr>
        <a:gradFill rotWithShape="0">
          <a:gsLst>
            <a:gs pos="64000">
              <a:schemeClr val="accent1">
                <a:hueOff val="0"/>
                <a:satOff val="0"/>
                <a:lumOff val="0"/>
                <a:lumMod val="110000"/>
                <a:satMod val="105000"/>
                <a:tint val="67000"/>
                <a:alpha val="31000"/>
              </a:schemeClr>
            </a:gs>
            <a:gs pos="10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gradFill>
      </dgm:spPr>
      <dgm:t>
        <a:bodyPr/>
        <a:lstStyle/>
        <a:p>
          <a:endParaRPr lang="en-US" sz="3200" b="1" dirty="0"/>
        </a:p>
      </dgm:t>
    </dgm:pt>
    <dgm:pt modelId="{6FC26AD2-A76D-48ED-9352-959219923441}" type="parTrans" cxnId="{EE7F88B9-501A-46D1-82D7-09169549ECE9}">
      <dgm:prSet/>
      <dgm:spPr/>
      <dgm:t>
        <a:bodyPr/>
        <a:lstStyle/>
        <a:p>
          <a:endParaRPr lang="en-US"/>
        </a:p>
      </dgm:t>
    </dgm:pt>
    <dgm:pt modelId="{ADFA2473-516E-4446-AE12-8C1F4356F921}" type="sibTrans" cxnId="{EE7F88B9-501A-46D1-82D7-09169549ECE9}">
      <dgm:prSet/>
      <dgm:spPr/>
      <dgm:t>
        <a:bodyPr/>
        <a:lstStyle/>
        <a:p>
          <a:endParaRPr lang="en-US"/>
        </a:p>
      </dgm:t>
    </dgm:pt>
    <dgm:pt modelId="{D23E77E8-5D44-4A5D-AD3D-84EE60BD3168}">
      <dgm:prSet phldrT="[Text]" custT="1"/>
      <dgm:spPr>
        <a:gradFill rotWithShape="0">
          <a:gsLst>
            <a:gs pos="0">
              <a:schemeClr val="accent1">
                <a:hueOff val="0"/>
                <a:satOff val="0"/>
                <a:lumOff val="0"/>
                <a:alphaOff val="0"/>
                <a:lumMod val="110000"/>
                <a:satMod val="105000"/>
                <a:tint val="67000"/>
              </a:schemeClr>
            </a:gs>
            <a:gs pos="96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gradFill>
      </dgm:spPr>
      <dgm:t>
        <a:bodyPr/>
        <a:lstStyle/>
        <a:p>
          <a:endParaRPr lang="en-US" sz="3200" b="1" dirty="0"/>
        </a:p>
        <a:p>
          <a:r>
            <a:rPr lang="en-US" sz="3200" b="1" dirty="0"/>
            <a:t>Constitution and Bylaws </a:t>
          </a:r>
        </a:p>
        <a:p>
          <a:r>
            <a:rPr lang="en-US" sz="2800" b="0" dirty="0"/>
            <a:t>= </a:t>
          </a:r>
          <a:r>
            <a:rPr lang="en-US" sz="2400" b="0" dirty="0"/>
            <a:t>FRAMES CHARACTER + COMPETENCE INTO STRUCTURE</a:t>
          </a:r>
        </a:p>
        <a:p>
          <a:endParaRPr lang="en-US" sz="3200" b="1" dirty="0"/>
        </a:p>
      </dgm:t>
    </dgm:pt>
    <dgm:pt modelId="{B6911747-7E73-4F67-8BFD-AE5111B46D38}" type="parTrans" cxnId="{B8851092-CFB5-4053-B55D-3FA0E8EEBED0}">
      <dgm:prSet/>
      <dgm:spPr/>
      <dgm:t>
        <a:bodyPr/>
        <a:lstStyle/>
        <a:p>
          <a:endParaRPr lang="en-US"/>
        </a:p>
      </dgm:t>
    </dgm:pt>
    <dgm:pt modelId="{A83B6A4E-9494-45EE-9643-22F966E4E339}" type="sibTrans" cxnId="{B8851092-CFB5-4053-B55D-3FA0E8EEBED0}">
      <dgm:prSet/>
      <dgm:spPr/>
      <dgm:t>
        <a:bodyPr/>
        <a:lstStyle/>
        <a:p>
          <a:endParaRPr lang="en-US"/>
        </a:p>
      </dgm:t>
    </dgm:pt>
    <dgm:pt modelId="{571D0BEB-BD9D-436F-B9E4-5B6629D9B3DD}">
      <dgm:prSet phldrT="[Text]" custT="1"/>
      <dgm:spPr>
        <a:gradFill rotWithShape="0">
          <a:gsLst>
            <a:gs pos="0">
              <a:schemeClr val="accent1">
                <a:hueOff val="0"/>
                <a:satOff val="0"/>
                <a:lumOff val="0"/>
                <a:alphaOff val="0"/>
                <a:lumMod val="110000"/>
                <a:satMod val="105000"/>
                <a:tint val="67000"/>
              </a:schemeClr>
            </a:gs>
            <a:gs pos="50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gradFill>
      </dgm:spPr>
      <dgm:t>
        <a:bodyPr/>
        <a:lstStyle/>
        <a:p>
          <a:pPr marL="0" defTabSz="1244600">
            <a:lnSpc>
              <a:spcPct val="90000"/>
            </a:lnSpc>
            <a:spcBef>
              <a:spcPct val="0"/>
            </a:spcBef>
            <a:spcAft>
              <a:spcPct val="35000"/>
            </a:spcAft>
            <a:buNone/>
          </a:pPr>
          <a:endParaRPr lang="en-US" sz="3200" b="1" dirty="0"/>
        </a:p>
      </dgm:t>
    </dgm:pt>
    <dgm:pt modelId="{F1F269B5-C020-491F-9D4C-E07A105B1759}" type="parTrans" cxnId="{390FC18D-FD3F-4E31-B371-8DB109446326}">
      <dgm:prSet/>
      <dgm:spPr/>
      <dgm:t>
        <a:bodyPr/>
        <a:lstStyle/>
        <a:p>
          <a:endParaRPr lang="en-US"/>
        </a:p>
      </dgm:t>
    </dgm:pt>
    <dgm:pt modelId="{AC0474A9-D124-4A32-816C-F24987ED207A}" type="sibTrans" cxnId="{390FC18D-FD3F-4E31-B371-8DB109446326}">
      <dgm:prSet/>
      <dgm:spPr/>
      <dgm:t>
        <a:bodyPr/>
        <a:lstStyle/>
        <a:p>
          <a:endParaRPr lang="en-US"/>
        </a:p>
      </dgm:t>
    </dgm:pt>
    <dgm:pt modelId="{72CD7D8B-DAAA-443E-821C-C16FC161D2C3}" type="pres">
      <dgm:prSet presAssocID="{553D92EE-7EF9-42D4-A3C5-8E9CD761C4A0}" presName="Name0" presStyleCnt="0">
        <dgm:presLayoutVars>
          <dgm:dir/>
          <dgm:animLvl val="lvl"/>
          <dgm:resizeHandles val="exact"/>
        </dgm:presLayoutVars>
      </dgm:prSet>
      <dgm:spPr/>
    </dgm:pt>
    <dgm:pt modelId="{08181945-0AF0-4BAC-A757-6A547754D8AC}" type="pres">
      <dgm:prSet presAssocID="{12507E8A-76AC-4433-ADF4-93F0ACCE5E94}" presName="Name8" presStyleCnt="0"/>
      <dgm:spPr/>
    </dgm:pt>
    <dgm:pt modelId="{835512FB-876B-4407-B745-E0C75C092424}" type="pres">
      <dgm:prSet presAssocID="{12507E8A-76AC-4433-ADF4-93F0ACCE5E94}" presName="level" presStyleLbl="node1" presStyleIdx="0" presStyleCnt="3">
        <dgm:presLayoutVars>
          <dgm:chMax val="1"/>
          <dgm:bulletEnabled val="1"/>
        </dgm:presLayoutVars>
      </dgm:prSet>
      <dgm:spPr/>
    </dgm:pt>
    <dgm:pt modelId="{2BF5A3E8-D721-4AFE-B966-5924DFD63E02}" type="pres">
      <dgm:prSet presAssocID="{12507E8A-76AC-4433-ADF4-93F0ACCE5E94}" presName="levelTx" presStyleLbl="revTx" presStyleIdx="0" presStyleCnt="0">
        <dgm:presLayoutVars>
          <dgm:chMax val="1"/>
          <dgm:bulletEnabled val="1"/>
        </dgm:presLayoutVars>
      </dgm:prSet>
      <dgm:spPr/>
    </dgm:pt>
    <dgm:pt modelId="{DC6C7CA4-FDBD-4BC9-A995-CB71F5F6A537}" type="pres">
      <dgm:prSet presAssocID="{D23E77E8-5D44-4A5D-AD3D-84EE60BD3168}" presName="Name8" presStyleCnt="0"/>
      <dgm:spPr/>
    </dgm:pt>
    <dgm:pt modelId="{6EB08966-6C32-490B-A67F-9421787336BF}" type="pres">
      <dgm:prSet presAssocID="{D23E77E8-5D44-4A5D-AD3D-84EE60BD3168}" presName="level" presStyleLbl="node1" presStyleIdx="1" presStyleCnt="3" custScaleX="100118">
        <dgm:presLayoutVars>
          <dgm:chMax val="1"/>
          <dgm:bulletEnabled val="1"/>
        </dgm:presLayoutVars>
      </dgm:prSet>
      <dgm:spPr/>
    </dgm:pt>
    <dgm:pt modelId="{41B37F5D-C10F-4D5D-BF7D-740C94BBF7CC}" type="pres">
      <dgm:prSet presAssocID="{D23E77E8-5D44-4A5D-AD3D-84EE60BD3168}" presName="levelTx" presStyleLbl="revTx" presStyleIdx="0" presStyleCnt="0">
        <dgm:presLayoutVars>
          <dgm:chMax val="1"/>
          <dgm:bulletEnabled val="1"/>
        </dgm:presLayoutVars>
      </dgm:prSet>
      <dgm:spPr/>
    </dgm:pt>
    <dgm:pt modelId="{5DFE6F9C-FFB5-45AF-9307-2D8150C9C97A}" type="pres">
      <dgm:prSet presAssocID="{571D0BEB-BD9D-436F-B9E4-5B6629D9B3DD}" presName="Name8" presStyleCnt="0"/>
      <dgm:spPr/>
    </dgm:pt>
    <dgm:pt modelId="{5D74F201-0A5A-4F75-BCF1-3FE16A958451}" type="pres">
      <dgm:prSet presAssocID="{571D0BEB-BD9D-436F-B9E4-5B6629D9B3DD}" presName="level" presStyleLbl="node1" presStyleIdx="2" presStyleCnt="3" custLinFactNeighborY="17569">
        <dgm:presLayoutVars>
          <dgm:chMax val="1"/>
          <dgm:bulletEnabled val="1"/>
        </dgm:presLayoutVars>
      </dgm:prSet>
      <dgm:spPr/>
    </dgm:pt>
    <dgm:pt modelId="{4D285445-C118-4266-9FCB-E7312FF53EBB}" type="pres">
      <dgm:prSet presAssocID="{571D0BEB-BD9D-436F-B9E4-5B6629D9B3DD}" presName="levelTx" presStyleLbl="revTx" presStyleIdx="0" presStyleCnt="0">
        <dgm:presLayoutVars>
          <dgm:chMax val="1"/>
          <dgm:bulletEnabled val="1"/>
        </dgm:presLayoutVars>
      </dgm:prSet>
      <dgm:spPr/>
    </dgm:pt>
  </dgm:ptLst>
  <dgm:cxnLst>
    <dgm:cxn modelId="{19500519-7A94-4C59-92DC-387A09031219}" type="presOf" srcId="{571D0BEB-BD9D-436F-B9E4-5B6629D9B3DD}" destId="{4D285445-C118-4266-9FCB-E7312FF53EBB}" srcOrd="1" destOrd="0" presId="urn:microsoft.com/office/officeart/2005/8/layout/pyramid3"/>
    <dgm:cxn modelId="{5AD14F3B-F692-4FCD-AEE0-2E329BF9154D}" type="presOf" srcId="{571D0BEB-BD9D-436F-B9E4-5B6629D9B3DD}" destId="{5D74F201-0A5A-4F75-BCF1-3FE16A958451}" srcOrd="0" destOrd="0" presId="urn:microsoft.com/office/officeart/2005/8/layout/pyramid3"/>
    <dgm:cxn modelId="{3650DC43-79D2-4FAA-99FE-6BF842BD919C}" type="presOf" srcId="{D23E77E8-5D44-4A5D-AD3D-84EE60BD3168}" destId="{41B37F5D-C10F-4D5D-BF7D-740C94BBF7CC}" srcOrd="1" destOrd="0" presId="urn:microsoft.com/office/officeart/2005/8/layout/pyramid3"/>
    <dgm:cxn modelId="{390FC18D-FD3F-4E31-B371-8DB109446326}" srcId="{553D92EE-7EF9-42D4-A3C5-8E9CD761C4A0}" destId="{571D0BEB-BD9D-436F-B9E4-5B6629D9B3DD}" srcOrd="2" destOrd="0" parTransId="{F1F269B5-C020-491F-9D4C-E07A105B1759}" sibTransId="{AC0474A9-D124-4A32-816C-F24987ED207A}"/>
    <dgm:cxn modelId="{9D14C391-5CBC-409D-AE17-2AAE1D9DB8C5}" type="presOf" srcId="{12507E8A-76AC-4433-ADF4-93F0ACCE5E94}" destId="{2BF5A3E8-D721-4AFE-B966-5924DFD63E02}" srcOrd="1" destOrd="0" presId="urn:microsoft.com/office/officeart/2005/8/layout/pyramid3"/>
    <dgm:cxn modelId="{B8851092-CFB5-4053-B55D-3FA0E8EEBED0}" srcId="{553D92EE-7EF9-42D4-A3C5-8E9CD761C4A0}" destId="{D23E77E8-5D44-4A5D-AD3D-84EE60BD3168}" srcOrd="1" destOrd="0" parTransId="{B6911747-7E73-4F67-8BFD-AE5111B46D38}" sibTransId="{A83B6A4E-9494-45EE-9643-22F966E4E339}"/>
    <dgm:cxn modelId="{765240AD-14CE-4BF2-97BD-44A9750F3C8B}" type="presOf" srcId="{D23E77E8-5D44-4A5D-AD3D-84EE60BD3168}" destId="{6EB08966-6C32-490B-A67F-9421787336BF}" srcOrd="0" destOrd="0" presId="urn:microsoft.com/office/officeart/2005/8/layout/pyramid3"/>
    <dgm:cxn modelId="{5ACB29B9-B927-4B53-9F35-34696EC8B794}" type="presOf" srcId="{12507E8A-76AC-4433-ADF4-93F0ACCE5E94}" destId="{835512FB-876B-4407-B745-E0C75C092424}" srcOrd="0" destOrd="0" presId="urn:microsoft.com/office/officeart/2005/8/layout/pyramid3"/>
    <dgm:cxn modelId="{EE7F88B9-501A-46D1-82D7-09169549ECE9}" srcId="{553D92EE-7EF9-42D4-A3C5-8E9CD761C4A0}" destId="{12507E8A-76AC-4433-ADF4-93F0ACCE5E94}" srcOrd="0" destOrd="0" parTransId="{6FC26AD2-A76D-48ED-9352-959219923441}" sibTransId="{ADFA2473-516E-4446-AE12-8C1F4356F921}"/>
    <dgm:cxn modelId="{E1C79FBB-B80B-4F75-9B92-2C4A4C72D20C}" type="presOf" srcId="{553D92EE-7EF9-42D4-A3C5-8E9CD761C4A0}" destId="{72CD7D8B-DAAA-443E-821C-C16FC161D2C3}" srcOrd="0" destOrd="0" presId="urn:microsoft.com/office/officeart/2005/8/layout/pyramid3"/>
    <dgm:cxn modelId="{3E782FD0-108C-4F8D-9007-9127A1DB2CCD}" type="presParOf" srcId="{72CD7D8B-DAAA-443E-821C-C16FC161D2C3}" destId="{08181945-0AF0-4BAC-A757-6A547754D8AC}" srcOrd="0" destOrd="0" presId="urn:microsoft.com/office/officeart/2005/8/layout/pyramid3"/>
    <dgm:cxn modelId="{3B80E308-4531-4A4A-9DBC-1C031679547B}" type="presParOf" srcId="{08181945-0AF0-4BAC-A757-6A547754D8AC}" destId="{835512FB-876B-4407-B745-E0C75C092424}" srcOrd="0" destOrd="0" presId="urn:microsoft.com/office/officeart/2005/8/layout/pyramid3"/>
    <dgm:cxn modelId="{2C7B6A9F-D155-4145-AFA0-BD53B598D047}" type="presParOf" srcId="{08181945-0AF0-4BAC-A757-6A547754D8AC}" destId="{2BF5A3E8-D721-4AFE-B966-5924DFD63E02}" srcOrd="1" destOrd="0" presId="urn:microsoft.com/office/officeart/2005/8/layout/pyramid3"/>
    <dgm:cxn modelId="{7A552416-B687-4326-8B2A-3E422508E95E}" type="presParOf" srcId="{72CD7D8B-DAAA-443E-821C-C16FC161D2C3}" destId="{DC6C7CA4-FDBD-4BC9-A995-CB71F5F6A537}" srcOrd="1" destOrd="0" presId="urn:microsoft.com/office/officeart/2005/8/layout/pyramid3"/>
    <dgm:cxn modelId="{0576CB01-7508-4183-83EF-0AE2565A30F0}" type="presParOf" srcId="{DC6C7CA4-FDBD-4BC9-A995-CB71F5F6A537}" destId="{6EB08966-6C32-490B-A67F-9421787336BF}" srcOrd="0" destOrd="0" presId="urn:microsoft.com/office/officeart/2005/8/layout/pyramid3"/>
    <dgm:cxn modelId="{0671F137-F6A2-4A38-A216-8EA41BBE11DA}" type="presParOf" srcId="{DC6C7CA4-FDBD-4BC9-A995-CB71F5F6A537}" destId="{41B37F5D-C10F-4D5D-BF7D-740C94BBF7CC}" srcOrd="1" destOrd="0" presId="urn:microsoft.com/office/officeart/2005/8/layout/pyramid3"/>
    <dgm:cxn modelId="{8D139886-BDCB-47C7-AECD-79C5A0192540}" type="presParOf" srcId="{72CD7D8B-DAAA-443E-821C-C16FC161D2C3}" destId="{5DFE6F9C-FFB5-45AF-9307-2D8150C9C97A}" srcOrd="2" destOrd="0" presId="urn:microsoft.com/office/officeart/2005/8/layout/pyramid3"/>
    <dgm:cxn modelId="{FDD47F8B-93F4-4D8D-BCD8-7B7C8C47776F}" type="presParOf" srcId="{5DFE6F9C-FFB5-45AF-9307-2D8150C9C97A}" destId="{5D74F201-0A5A-4F75-BCF1-3FE16A958451}" srcOrd="0" destOrd="0" presId="urn:microsoft.com/office/officeart/2005/8/layout/pyramid3"/>
    <dgm:cxn modelId="{1C882BF8-2BA0-4B8A-BAA4-9C22EBB65099}" type="presParOf" srcId="{5DFE6F9C-FFB5-45AF-9307-2D8150C9C97A}" destId="{4D285445-C118-4266-9FCB-E7312FF53EBB}"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512FB-876B-4407-B745-E0C75C092424}">
      <dsp:nvSpPr>
        <dsp:cNvPr id="0" name=""/>
        <dsp:cNvSpPr/>
      </dsp:nvSpPr>
      <dsp:spPr>
        <a:xfrm rot="10800000">
          <a:off x="0" y="0"/>
          <a:ext cx="10515600" cy="1452606"/>
        </a:xfrm>
        <a:prstGeom prst="trapezoid">
          <a:avLst>
            <a:gd name="adj" fmla="val 120652"/>
          </a:avLst>
        </a:prstGeom>
        <a:gradFill rotWithShape="0">
          <a:gsLst>
            <a:gs pos="64000">
              <a:schemeClr val="accent1">
                <a:hueOff val="0"/>
                <a:satOff val="0"/>
                <a:lumOff val="0"/>
                <a:lumMod val="110000"/>
                <a:satMod val="105000"/>
                <a:tint val="67000"/>
                <a:alpha val="31000"/>
              </a:schemeClr>
            </a:gs>
            <a:gs pos="10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dsp:txBody>
      <dsp:txXfrm rot="-10800000">
        <a:off x="1840229" y="0"/>
        <a:ext cx="6835140" cy="1452606"/>
      </dsp:txXfrm>
    </dsp:sp>
    <dsp:sp modelId="{6EB08966-6C32-490B-A67F-9421787336BF}">
      <dsp:nvSpPr>
        <dsp:cNvPr id="0" name=""/>
        <dsp:cNvSpPr/>
      </dsp:nvSpPr>
      <dsp:spPr>
        <a:xfrm rot="10800000">
          <a:off x="1752600" y="1452606"/>
          <a:ext cx="7010400" cy="1452606"/>
        </a:xfrm>
        <a:prstGeom prst="trapezoid">
          <a:avLst>
            <a:gd name="adj" fmla="val 120652"/>
          </a:avLst>
        </a:prstGeom>
        <a:gradFill rotWithShape="0">
          <a:gsLst>
            <a:gs pos="0">
              <a:schemeClr val="accent1">
                <a:hueOff val="0"/>
                <a:satOff val="0"/>
                <a:lumOff val="0"/>
                <a:alphaOff val="0"/>
                <a:lumMod val="110000"/>
                <a:satMod val="105000"/>
                <a:tint val="67000"/>
              </a:schemeClr>
            </a:gs>
            <a:gs pos="96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t>Constitution and Bylaws</a:t>
          </a:r>
        </a:p>
      </dsp:txBody>
      <dsp:txXfrm rot="-10800000">
        <a:off x="2979419" y="1452606"/>
        <a:ext cx="4556760" cy="1452606"/>
      </dsp:txXfrm>
    </dsp:sp>
    <dsp:sp modelId="{5D74F201-0A5A-4F75-BCF1-3FE16A958451}">
      <dsp:nvSpPr>
        <dsp:cNvPr id="0" name=""/>
        <dsp:cNvSpPr/>
      </dsp:nvSpPr>
      <dsp:spPr>
        <a:xfrm rot="10800000">
          <a:off x="3505200" y="2905212"/>
          <a:ext cx="3505200" cy="1452606"/>
        </a:xfrm>
        <a:prstGeom prst="trapezoid">
          <a:avLst>
            <a:gd name="adj" fmla="val 120652"/>
          </a:avLst>
        </a:prstGeom>
        <a:gradFill rotWithShape="0">
          <a:gsLst>
            <a:gs pos="0">
              <a:schemeClr val="accent1">
                <a:hueOff val="0"/>
                <a:satOff val="0"/>
                <a:lumOff val="0"/>
                <a:alphaOff val="0"/>
                <a:lumMod val="110000"/>
                <a:satMod val="105000"/>
                <a:tint val="67000"/>
              </a:schemeClr>
            </a:gs>
            <a:gs pos="50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dsp:txBody>
      <dsp:txXfrm rot="-10800000">
        <a:off x="3505200" y="2905212"/>
        <a:ext cx="3505200" cy="1452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512FB-876B-4407-B745-E0C75C092424}">
      <dsp:nvSpPr>
        <dsp:cNvPr id="0" name=""/>
        <dsp:cNvSpPr/>
      </dsp:nvSpPr>
      <dsp:spPr>
        <a:xfrm rot="10800000">
          <a:off x="0" y="0"/>
          <a:ext cx="10515600" cy="1452606"/>
        </a:xfrm>
        <a:prstGeom prst="trapezoid">
          <a:avLst>
            <a:gd name="adj" fmla="val 120652"/>
          </a:avLst>
        </a:prstGeom>
        <a:gradFill rotWithShape="0">
          <a:gsLst>
            <a:gs pos="64000">
              <a:schemeClr val="accent1">
                <a:hueOff val="0"/>
                <a:satOff val="0"/>
                <a:lumOff val="0"/>
                <a:lumMod val="110000"/>
                <a:satMod val="105000"/>
                <a:tint val="67000"/>
                <a:alpha val="31000"/>
              </a:schemeClr>
            </a:gs>
            <a:gs pos="10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dsp:txBody>
      <dsp:txXfrm rot="-10800000">
        <a:off x="1840229" y="0"/>
        <a:ext cx="6835140" cy="1452606"/>
      </dsp:txXfrm>
    </dsp:sp>
    <dsp:sp modelId="{6EB08966-6C32-490B-A67F-9421787336BF}">
      <dsp:nvSpPr>
        <dsp:cNvPr id="0" name=""/>
        <dsp:cNvSpPr/>
      </dsp:nvSpPr>
      <dsp:spPr>
        <a:xfrm rot="10800000">
          <a:off x="1752600" y="1452606"/>
          <a:ext cx="7010400" cy="1452606"/>
        </a:xfrm>
        <a:prstGeom prst="trapezoid">
          <a:avLst>
            <a:gd name="adj" fmla="val 120652"/>
          </a:avLst>
        </a:prstGeom>
        <a:gradFill rotWithShape="0">
          <a:gsLst>
            <a:gs pos="0">
              <a:schemeClr val="accent1">
                <a:hueOff val="0"/>
                <a:satOff val="0"/>
                <a:lumOff val="0"/>
                <a:alphaOff val="0"/>
                <a:lumMod val="110000"/>
                <a:satMod val="105000"/>
                <a:tint val="67000"/>
              </a:schemeClr>
            </a:gs>
            <a:gs pos="96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a:p>
          <a:pPr marL="0" lvl="0" indent="0" algn="ctr" defTabSz="1422400">
            <a:lnSpc>
              <a:spcPct val="90000"/>
            </a:lnSpc>
            <a:spcBef>
              <a:spcPct val="0"/>
            </a:spcBef>
            <a:spcAft>
              <a:spcPct val="35000"/>
            </a:spcAft>
            <a:buNone/>
          </a:pPr>
          <a:r>
            <a:rPr lang="en-US" sz="3200" b="1" kern="1200" dirty="0"/>
            <a:t>Constitution and Bylaws </a:t>
          </a:r>
        </a:p>
        <a:p>
          <a:pPr marL="0" lvl="0" indent="0" algn="ctr" defTabSz="1422400">
            <a:lnSpc>
              <a:spcPct val="90000"/>
            </a:lnSpc>
            <a:spcBef>
              <a:spcPct val="0"/>
            </a:spcBef>
            <a:spcAft>
              <a:spcPct val="35000"/>
            </a:spcAft>
            <a:buNone/>
          </a:pPr>
          <a:r>
            <a:rPr lang="en-US" sz="2800" b="0" kern="1200" dirty="0"/>
            <a:t>Binds all entities to the Corporate Body of the Church</a:t>
          </a:r>
          <a:endParaRPr lang="en-US" sz="3200" b="0" kern="1200" dirty="0"/>
        </a:p>
        <a:p>
          <a:pPr marL="0" lvl="0" indent="0" algn="ctr" defTabSz="1422400">
            <a:lnSpc>
              <a:spcPct val="90000"/>
            </a:lnSpc>
            <a:spcBef>
              <a:spcPct val="0"/>
            </a:spcBef>
            <a:spcAft>
              <a:spcPct val="35000"/>
            </a:spcAft>
            <a:buNone/>
          </a:pPr>
          <a:endParaRPr lang="en-US" sz="3200" b="1" kern="1200" dirty="0"/>
        </a:p>
      </dsp:txBody>
      <dsp:txXfrm rot="-10800000">
        <a:off x="2979419" y="1452606"/>
        <a:ext cx="4556760" cy="1452606"/>
      </dsp:txXfrm>
    </dsp:sp>
    <dsp:sp modelId="{5D74F201-0A5A-4F75-BCF1-3FE16A958451}">
      <dsp:nvSpPr>
        <dsp:cNvPr id="0" name=""/>
        <dsp:cNvSpPr/>
      </dsp:nvSpPr>
      <dsp:spPr>
        <a:xfrm rot="10800000">
          <a:off x="3505200" y="2905212"/>
          <a:ext cx="3505200" cy="1452606"/>
        </a:xfrm>
        <a:prstGeom prst="trapezoid">
          <a:avLst>
            <a:gd name="adj" fmla="val 120652"/>
          </a:avLst>
        </a:prstGeom>
        <a:gradFill rotWithShape="0">
          <a:gsLst>
            <a:gs pos="0">
              <a:schemeClr val="accent1">
                <a:hueOff val="0"/>
                <a:satOff val="0"/>
                <a:lumOff val="0"/>
                <a:alphaOff val="0"/>
                <a:lumMod val="110000"/>
                <a:satMod val="105000"/>
                <a:tint val="67000"/>
              </a:schemeClr>
            </a:gs>
            <a:gs pos="50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244600">
            <a:lnSpc>
              <a:spcPct val="90000"/>
            </a:lnSpc>
            <a:spcBef>
              <a:spcPct val="0"/>
            </a:spcBef>
            <a:spcAft>
              <a:spcPct val="35000"/>
            </a:spcAft>
            <a:buNone/>
          </a:pPr>
          <a:endParaRPr lang="en-US" sz="3200" b="1" kern="1200" dirty="0"/>
        </a:p>
      </dsp:txBody>
      <dsp:txXfrm rot="-10800000">
        <a:off x="3505200" y="2905212"/>
        <a:ext cx="3505200" cy="14526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512FB-876B-4407-B745-E0C75C092424}">
      <dsp:nvSpPr>
        <dsp:cNvPr id="0" name=""/>
        <dsp:cNvSpPr/>
      </dsp:nvSpPr>
      <dsp:spPr>
        <a:xfrm rot="10800000">
          <a:off x="0" y="0"/>
          <a:ext cx="10515600" cy="1452606"/>
        </a:xfrm>
        <a:prstGeom prst="trapezoid">
          <a:avLst>
            <a:gd name="adj" fmla="val 120652"/>
          </a:avLst>
        </a:prstGeom>
        <a:gradFill rotWithShape="0">
          <a:gsLst>
            <a:gs pos="64000">
              <a:schemeClr val="accent1">
                <a:hueOff val="0"/>
                <a:satOff val="0"/>
                <a:lumOff val="0"/>
                <a:lumMod val="110000"/>
                <a:satMod val="105000"/>
                <a:tint val="67000"/>
                <a:alpha val="31000"/>
              </a:schemeClr>
            </a:gs>
            <a:gs pos="10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dsp:txBody>
      <dsp:txXfrm rot="-10800000">
        <a:off x="1840229" y="0"/>
        <a:ext cx="6835140" cy="1452606"/>
      </dsp:txXfrm>
    </dsp:sp>
    <dsp:sp modelId="{6EB08966-6C32-490B-A67F-9421787336BF}">
      <dsp:nvSpPr>
        <dsp:cNvPr id="0" name=""/>
        <dsp:cNvSpPr/>
      </dsp:nvSpPr>
      <dsp:spPr>
        <a:xfrm rot="10800000">
          <a:off x="1752600" y="1452606"/>
          <a:ext cx="7010400" cy="1452606"/>
        </a:xfrm>
        <a:prstGeom prst="trapezoid">
          <a:avLst>
            <a:gd name="adj" fmla="val 120652"/>
          </a:avLst>
        </a:prstGeom>
        <a:gradFill rotWithShape="0">
          <a:gsLst>
            <a:gs pos="0">
              <a:schemeClr val="accent1">
                <a:hueOff val="0"/>
                <a:satOff val="0"/>
                <a:lumOff val="0"/>
                <a:alphaOff val="0"/>
                <a:lumMod val="110000"/>
                <a:satMod val="105000"/>
                <a:tint val="67000"/>
              </a:schemeClr>
            </a:gs>
            <a:gs pos="96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a:p>
          <a:pPr marL="0" lvl="0" indent="0" algn="ctr" defTabSz="1422400">
            <a:lnSpc>
              <a:spcPct val="90000"/>
            </a:lnSpc>
            <a:spcBef>
              <a:spcPct val="0"/>
            </a:spcBef>
            <a:spcAft>
              <a:spcPct val="35000"/>
            </a:spcAft>
            <a:buNone/>
          </a:pPr>
          <a:r>
            <a:rPr lang="en-US" sz="3200" b="1" kern="1200" dirty="0"/>
            <a:t>Constitution and Bylaws </a:t>
          </a:r>
        </a:p>
        <a:p>
          <a:pPr marL="0" lvl="0" indent="0" algn="ctr" defTabSz="1422400">
            <a:lnSpc>
              <a:spcPct val="90000"/>
            </a:lnSpc>
            <a:spcBef>
              <a:spcPct val="0"/>
            </a:spcBef>
            <a:spcAft>
              <a:spcPct val="35000"/>
            </a:spcAft>
            <a:buNone/>
          </a:pPr>
          <a:r>
            <a:rPr lang="en-US" sz="2800" b="0" kern="1200" dirty="0"/>
            <a:t>Entities are accountable to each other</a:t>
          </a:r>
        </a:p>
        <a:p>
          <a:pPr marL="0" lvl="0" indent="0" algn="ctr" defTabSz="1422400">
            <a:lnSpc>
              <a:spcPct val="90000"/>
            </a:lnSpc>
            <a:spcBef>
              <a:spcPct val="0"/>
            </a:spcBef>
            <a:spcAft>
              <a:spcPct val="35000"/>
            </a:spcAft>
            <a:buNone/>
          </a:pPr>
          <a:endParaRPr lang="en-US" sz="3200" b="1" kern="1200" dirty="0"/>
        </a:p>
      </dsp:txBody>
      <dsp:txXfrm rot="-10800000">
        <a:off x="2979419" y="1452606"/>
        <a:ext cx="4556760" cy="1452606"/>
      </dsp:txXfrm>
    </dsp:sp>
    <dsp:sp modelId="{5D74F201-0A5A-4F75-BCF1-3FE16A958451}">
      <dsp:nvSpPr>
        <dsp:cNvPr id="0" name=""/>
        <dsp:cNvSpPr/>
      </dsp:nvSpPr>
      <dsp:spPr>
        <a:xfrm rot="10800000">
          <a:off x="3505200" y="2905212"/>
          <a:ext cx="3505200" cy="1452606"/>
        </a:xfrm>
        <a:prstGeom prst="trapezoid">
          <a:avLst>
            <a:gd name="adj" fmla="val 120652"/>
          </a:avLst>
        </a:prstGeom>
        <a:gradFill rotWithShape="0">
          <a:gsLst>
            <a:gs pos="0">
              <a:schemeClr val="accent1">
                <a:hueOff val="0"/>
                <a:satOff val="0"/>
                <a:lumOff val="0"/>
                <a:alphaOff val="0"/>
                <a:lumMod val="110000"/>
                <a:satMod val="105000"/>
                <a:tint val="67000"/>
              </a:schemeClr>
            </a:gs>
            <a:gs pos="50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244600">
            <a:lnSpc>
              <a:spcPct val="90000"/>
            </a:lnSpc>
            <a:spcBef>
              <a:spcPct val="0"/>
            </a:spcBef>
            <a:spcAft>
              <a:spcPct val="35000"/>
            </a:spcAft>
            <a:buNone/>
          </a:pPr>
          <a:endParaRPr lang="en-US" sz="3200" b="1" kern="1200" dirty="0"/>
        </a:p>
      </dsp:txBody>
      <dsp:txXfrm rot="-10800000">
        <a:off x="3505200" y="2905212"/>
        <a:ext cx="3505200" cy="14526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512FB-876B-4407-B745-E0C75C092424}">
      <dsp:nvSpPr>
        <dsp:cNvPr id="0" name=""/>
        <dsp:cNvSpPr/>
      </dsp:nvSpPr>
      <dsp:spPr>
        <a:xfrm rot="10800000">
          <a:off x="0" y="0"/>
          <a:ext cx="10515600" cy="1452606"/>
        </a:xfrm>
        <a:prstGeom prst="trapezoid">
          <a:avLst>
            <a:gd name="adj" fmla="val 120652"/>
          </a:avLst>
        </a:prstGeom>
        <a:gradFill rotWithShape="0">
          <a:gsLst>
            <a:gs pos="64000">
              <a:schemeClr val="accent1">
                <a:hueOff val="0"/>
                <a:satOff val="0"/>
                <a:lumOff val="0"/>
                <a:lumMod val="110000"/>
                <a:satMod val="105000"/>
                <a:tint val="67000"/>
                <a:alpha val="31000"/>
              </a:schemeClr>
            </a:gs>
            <a:gs pos="10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dsp:txBody>
      <dsp:txXfrm rot="-10800000">
        <a:off x="1840229" y="0"/>
        <a:ext cx="6835140" cy="1452606"/>
      </dsp:txXfrm>
    </dsp:sp>
    <dsp:sp modelId="{6EB08966-6C32-490B-A67F-9421787336BF}">
      <dsp:nvSpPr>
        <dsp:cNvPr id="0" name=""/>
        <dsp:cNvSpPr/>
      </dsp:nvSpPr>
      <dsp:spPr>
        <a:xfrm rot="10800000">
          <a:off x="1752600" y="1452606"/>
          <a:ext cx="7010400" cy="1452606"/>
        </a:xfrm>
        <a:prstGeom prst="trapezoid">
          <a:avLst>
            <a:gd name="adj" fmla="val 120652"/>
          </a:avLst>
        </a:prstGeom>
        <a:gradFill rotWithShape="0">
          <a:gsLst>
            <a:gs pos="0">
              <a:schemeClr val="accent1">
                <a:hueOff val="0"/>
                <a:satOff val="0"/>
                <a:lumOff val="0"/>
                <a:alphaOff val="0"/>
                <a:lumMod val="110000"/>
                <a:satMod val="105000"/>
                <a:tint val="67000"/>
              </a:schemeClr>
            </a:gs>
            <a:gs pos="96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a:p>
          <a:pPr marL="0" lvl="0" indent="0" algn="ctr" defTabSz="1422400">
            <a:lnSpc>
              <a:spcPct val="90000"/>
            </a:lnSpc>
            <a:spcBef>
              <a:spcPct val="0"/>
            </a:spcBef>
            <a:spcAft>
              <a:spcPct val="35000"/>
            </a:spcAft>
            <a:buNone/>
          </a:pPr>
          <a:r>
            <a:rPr lang="en-US" sz="3200" b="1" kern="1200" dirty="0"/>
            <a:t>Constitution and Bylaws </a:t>
          </a:r>
        </a:p>
        <a:p>
          <a:pPr marL="0" lvl="0" indent="0" algn="ctr" defTabSz="1422400">
            <a:lnSpc>
              <a:spcPct val="90000"/>
            </a:lnSpc>
            <a:spcBef>
              <a:spcPct val="0"/>
            </a:spcBef>
            <a:spcAft>
              <a:spcPct val="35000"/>
            </a:spcAft>
            <a:buNone/>
          </a:pPr>
          <a:r>
            <a:rPr lang="en-US" sz="2800" b="0" kern="1200" dirty="0"/>
            <a:t>Facilitates Trust between entities and constituents</a:t>
          </a:r>
        </a:p>
        <a:p>
          <a:pPr marL="0" lvl="0" indent="0" algn="ctr" defTabSz="1422400">
            <a:lnSpc>
              <a:spcPct val="90000"/>
            </a:lnSpc>
            <a:spcBef>
              <a:spcPct val="0"/>
            </a:spcBef>
            <a:spcAft>
              <a:spcPct val="35000"/>
            </a:spcAft>
            <a:buNone/>
          </a:pPr>
          <a:endParaRPr lang="en-US" sz="3200" b="1" kern="1200" dirty="0"/>
        </a:p>
      </dsp:txBody>
      <dsp:txXfrm rot="-10800000">
        <a:off x="2979419" y="1452606"/>
        <a:ext cx="4556760" cy="1452606"/>
      </dsp:txXfrm>
    </dsp:sp>
    <dsp:sp modelId="{5D74F201-0A5A-4F75-BCF1-3FE16A958451}">
      <dsp:nvSpPr>
        <dsp:cNvPr id="0" name=""/>
        <dsp:cNvSpPr/>
      </dsp:nvSpPr>
      <dsp:spPr>
        <a:xfrm rot="10800000">
          <a:off x="3505200" y="2905212"/>
          <a:ext cx="3505200" cy="1452606"/>
        </a:xfrm>
        <a:prstGeom prst="trapezoid">
          <a:avLst>
            <a:gd name="adj" fmla="val 120652"/>
          </a:avLst>
        </a:prstGeom>
        <a:gradFill rotWithShape="0">
          <a:gsLst>
            <a:gs pos="0">
              <a:schemeClr val="accent1">
                <a:hueOff val="0"/>
                <a:satOff val="0"/>
                <a:lumOff val="0"/>
                <a:alphaOff val="0"/>
                <a:lumMod val="110000"/>
                <a:satMod val="105000"/>
                <a:tint val="67000"/>
              </a:schemeClr>
            </a:gs>
            <a:gs pos="50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244600">
            <a:lnSpc>
              <a:spcPct val="90000"/>
            </a:lnSpc>
            <a:spcBef>
              <a:spcPct val="0"/>
            </a:spcBef>
            <a:spcAft>
              <a:spcPct val="35000"/>
            </a:spcAft>
            <a:buNone/>
          </a:pPr>
          <a:endParaRPr lang="en-US" sz="3200" b="1" kern="1200" dirty="0"/>
        </a:p>
      </dsp:txBody>
      <dsp:txXfrm rot="-10800000">
        <a:off x="3505200" y="2905212"/>
        <a:ext cx="3505200" cy="14526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512FB-876B-4407-B745-E0C75C092424}">
      <dsp:nvSpPr>
        <dsp:cNvPr id="0" name=""/>
        <dsp:cNvSpPr/>
      </dsp:nvSpPr>
      <dsp:spPr>
        <a:xfrm rot="10800000">
          <a:off x="0" y="0"/>
          <a:ext cx="10515600" cy="1452606"/>
        </a:xfrm>
        <a:prstGeom prst="trapezoid">
          <a:avLst>
            <a:gd name="adj" fmla="val 120652"/>
          </a:avLst>
        </a:prstGeom>
        <a:gradFill rotWithShape="0">
          <a:gsLst>
            <a:gs pos="64000">
              <a:schemeClr val="accent1">
                <a:hueOff val="0"/>
                <a:satOff val="0"/>
                <a:lumOff val="0"/>
                <a:lumMod val="110000"/>
                <a:satMod val="105000"/>
                <a:tint val="67000"/>
                <a:alpha val="31000"/>
              </a:schemeClr>
            </a:gs>
            <a:gs pos="10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dsp:txBody>
      <dsp:txXfrm rot="-10800000">
        <a:off x="1840229" y="0"/>
        <a:ext cx="6835140" cy="1452606"/>
      </dsp:txXfrm>
    </dsp:sp>
    <dsp:sp modelId="{6EB08966-6C32-490B-A67F-9421787336BF}">
      <dsp:nvSpPr>
        <dsp:cNvPr id="0" name=""/>
        <dsp:cNvSpPr/>
      </dsp:nvSpPr>
      <dsp:spPr>
        <a:xfrm rot="10800000">
          <a:off x="1748463" y="1452606"/>
          <a:ext cx="7018672" cy="1452606"/>
        </a:xfrm>
        <a:prstGeom prst="trapezoid">
          <a:avLst>
            <a:gd name="adj" fmla="val 120652"/>
          </a:avLst>
        </a:prstGeom>
        <a:gradFill rotWithShape="0">
          <a:gsLst>
            <a:gs pos="0">
              <a:schemeClr val="accent1">
                <a:hueOff val="0"/>
                <a:satOff val="0"/>
                <a:lumOff val="0"/>
                <a:alphaOff val="0"/>
                <a:lumMod val="110000"/>
                <a:satMod val="105000"/>
                <a:tint val="67000"/>
              </a:schemeClr>
            </a:gs>
            <a:gs pos="96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b="1" kern="1200" dirty="0"/>
        </a:p>
        <a:p>
          <a:pPr marL="0" lvl="0" indent="0" algn="ctr" defTabSz="1422400">
            <a:lnSpc>
              <a:spcPct val="90000"/>
            </a:lnSpc>
            <a:spcBef>
              <a:spcPct val="0"/>
            </a:spcBef>
            <a:spcAft>
              <a:spcPct val="35000"/>
            </a:spcAft>
            <a:buNone/>
          </a:pPr>
          <a:r>
            <a:rPr lang="en-US" sz="3200" b="1" kern="1200" dirty="0"/>
            <a:t>Constitution and Bylaws </a:t>
          </a:r>
        </a:p>
        <a:p>
          <a:pPr marL="0" lvl="0" indent="0" algn="ctr" defTabSz="1422400">
            <a:lnSpc>
              <a:spcPct val="90000"/>
            </a:lnSpc>
            <a:spcBef>
              <a:spcPct val="0"/>
            </a:spcBef>
            <a:spcAft>
              <a:spcPct val="35000"/>
            </a:spcAft>
            <a:buNone/>
          </a:pPr>
          <a:r>
            <a:rPr lang="en-US" sz="2800" b="0" kern="1200" dirty="0"/>
            <a:t>= </a:t>
          </a:r>
          <a:r>
            <a:rPr lang="en-US" sz="2400" b="0" kern="1200" dirty="0"/>
            <a:t>FRAMES CHARACTER + COMPETENCE INTO STRUCTURE</a:t>
          </a:r>
        </a:p>
        <a:p>
          <a:pPr marL="0" lvl="0" indent="0" algn="ctr" defTabSz="1422400">
            <a:lnSpc>
              <a:spcPct val="90000"/>
            </a:lnSpc>
            <a:spcBef>
              <a:spcPct val="0"/>
            </a:spcBef>
            <a:spcAft>
              <a:spcPct val="35000"/>
            </a:spcAft>
            <a:buNone/>
          </a:pPr>
          <a:endParaRPr lang="en-US" sz="3200" b="1" kern="1200" dirty="0"/>
        </a:p>
      </dsp:txBody>
      <dsp:txXfrm rot="-10800000">
        <a:off x="2976731" y="1452606"/>
        <a:ext cx="4562136" cy="1452606"/>
      </dsp:txXfrm>
    </dsp:sp>
    <dsp:sp modelId="{5D74F201-0A5A-4F75-BCF1-3FE16A958451}">
      <dsp:nvSpPr>
        <dsp:cNvPr id="0" name=""/>
        <dsp:cNvSpPr/>
      </dsp:nvSpPr>
      <dsp:spPr>
        <a:xfrm rot="10800000">
          <a:off x="3505200" y="2905212"/>
          <a:ext cx="3505200" cy="1452606"/>
        </a:xfrm>
        <a:prstGeom prst="trapezoid">
          <a:avLst>
            <a:gd name="adj" fmla="val 120652"/>
          </a:avLst>
        </a:prstGeom>
        <a:gradFill rotWithShape="0">
          <a:gsLst>
            <a:gs pos="0">
              <a:schemeClr val="accent1">
                <a:hueOff val="0"/>
                <a:satOff val="0"/>
                <a:lumOff val="0"/>
                <a:alphaOff val="0"/>
                <a:lumMod val="110000"/>
                <a:satMod val="105000"/>
                <a:tint val="67000"/>
              </a:schemeClr>
            </a:gs>
            <a:gs pos="50000">
              <a:schemeClr val="accent1">
                <a:hueOff val="0"/>
                <a:satOff val="0"/>
                <a:lumOff val="0"/>
                <a:lumMod val="105000"/>
                <a:satMod val="103000"/>
                <a:tint val="73000"/>
                <a:alpha val="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244600">
            <a:lnSpc>
              <a:spcPct val="90000"/>
            </a:lnSpc>
            <a:spcBef>
              <a:spcPct val="0"/>
            </a:spcBef>
            <a:spcAft>
              <a:spcPct val="35000"/>
            </a:spcAft>
            <a:buNone/>
          </a:pPr>
          <a:endParaRPr lang="en-US" sz="3200" b="1" kern="1200" dirty="0"/>
        </a:p>
      </dsp:txBody>
      <dsp:txXfrm rot="-10800000">
        <a:off x="3505200" y="2905212"/>
        <a:ext cx="3505200" cy="1452606"/>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8-01-21T22:05:28.24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24 0,'51'0'204,"11"0"-204,-1 0 15,0 0-15,21 0 16,-1 0-16,11 0 15,20 0-15,0 0 0,-71 0 16,20 0-16,1 0 16,-22 0-16,-9 0 15,10 0-15,-31 0 16,31 0-16,-31 0 16,10 0-16,11 0 15,-11 0 1,-9 0-16,9 0 0,0 0 15,-9 0 64,9 0-48,11 0-31,30 0 0,0 0 15,-20 0-15,41 0 16,9 0-16,-9-21 16,-41 21-16,20 0 15,0 0-15,-30 0 16,-11 0-16,-10 0 16,11 0-16,-1 0 15,-10 0 63,-10 11-46,21-11 14,-11 0 17,10 0-47,1 0 15,-11 0-16,10 0 1,-9 0 15,9 0 16,0 0 0,-9 0 94,9 0-63,-10 0 16,11 0-79,-11 0 16,10 0-31,1 0 47,-11 0-47</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1-21T22:08:35.8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23491 8745 0,'0'0'0,"0"0"15,0 0 1,0 0-16,0 0 16,0 0-1,0 0-15,0 0 16,0 0-16,0 0 15,0 0 1,0 0-16,0 0 16,8 3-1,2-3-15,4 0 16,4 4 0,0-1-16,3 0 15,0 0 1,11 0-16,3 0 15,21 0-15,36 1 16,-4-4 0,-17 0-16,-11 3 15,-7-3 1,3-3-16,18 3 16,39 0-1,0-4-15,-25 8 16,-21-8-16,7-2 15,25 0 1,42-4-16,-28 4 16,-39 0-1,-3 3-15,-4-3 16,28 2-16,32 1 16,-25 0-1,-14 0-15,-20 3 16,-1-3-1,14 3-15,10-3 16,-6 6 0,-14-3-16,-15 0 15,-14 3-15,-10-3 16,-7 3 0,-4 0-16,-3 4 15,-4-4 1,0 0-16,-4 0 15,-2 0-15,2-3 16,-3 3 0,0 0-16,-3 0 15,3-3 1,-4 4-16,-3-4 16,0 0-1,0 0-15</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1-21T22:08:39.2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19657 8748 0,'0'0'0,"0"0"16,0 0 0,0 0-16,0 0 15,0 0 1,0 0-16,0 0 15,0 0 1,0 0-16,0 0 16,0 0-16,0 0 15,0 0 1,0 0-16,0 0 16,0 0-1,0 0-15,0 0 16,0 0-16,0 0 15,0 0 1,0 0-16,0 0 16,7 4-1,3-4-15,5 3 16,-1 0 0,3-3-16,1 3 15,3-3-15,0 3 16,7-3-1,11 0-15,14 3 16,7-3 0,0 0-16,-7 0 15,-7 0 1,-11 0-16,0 3 16,4-6-16,-3 3 15,-1-3 1,11 0-16,17 0 15,18 0 1,0 0-16,-10-1 16,-15 4-1,-3 4-15,-3-8 16,-1 4-16,22 0 16,31-3-1,0 3-15,-21-3 16,-17 3-1,-8 3-15,-3-3 16,4 0 0,24 0-16,14 3 15,-10 1-15,-15-1 16,-13 0 0,-4 3-16,-4-3 15,8 4 1,17-1-16,17 3 15,-6-2-15,-14 2 16,-15 0 0,-7-2-16,-3-1 15,11 3 1,20-2-16,29 2 16,-14-6-1,-14 0-15,-15-3 16,-17 0-16,-4-3 15,1 0 1,2 3-16,1 0 16,-3-3-1,-8 3-15,-7 3 16,0-6 0,-6 3-16,-5 0 15,-3 0-15,0 0 16,-3 0-1,0 0-15,-4-3 16,-7 3 0,0 0-16,0 0 15</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1-21T22:08:41.7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6456 9633 0,'0'0'16,"0"0"-16,0 0 15,0 0 1,0 0-16,0 0 16,0 0-1,0 0-15,0 0 16,0 0-16,0 0 16,0 0-1,0 0-15,0 0 16,0 0-1,0 0-15,0 0 16,0 0 0,0 0-16,10 0 15,15 3-15,0 0 16,7 0 0,13 0-16,26-3 15,35 0 1,-11 0-16,-21 3 15,-7 1 1,-10-4-16,13 6 16,22-3-16,21 3 15,-21-3 1,-18 1-16,-18 2 16,4 0-1,25 4-15,35-1 16,-7 3-1,-25 1-15,-18-4 16,-3-2-16,18 2 16,53-3-1,-8 1-15,-35-4 16,-24 0 0,10 0-16,39 0 15,14 0-15,-35 0 16,-22-3-1,-3 4-15,53-4 16,36 0 0,-50 0-16,-25-4 15,0 4 1,50-3-16,6 0 16,-38 0-16,-25-3 15,0-1 1,25 1-16,21-3 15,-28 6 1,-21-4-16,-18 4 16,-4 0-1,0 0-15,15 0 16,7 0-16,6 3 16,-17-3-1,-10-1-15,-15 4 16,-3-3-1,-11 0-15,-3 3 16,-4 0 0,-7 0-16,0 0 15,0 0-15,-3 0 16,-4-3 0,4 3-16,-4 0 15,0 0 1,0 0-16,0 0 15,-4 0-15,1 0 16,3 0 0,-4 0-16,1-3 15,-1 3 1,1 0-16,0 0 16,-1 0-1,1 0-15,-1 0 16,-3 0-16,11 0 15,-11 0 1,0 0-16,0 0 16</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1-21T22:08:43.7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23887 8181 0,'0'0'0,"0"0"15,0 0 1,0 0-16,0 0 16,0 0-1,0 0-15,0 0 16,0 0-16,0 0 16,0 0-1,0 0-15,0 0 16,0 0-1,0 0-15,0 0 16,7 0 0,17 0-16,19 0 15,-1 0-15,-3 3 16,0 0 0,3 0-16,11 0 15,21 4 1,28 2-16,1 1 15,-26 2-15,-6-3 16,-4-2 0,21 2-16,35-3 15,-6-2 1,-29-1-16,-17-3 16,3-3-1,21-4-15,28-2 16,-13 3-16,-33 6 15,-17 0 1,-3-4-16,6 4 16,15 0-1,17 0-15,-3 0 16,-22-3-16,-13 6 16,-8-3-1,-10-3-15,0 0 16,-4 3-1,0-3-15,-6 0 16,-8 3 0,-4 0-16,-2 0 15,-5 0-15,-3 0 16,0 0 0,-3 0-16,3 0 15,-4 0 1,4 0-16,-3-3 15,3 3 1,-3 0-16,3 0 16,-4 0-16,1 0 15,3-3 1,-4 3-16,8 3 16,-11-3-1,0 0-15,0 0 16</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1-21T22:08:45.5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6414 8745 0,'0'0'0,"0"0"16,0 0-1,0 0-15,0 0 16,0 0-16,0 0 16,0 0-1,0 0-15,0 0 16,0 0-1,0 0-15,0 0 16,0 0 0,0 0-16,10 0 15,1-3 1,-1 3-16,8-3 16,-4 0-16,4 3 15,-1-3 1,1 3-16,3 0 15,0-3 1,4 3-16,17 0 16,22 3-16,10 0 15,11 0 1,-18 3-16,-7 4 16,-8-1-1,8 1-15,29 2 16,13 7-1,0-7-15,-24 1 16,-11-4-16,3 1 16,22-1-1,28 4-15,7-7 16,-35 0 0,-22-6-16,1 0 15,17 0 1,11-3-16,-11 3 15,-17-3-15,-15 3 16,-14 3 0,-6 0-16,-12 0 15,1 4 1,-4-4-16,0-3 16,-6 3-16,-15-3 15,0 0 1,0 0-16</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1-21T22:08:48.0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6791 8137 0,'0'0'0,"0"0"15,0 0 1,0 0-16,0 0 16,0 0-1,0 0-15,0 0 16,0 0-16,0 0 15,0 0 1,0 0-16,0 0 16,0 0-1,0 0-15,0 0 16,0 0 0,0 0-16,0 0 15,0 0-15,0 0 16,0 0-1,7-6-15,14-4 16,18-2 0,10-4-16,8 0 15,-11 1 1,0 5-16,17-2 16,25-1-16,29 1 15,-19 9 1,-20-1-16,-7 8 15,10-1 1,49 3-16,15-3 16,-39-3-16,-22-3 15,5-3 1,55-7-16,1 1 16,-43-1-1,-17 10-15,3 3 16,28 3-1,15 6-15,-39 4 16,-32-4-16,-4 4 16,-10-4-1,-11 1-15,-3-1 16,0-3 0,0 1-16,-32-7 15,0 0 1,0 0-16</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1-21T22:08:51.15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25033 7582 0,'0'0'16,"0"0"-16,0 0 16,0 0-1,0 0-15,0 0 16,0 0 0,0 0-16,0 0 15,0 0 1,0 0-16,0 0 15,0 0-15,0 0 16,0 0 0,21-9-16,22-4 15,6-3 1,-3 1-16,3 2 16,1 4-1,6-1-15,18 1 16,14 6-16,-14 0 15,-3 3 1,-15 3-16,-3 0 16,11 6-1,17 1-15,18-1 16,-11-3 0,-17 4-16,-26-7 15,-6 0-15,-11 0 16,-6 0-1,-5-3-15,-3 3 16,0 1 0,-3-4-16,0 0 15,-4 3-15,0-3 16,0 0 0,-4 0-16,1 3 15,3-3 1,-4 0-16,1 0 15,-4 0 1,0 0-16,7 3 16,-7-3-16,0 0 15,0 0 1</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8-01-21T22:08:09.404"/>
    </inkml:context>
    <inkml:brush xml:id="br0">
      <inkml:brushProperty name="width" value="0.05292" units="cm"/>
      <inkml:brushProperty name="height" value="0.05292" units="cm"/>
      <inkml:brushProperty name="color" value="#FFFF00"/>
    </inkml:brush>
  </inkml:definitions>
  <inkml:trace contextRef="#ctx0" brushRef="#br0">3429 14327 0,'0'0'0,"0"0"16,0 0-16,0 0 15,4-9 1,3-10-16,0-34 16,-7 53-1,0 0-15,0 0 16</inkml:trace>
  <inkml:trace contextRef="#ctx0" brushRef="#br0" timeOffset="1495.06">2533 13324 0,'0'0'0,"0"0"16,0 0-1,0-16-15,-11-69 16,-6-87 0,17 172-16,0 0 15,0 0 1</inkml:trace>
  <inkml:trace contextRef="#ctx0" brushRef="#br0" timeOffset="6153.36">23555 8774 0,'0'0'15,"0"0"-15,0 0 16,0 0 0,0 0-16,0 0 15,0 0-15,0 0 16,0 0 0,0 0-16,7 0 15,0 3 1,-3 0-16,3-3 15,0 3 1,-4 0-16,4 0 16,0-3-16,0 3 15,0-3 1,1 4-16,-1-4 16,3 0-1,-3 0-15,7 0 16,-3-4-1,7 4-15,6 0 16,4-3-16,18 3 16,11 0-1,3 0-15,-4 0 16,-3 0 0,-14 0-16,0 0 15,0-3 1,-4 3-16,7-3 15,22 0-15,13 3 16,15-6 0,-25 2-16,-3 1 15,-12 3 1,1-3-16,7-3 16,21 0-16,18 2 15,-14-2 1,-11 3-16,-18 3 15,1-3 1,-15 0-16,8 0 16,6 3-1,18-3-15,14-1 16,-21 1-16,-7 3 16,-7-3-1,-14 3-15,0 0 16,0 0-1,-8 0-15,-2-3 16,2 6 0,1-3-16,-7 0 15,7 0-15,-4 0 16,0 3 0,4-3-16,0 3 15,3-3 1,-7 4-16,0-4 15,-3 3 1,-4-3-16,-7 0 16,0 0-16,-7 0 15,4 0 1,-11 0-16,0 0 16,0 0-1</inkml:trace>
</inkml:ink>
</file>

<file path=ppt/ink/ink2.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8-01-21T22:05:40.942"/>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38 0,'20'0'265,"21"0"-249,-21-20-16,11 20 16,-11 0-16,11 0 15,10-10-15,-31 10 0,10 0 16,11 0-16,-11 0 15,1 0-15,9 0 16,11 0-16,-10 0 16,-11 0-16,-10 0 15,31 0-15,-10 0 16,-11 0-16,11 0 0,-11 0 16,11 0-16,10 0 15,-11 0 1,-9 0-1,-1 0-15,11 0 16,-11 0-16,-10 0 16,31 0-16,-31 0 15,11 0-15,9 0 0,11 0 16,-10 0 0,10 0-16,-11 0 0,11 0 15,0 0-15,20 0 16,-30 0-16,9 0 15,1 0-15,-10 0 16,-11 0-16,11 0 16,10 0-16,-31 20 15,10-20-15,1 0 16,-11 0-16,10 0 0,-10 0 16,11 0-16,-11 0 15,10 0-15,1 0 16,-11 0-16,10 0 15,-9 20-15,9-20 16,21 11-16,-31-11 16,10 0-16,11 0 15,10 0-15,-11 0 0,11 0 16,-10 0-16,30 0 16,10-11-16,-40-9 15,30 20-15,-20 0 16,0 0-16,-11 0 15,11 0-15,-31 0 16,31 0-16,-31 0 16,11 0-16,9 0 15,-9 0-15,-11 0 0,10 0 16,11 0 0,10 0-1,0 0 1,-11 0-1,11 0 1,-31 0-16,11 0 16,9 0-16,11 0 0,0 0 15,-11 0-15,11 0 16,-10 0-16,10 0 16,-11 0-16,11 0 15,0 0-15,-11 10 16,11-10-16,0 21 15,-31-21-15,11 0 16,9 0-16,-9 20 16,-1-10-16,11-10 0,-11 0 15,-10 0-15,11 0 16,-11 21-16,10-21 16,1 20-16,9-20 15,-9 0-15,-11 0 16,21 0-16,9 20 15,1-20-15,20 0 16,1 0-16,-32 0 0,11 0 16,0 0-16,-11 0 15,11 0-15,0 11 16,-10-11-16,-11 0 16,-10 0-16,31 0 15,-31 0-15,11 0 16,-1 0-16,-10 0 15,31 0-15,-31 0 16,11 0-16,-11 20 0,10-20 16,11 0-16,10 0 15,-11 0 1,-9 20 0,-1-20-16,11 0 15,-11 0-15,-10 0 16,11 0-16,-11 0 15,31 0-15,-11 0 0,-9 0 16,-1 0-16,11 0 16,-11 11-16,-10-11 15,21 0-15,-11 0 16,1 0-16,9 0 16,-9 0-16,-11 20 15,31-20-15,-31 0 16,10 0-16,11 20 0,-11-9 15,-10-11-15,31 0 16,-31 0-16,11 20 16,9-20-16,-9 0 15,-1 0-15,-10 10 16,11-10 0,-11 0-16,10 0 15,1 0 1,-11 0-16,10 0 0,-9 0 15,9 0-15,0 21 16,11-21-16,-11 0 16,-9 0-16,29 0 15,-9 0-15,10 0 16,-31 0-16,10 0 16,11 0-16,-11 0 15,-9 0-15,29 0 16,-9 0-16,10 0 15,-21 0 1,-10 0 0,11 0-16,-11 0 15,10 0 1,1 0-16,-11 0 16,10 0-16,-9 0 15,9 0-15,0 0 16,-9 0-16,9 0 15,-10 0 1,11 0 0,-11 0-1,31 0 79,-1-11-94,22-9 16,-1 20-16,0-20 15,0 20-15,1 0 0,-1-21 16,-20 21-16,-11 0 16,-9 0-16,-11 0 15,10 0-15,1 0 16,-11 0 62,31-20-62,-11 20-16,11-21 15,0 1-15,0 20 16,-31 0-16,31 0 15,-31-10-15,10 10 16,-10 0-16,11 0 16,9 0 46,32-21-62,-22 21 16,22 0-16,29-20 15,-60 20-15,30 0 16,0 0-16,-20 0 16,-10 0-16,10 0 0,-31-20 15,10 20-15,11 0 16,-11 0-16,1 0 16,9 0-16,-9 0 15,-11 0-15,31 0 16,-31 0-16,10 0 15,-10 0-15,11 0 16,-1 0-16,-10 0 16,31 0-16,-31 0 0,11 0 15,9 0-15,11 0 16,-10 0-16,10 0 16,-11 0-16,11 0 15,-21 0-15,-9 0 16,9 0 15,-10 0 47,51 0-62,-30 0-16,-11 0 15,11 0-15,10 0 16,-31 0-16,10 0 0,1 0 16,-11 0-16,10 0 15,-9 0-15,9 0 94,0 0-63,11 0-31,-11 0 16,-9 0-16,9 0 16,-10 0-16,11 0 15,-1 0 1,-10 0 15,-10 10 47,21-10 0,-21-10 750,0-11-531,10 21-250,10 0 0,11 0 16,10 0-63,0 0 15,10 0-15,-11 0 16,1 0-16,-10 0 15,-11 0-15,11 0 16,-11 0-16,-10 0 16,31 0-1,-31 0-15,11 0 63,9 0-48,11 0-15,-20 0 16,9 0-16,-9 0 0,9 0 16,-20 0-16,11 0 15,-1 0 1,-10 0-16,31 0 109,-10 0-109,-11 0 16,-10 0-16,31 0 16,-10 0-16,10 0 15,-21 0-15,11 0 16,-11 0-16,11 0 15,9 0-15,-9 0 16,-11 0-16,-9 0 0,9 0 16,-10 0-16,31 0 15,-41 10-15,10-10 16,11 0-16,-1 0 16,-10 0-16,11 0 15,-11 0-15,10 0 16,1 0-16,-11 0 15,10 0-15,-10 0 0,11 21 16,-1-21-16,-10 0 16,31 0-16,-41 10 15,10-10-15,11 0 16,9 0-16,11 0 16,-10 0-1,-11 0 1,-10 20-1,11-20-15,-1 0 16,-10 0-16,11 11 16,-11-11-16,10 0 15,11 0-15,-11 0 16,1 0-16,9 0 16,-9 0-16,-11 0 15,10 0-15,-9 20 16,-11-10 62,61-10-62,0 0-16,-51 0 15,31 0-15,-31 0 16,31 0-16,-31 0 0,11 0 15,-11 0-15,10 0 16,1 0 0,-11 0-16,10 0 78,31 0-78,-10 0 0,-31 0 15,31 0-15,-10 0 16,-11 0-16,11 0 16,-11 0-16,-10 0 15,11 0-15,-1 0 16,-10 0 78,51 0-94,1 31 15,-1-11-15,0-20 16,0 0-16,-20 0 16,-10 0-16,10 0 15,-41 10-15,10-10 0,10 0 16,11 0 78,10 0-79,-11 0-15,-9 0 0,-1 0 16,-10 0-1,11 0-15,-11 0 16,10 0-16,11-10 141,10 10-141,-1 0 15,-9-10-15,10 10 16,0 0-16,-31 0 16,31 0-16,-31 0 0,10 0 15,-10 0 16,11 0 1,50-20-1,-30 20-31,0 0 16,20 0-16,-30 0 15,-11 0-15,11 0 16,-11 0-16,-10 0 15,11 0-15,-1 0 94,11-21-78,9 21-1,-29 0-15,9 0 16,11 0-16,-11 0 16,-10 0-16,11 0 15,-1 0 48,11 0-48,9 0-15,-9 0 16,10 0-16,20 0 16,0 0-16,-30 0 0,10 0 15,-31 0-15,10 0 16,1 0 78,30 0-94,-11 0 15,-9 0-15,-11 0 16,-9 0-16,9 0 16,0 0-16,11-20 109,10 20-93,-31 0-16,10 0 15,11 0-15,-11 0 47,11-21 47,10 1-79,-21 20-15,-10 0 79,11 0-17,-1 0-46,82-41-16,-71 41 15,10-20-15,20 20 16,0 0-16,-40 0 16,-11 0-16,10 0 78,1 0-63,9 0-15,11 0 16,-31 0 0,11 0-16,-11 0 203,31 0-188,-31 0-15,31 0 16,-31 0-16,10 0 16,-10 0-16,11 0 0,-1 0 31,-10 0 63,11 0 77,-11 0-171,10 0 16,1 0-16,9 0 141,-9 0-141,-11 0 31,10 0 78,11 0-109,-11 0 16,-9 0-16,9 0 16,0 0 202,-9 0-218,9 0 110,-10 0-95,11 0 1,-11 0 0,10 0-1,1 0 1,-11 0-1,10 0 1,-10 0 375,11 0-376,-1 0 48,-10 0-48,-10-10 1,21 10 0,-11 0 46,10-21 126,-30 21-1</inkml:trace>
</inkml:ink>
</file>

<file path=ppt/ink/ink3.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8-01-21T22:05:50.915"/>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0,'10'0'391,"0"0"-391,31 0 15,-31 0 1,10 0-16,11 0 16,-11 0-16,31 0 15,-20 0-15,10 0 16,-21 0-16,-10 0 16,31 0-16,-31 0 15,11 0-15,9 0 0,-9 0 16,9 0-16,11 0 15,-10 0-15,30 0 16,-20 21-16,20-21 16,0 0-16,-20 0 15,-10 0-15,10 0 16,-11 0-16,-9 0 16,-1 20-16,11-20 15,-11 0-15,-10 0 0,21 0 16,10 0-16,-21 0 15,-10 0-15,31 0 16,-10 0-16,9 21 16,22-21-16,-1 0 15,-20 0-15,40 0 16,-40 0-16,41 0 16,-42 0-16,11 0 0,-10 0 15,0 20-15,-10-20 16,-11 0-16,11 0 15,9 0-15,1 0 16,-31 0-16,11 0 16,9 0-16,-9 0 15,9 0-15,-9 0 16,9 0-16,11 0 16,-10 0-16,10 0 0,-11 0 15,31 0-15,1 0 16,-22 0-16,1 0 15,-10 0-15,30 0 16,-20 0-16,-11 0 16,11 0-16,-20 0 15,9 0-15,-20 0 16,11 0-16,-1 0 0,-10 0 16,11 0-16,-11 0 15,31 0-15,-31 0 16,10 0-16,1 0 15,-11 0-15,31 0 16,-31 0-16,31 0 16,-11 10-16,-9-10 15,9 0-15,11 0 0,0 21 16,-10-21-16,9 0 16,-19 0-16,9 0 15,11 0-15,-31 0 16,21 0-16,-11 0 15,1 0-15,10 0 16,-11 0 0,-10 0-1,-10 20 32,-20-20 469,-1 0-501,11 0-15,-10 0 16,9 0-16,-9 0 31,10 0-15,-11 0 0,1 0-16,10 0 15,-11 0 1,11 0-1,-10 0-15,-1 0 0,11 0 16,-31-10-16,11 10 16,-11 0-1,10 0 1,11 0 0,0 0-1,-11 0 1,11 0-16,9 0 15,-9 0 1,10-10-16,-11 10 0,1-21 16,10 21-16,-11 0 15,11 0 1,-10 0-16,-1 0 16,11 0-1,-10 0 79,10 0-47,-11 0 15,1 0-62,-11-20 16,11 10-16,-11 10 16,-10 0-16,11 0 15,-11 0-15,0-21 16,11 21-16,9 0 0,11 0 15,-10 0-15,-1 0 16,11 0 297,-10 0-282,9 0-31,11-20 31</inkml:trace>
</inkml:ink>
</file>

<file path=ppt/ink/ink4.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8-01-21T22:06:04.916"/>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67 0,'41'0'234,"20"0"-234,0 0 0,-30 0 16,9 0-16,-9 0 15,10 0-15,-21 0 16,11-20-16,10 20 16,-11 0-16,11-20 15,0 20-15,-11 0 16,11 0-16,-10 0 15,10 0-15,-1 0 0,22 0 16,-32 0-16,31 0 16,-20 0-16,-10 0 15,10 0-15,-11 0 16,11 0-16,0 0 16,-31 0-16,10 0 15,11 0-15,-11 0 0,-9 0 16,9 0-16,0 0 15,-9 0-15,9 0 16,-10 0-16,11 0 16,9 0-16,-9 0 15,-11 0-15,31 0 16,-11 0-16,11 0 16,0 0-16,-10 0 15,9 0-15,-9 0 16,10 0-16,0 0 0,-31 0 15,10 0-15,11 0 16,-11 0-16,-10 0 16,31 0-16,-31 0 15,11 0-15,9 0 16,11 0 0,-31 0-16,11 0 15,9 0-15,-9 0 0,-1 0 16,-10 0-16,11 0 15,9 0-15,11 0 16,-10 0-16,-11 0 16,11 0-16,10 0 15,-11 0-15,11 0 16,0 0-16,-31 0 16,31 0-16,-11 0 0,11 0 15,-10 0-15,-11 0 16,11 0-16,-11 0 15,11 0-15,-11 0 16,1 0-16,9 0 16,-20 0-16,11 0 15,-1 0-15,-10 0 16,11 0 0,-11 10-16,10-10 15,1 0-15,-11 0 16,10 0-1,-9 0-15,9 10 16,0-10 0,-9 0-16,9 0 15,-10 0 1,31 0 0,-10 0-16,9 0 15,-19 0 1,-11 0-16,31 0 15,-31 20-15,10-20 16,11 0-16,-11 0 16,-9 0-16,29 0 15,-29 11-15,9-11 16,11 0-16,-11 0 0,-10 0 16,31 20-16,-21-20 15,-9 0-15,9 0 16,-10 0-16,11 20 15,-11-20-15,10 0 16,1 0 0,9 0-16,-9 0 31,-11 0-31,10 0 0,-10 0 16,31 0-1,-10 0 1,10 0-1,-21 0-15,-10 0 16,11 0-16,-11 0 16,31 0-16,-31 0 15,10 11-15,1-11 0,-11 0 16,20 0-16,-9 0 16,-1 0-16,11 0 15,-11 20-15,-9-20 16,29 0-16,-9 0 15,-11 0-15,11 0 16,-11 10-16,11-10 16,-11 21-16,-9-21 0,9 0 15,0 0-15,11 0 16,-11 0 0,-9 20-1,19-20 1,-9 0-1,-1 10-15,-10-10 16,11 0-16,-11 0 0,10 0 16,11 0-16,-11 0 15,11 0-15,-11 0 16,21 21-16,-31-21 16,21 0-16,-11 0 15,11 0-15,-11 0 16,1 0-16,9 20 15,11-20-15,-31 0 16,11 0-16,9 0 0,11 0 16,-31 0-16,11 0 15,9 0-15,-9 0 16,-1 0-16,11 0 16,-11 0-16,-10 0 15,11 0 1,-11 0-16,10 0 15,1 0 1,-11 0-16,10 0 16,-10 0-1,11 0-15,-1 0 16,-10 0-16,11 0 16,-11 0-16,31 0 15,-11 0 1,-9 0-16,-11 0 15,31 0-15,-31 0 0,10 0 16,11 0-16,-11 0 16,1 0-16,-11 10 15,10-10-15,11 0 16,-11 0-16,-9 0 16,29 0-16,-29 0 15,9 0-15,0 0 16,-9 0-16,9 0 15,-10 0-15,11 21 0,-1-21 16,-10 0-16,11 0 16,9 0-16,-9 0 15,-11 0 1,10 0-16,-10 20 16,11-20-1,-1 0-15,-10 0 16,11 0-16,-11 0 15,10 0 1,11 0 0,-11 0-1,1 0-15,-11 0 16,10 0-16,-9 0 16,9 0-1,-20 10 95,51-10-110,10-10 15,0 10-15,1 0 16,9-20-16,-10 20 15,-30 0-15,10 0 16,-31 0-16,10 0 16,1 0-16,-11 0 15,41 0 48,10 0-63,-20 0 15,-21 0-15,-9 0 16,29 0-16,-9 0 16,-11 0-1,-9 0 1,29 0 31,-9 0-47,10-21 15,0 21-15,-11 0 16,11 0-16,-21 0 16,-9 0-16,9 0 15,-10 0 1,11 0 46,-11 0-15,10 0 31,1 0-46,-11 0 15,10 0-16,-10 0 47,11 0-62,-1-20-1,-10 20 1,11 0-1,-11 0 1,10 0 47,1 0-32,-21-10-16,10 10 1,10-21 15,-20 11 297</inkml:trace>
</inkml:ink>
</file>

<file path=ppt/ink/ink5.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8-01-21T22:06:07.91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0,'31'0'218,"10"0"-218,20 0 16,-20 0-16,-11 0 16,11 0-16,-31 0 15,31 0-15,-10 0 16,-11 0-16,-10 0 15,11 0-15,9 0 16,11 0-16,-20 0 16,9 0-16,-9 0 15,9 0-15,-9 0 16,-11 0-16,10 0 16,-10 0-16,31 0 15,-31 0-15,11 0 16,-1 0-16,-10 0 15,11 0 1,-11 0 47,10 0-48,-9 0 1,9 0-16,0 0 15,-9 0 79</inkml:trace>
</inkml:ink>
</file>

<file path=ppt/ink/ink6.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8-01-21T22:06:16.657"/>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0 195 0,'71'0'281,"-30"0"-265,20-31-16,0 31 16,-20 0-16,-10 0 15,9 0-15,-9 0 0,-11 0 16,-9 0-16,29 0 15,-9 0-15,10 0 16,0 0-16,-11 0 16,11 0-16,20 0 15,0-20-15,21 20 16,-41 0-16,20 0 16,0 0-16,-30 0 15,10 0-15,0 10 0,-31-10 16,10 0-16,11 0 15,10 0-15,-21 0 16,-10 0-16,31 0 16,-31 21-16,11-21 15,9 0-15,-30 20 16,31-20-16,-11 0 16,1 0-16,9 0 0,-9 0 15,9 0-15,11 0 16,-10 0-16,30 0 15,0 0-15,0 0 16,0 0-16,1 0 16,-22 0-16,22 0 15,-32 0-15,11 0 16,-10 0-16,9 0 16,1 0-16,-10 0 0,10 0 15,-11 0-15,11 0 16,-10 0-16,30 0 15,-20 0-15,40 0 16,11 0-16,-10 0 16,-42 0-16,22 0 15,-1 0-15,-31 0 16,11 0-16,-10 0 16,10 0-16,-21 0 0,-10 0 15,31 0-15,-31 0 16,11 0-16,9 0 15,-9 0-15,-11 0 16,31 0-16,-11 0 16,11 0-16,0 0 15,-10 0-15,30 0 16,0 0-16,31 20 0,-62-20 16,32 0-16,-1 21 15,-20-21-15,-1 0 16,-9 0-16,10 0 15,-11 0-15,-9 0 16,9 0-16,11 0 16,-10 0-16,10 20 15,-1-20-15,-9 0 16,10 0-16,20 0 0,-20 0 16,20 0-16,-30 0 15,9 0-15,22 0 16,-32 0-16,11 0 15,-10 0-15,-11 0 16,11 0-16,9 0 16,-19 0-16,-11 0 0,31 0 15,-11 0-15,11 0 16,-31 0-16,31 0 16,-10 0-16,10 0 15,-11 0-15,11 0 16,0 0-16,-11 0 15,32 21-15,-22-21 16,22 0-16,-1 0 16,-31 0-16,11 0 0,0 0 15,-31 0-15,11 0 16,-11 0-16,10 0 16,11 0-16,10 0 15,-21 0 1,-10 0-16,11 0 15,-11 0-15,31 0 16,-31 0-16,10 0 16,1 0-16,-11 0 0,31 0 15,-11 0 1,-9 0-16,-11 0 16,31 0-16,-11 0 15,11 0-15,-10 0 16,30 0-16,0 0 15,-20 0-15,20 0 16,0 0-16,-20 0 0,-31 0 16,21 0-16,-11 0 15,11 0-15,-11 0 16,1 0-16,9 0 16,-9 0-1,-11 0-15,31 0 16,-31-11-16,10-9 15,11 20-15,-11 0 16,-9 0-16,29 0 0,-29 0 16,9 0-16,11 0 15,-11 0-15,0-10 16,11 10-16,10-21 16,-11 21-16,11 0 15,-10 0-15,10 0 16,-1 0-16,-29 0 15,29 0-15,-29 0 0,29 0 16,-9 0-16,-11 0 16,-9 0-16,29 0 15,-29 0-15,9 0 16,0 0-16,-9 0 16,19 0-16,-9 0 15,-1 0-15,-10 0 16,11 0-16,-11 0 15,10 0-15,1 0 16,-11 0-16,10 0 0,-10 0 16,31 0-16,-31 0 15,11 0-15,9 0 16,11 0-16,0 0 16,-10 0-16,-11 0 15,11 0-15,-11 0 16,11 0-16,9 0 0,-29 0 15,9 0-15,11 0 16,-11 0-16,-10 0 16,31 0-16,-10 0 15,-11 0 1,0 0-16,-9 0 16,9 0-16,11 0 15,-11 0-15,-10 0 0,31 0 16,-31 0-1,11 0 1,-11 0-16,10 0 16,1 0-1,-11 0-15,31 0 16,-31 0-16,10 0 16,-10 0-16,11 0 15,9 0-15,11-20 16,0 20-16,-31 0 0,11 0 15,9 0-15,-9 0 16,-1 0-16,11 0 16,10 0-1,-31 0-15,10 0 16,11 0-16,-11 0 16,-10 0-16,31 0 15,-31 0-15,11 0 0,9 0 16,11 0-1,-31-20-15,11 20 16,9 0-16,-9 0 16,-1 0-16,11 0 15,-11 0-15,-10 0 16,11 0-16,-11 0 0,10 0 16,1 0-16,9-11 15,11-9-15,-10 20 16,10 0-16,-1 0 15,-9 0-15,10 0 16,-11 0-16,11 0 16,-20 0-16,-11 0 15,31 0-15,-31 0 16,10 0-16,-10 0 0,11 0 16,9-20-16,-9 20 15,-1 0-15,11 0 16,-11 0-1,-10 0 1,11 0-16,-11 0 16,31 0-1,-31 0 1,10 0-16,1 0 0,-11 0 16,21 0-1,-11 0-15,0 0 16,11 0-1,-11 0-15,-9 0 16,29-21-16,-29 21 16,29 0-16,-29 0 15,29 0-15,-29 0 0,9 0 16,11 0-16,-11 0 16,-10 0-16,11 0 15,-1 0-15,-10 0 16,11 0-16,-11 0 15,10 0-15,1 0 16,-11 0-16,31 0 16,-31-10-1,10 10-15,-10 0 0,11 0 16,-1 0-16,-10 0 16,31-20-16,-10 20 15,10 0 1,-31 0-1,10 0 1,1-21 0,-11 21-16,10 0 15,-10 0-15,11 0 0,-1 0 16,-10 0-16,11 0 16,9-10-16,-9 10 15,-11 0-15,31-20 16,0 20-16,-11 0 15,-9 0-15,-11 0 16,31 0-16,-31 0 0,10 0 16,-9 0-16,9 0 15,0 0-15,-9 0 16,29 0-16,-9 0 16,10 0-1,-11 0 1,11 0-1,-20 0 1,-11 0-16,10 0 16,-10 0-1,11 0 1,-1 0-16,-10 0 16,11 0-1,-11 0 1,10 0-16,11 0 15,10 0-15,-31-21 16,10 21-16,11 0 16,-11 0-16,1 0 15,9 0-15,11 0 16,-10 0-16,-11 0 16,-10 0-16,31 0 15,-31 0-15,11 0 16,-1 0-16,-10 0 15,11 0-15,-11 0 0,10 0 16,-9 0-16,9 10 16,0-10-16,-9 0 15,9 0 1,-10 0 0,11 0-16,-1 0 15,-10 0 1,11 0-1,-11 0-15,10 0 16,1 0-16,-11 0 16,10 0-1,-10 0 1,11 0 0,9 0-1,-9 0-15,-1 0 16,-10 0-16,11 0 15,-11 0-15,10 0 0,11-10 16,10 10-16,-21 0 16,11 0-16,10 0 15,-11 0-15,-9 0 16,9 0-16,-9 0 16,-11 0-16,10 0 15,-10 0-15,11 0 16,-1 0-16,11 0 15,-11 0 1,-10 0-16,11 0 16,-11 0-1,10 0 1,1 0-16,-11 0 16,10 0-1,-9 0 1,9 0-16,0 0 0,-9 0 15,9 0 1,-10 0-16,11 0 16,-1 0-1,-10 0 1,11 0 0,-11 0-1,31 0 1,-11 0-1,-9 0-15,-11 0 16,-10 10 281,0 1-203,20-11-32,1 0-15,9 0-47,52 0 16,-41 0-16,20 20 15,0 0-15,-20-20 16,-11 0-16,11 21 16,-20-1-16,-11-20 0,10 0 15,1 0-15,9 21 94,11-21-78,-31 0-16,11 0 15,9 0-15,-9 0 16,-1 0-16,-10 0 15,11 0-15,-11 0 63,31 0-47,20 0-1,-30 0-15,9 0 16,-9 0-16,10 0 15,0 0-15,-11 0 16,11 0-16,-10 0 16,9 0-16,-19 0 0,-11 0 15,10 0 48,-9 0-16,50-11-47,-51 11 0,10 0 15,1 0-15,-11 0 188,10 0-126</inkml:trace>
</inkml:ink>
</file>

<file path=ppt/ink/ink7.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8-01-21T22:06:31.61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0 133 0,'30'0'281,"11"0"-281,0-20 16,-10 20-1,9-21-15,1 21 0,-10 0 16,10 0-16,-11 0 16,11 0-16,0 0 15,-11 0-15,11 0 16,-31 0-16,11 0 15,9 0-15,11 0 16,-31 0-16,11 0 0,9 0 16,11 0-16,0 0 15,-10 0-15,10 0 16,-11 0-16,-9 0 16,-1 0-16,11 0 15,-11 0-15,-10 0 16,11 0-1,-11 0-15,10 0 16,1 0-16,-11 0 16,10 0-1,-10 0 1,11 0-16,-11 0 16,10 0-1,1 0 1,-11 0-1,10 0 1,-30 0 1312,10 21-390,-10-21-423,-10 0-202,-1 0 187,21 20 750,10-20-1235,-10 10 64,21-10-64,-11 0 141,-10 21-93,20-21-32,-20 10 0,11-10-31,9 0 32,0 0-17,-9 0-15,9 0 16,-10 0 0,11 20-1,-1-20-15,-10 0 16,11 0-1,-11 0-15,10 0 16,1 0-16,-11 0 0,31 0 16,-31 0-16,10 0 15,11 0-15,10 0 16,-11 0-16,11 0 16,20 0-16,-30 0 15,10 0-15,-21 0 16,11 0-16,-11 0 15,-10 0-15,31 0 16,-31 0-16,11 0 0,-11 0 16,10 0-16,1 0 15,-11 0-15,10 0 16,-10 0-16,11 0 16,-11 0-16,31 0 15,-31 0 1,10 0-16,11 0 15,-11 0-15,1 0 0,9 0 16,-9 0-16,9 21 16,11-21-16,-10 0 15,10 0-15,20 0 16,-31 0-16,32 0 16,-1 0-16,-20 0 15,-1 0-15,-29 0 16,9 0-16,11 20 15,-11-20-15,-10 0 0,11 0 16,-1 10-16,11-10 16,9 0-1,-29 0 1,9 0-16,-10 0 16,11 21-16,9-21 15,-30 10 1,41-10-16,-31 0 0,11 0 15,9 0-15,-9 0 16,-11 0-16,31 0 16,-31 20-16,10-20 15,11 0-15,10 21 16,-1-21-16,-29 0 16,29 0-16,1 20 15,-30-20-15,29 0 16,-29 0-16,29 0 0,-29 0 15,29 0-15,-29 0 16,9 10-16,11-10 16,-11 0-16,-10 0 15,11 0-15,-1 21 16,-10-21-16,11 0 16,9 0-16,-30 20 15,31-20-15,10 0 16,-1 0-1,-29 0-15,9 0 16,11 0-16,-11 0 16,11 0-16,9 0 15,-9 0-15,10 0 16,0 0-16,-31 0 16,20 0-16,-30 10 15,21-10-15,-1 0 0,-20 21 47,31-21-31,10 0-16,-31 0 15,10 0-15,11 0 16,-31 10-16,41-10 16,-31 0-1,10 0-15,-10 0 16,11 0-16,-1 0 15,-10 0 1,11 0 0,-11 0-16,10 0 15,1 0-15,-11 0 16,10 0-16,-20 20 16,11-20-16,9 0 15,-10 0 1,11 0 15,40-10 0,0 10-31,-30-20 16,9 20-16,22 0 0,-1 0 16,-20-21-16,20 21 15,-31 0-15,11 0 16,-10 0-16,-11-10 15,11 10-15,-11 0 16,1-20-16,9 20 16,-9 0-16,-11-21 15,31 21-15,-31 0 0,10 0 16,-10 0-16,11 0 16,-1 0-16,-10-10 15,11-10-15,-11 20 16,31 0-16,-11 0 15,-9-11-15,9 11 16,-9 0-16,9 0 16,-9-20-16,-11 20 15,31 0-15,-11 0 0,11 0 16,-20 0-16,9-20 16,-9 20-16,9 0 15,-9 0-15,-11 0 16,10 0-16,-9 0 15,9 0-15,0 0 16,11 0-16,-11 0 16,-9 0-16,9 0 15,-10 0-15,11 0 0,-1 0 16,11 0-16,9 0 16,-29 0-1,9 0-15,-10 0 16,11 0-16,-11 0 15,10 0-15,1 0 16,-11 0-16,31 0 16,-31 0-16,10 0 0,11 0 15,10 0-15,20 0 16,-31 0-16,32 0 16,-22 0-16,1 0 15,-10 0-15,10 0 16,-31 0-16,10 0 15,11 0-15,-11 0 16,11 0-16,-11-11 16,11 11-16,10 0 0,-31 0 15,31 0-15,-31 0 16,31 0-16,-31 0 16,31 0-16,-11 0 15,11 0-15,20 0 16,-30 0-16,30 0 15,0 0-15,-20 0 16,0 0-16,-11 0 0,11 0 16,0-20-16,-31 20 15,11 0-15,9 0 16,-9 0 0,-11 0-16,10 0 15,1 0 1,-11 0 234,10 0-250,-10 0 15,11 0-15,9 0 0,11 0 16,-31 0 0,11 0-16,9 0 15,-9 0-15,-1 0 16,11 0-16,-11 0 16,11 0-16,10 0 15,-31 0-15,31 0 16,-11-20-16,11 20 0,0 0 15,-11 0-15,11 0 16,-31 0-16,11 0 16,-11 0-16,10 0 15,1 0-15,-11 0 16,10 0-16,-9 0 16,9 0-16,1 0 15,-11 0-15,10 0 16,-10 0-16,11 0 0,-1 0 15,-10 0-15,11 0 16,-11 0-16,10 0 16,1 0-1,-11 0-15,10 0 16,-9 0-16,9 0 16,0 0-16,-9 0 15,9 0-15,-10 0 0,31 0 16,-31-21-16,31 21 15,-31 0-15,31 0 16,-10 0-16,-11 0 16,-10 0-16,31 0 15,-31 0-15,11 0 16,-1 0-16,-10 0 16,31 0-16,-10 0 15,9 0 1,-29 0-16,9 0 15,-10 0-15,11 0 16,-1 0 0,-10 0-16,11 0 15,-11 0 1,10 0 0,1 0-16,-11 0 15,10 0 1,-10 0-1,11 0-15,-1 0 16,-10 0 0,11 0-16,-11 0 15,10 0-15,1-10 16,-11 10-16,10 0 16,11 0-16,-11 0 0,-9 0 15,29 0-15,-9 0 16,10 0-16,-11 0 15,11 0-15,0-20 16,-31 20-16,11 0 16,9 0-16,-9 0 15,-1 0-15,11 0 16,-11 0-16,-10 0 0,31 0 16,-31 0-1,11 0 1,-11 0-1,10 0-15,1 0 16,-11 0-16,10 0 16,-10 0-1,11 0-15,-1 0 0,11 0 16,-31-21 0,30 21-16,11 0 15,-31 0 1,11 0-16,-1 0 15,11 0-15,-11 0 16,-10 0-16,31 0 16,-31-10-16,31 10 15,-31 0-15,31 0 0,-10 0 16,10 0-16,-31 0 16,10 0-16,-10 0 15,11 0-15,-1 0 16,-10 0-16,31-20 15,-31 20 1,11 0-16,-1 0 16,-10 0-16,11 0 0,-11 0 15,10 0 1,1 0-16,-11 0 16,10 0-1,-9 0-15,9 0 16,-10 0-1,11 0-15,-1 0 16,-10 0-16,11 0 16,-11 0-16,10 0 0,1 0 15,9 0 1,11 0 0,-31 0-1,11 0-15,-11 0 16,10 0-16,11 0 15,-11 0-15,1 0 16,9 0-16,11 0 0,-31 0 16,11 0-16,-11 0 15,10 0-15,-9 0 16,9 0 0,0 0-16,-9 0 15,9 0-15,-10 0 16,11 0-16,-1 0 15,-10 0 1,11 0-16,9 0 16,-9 0-1,-11 0-15,10 0 16,1 0 0,-11 0-1,10 0-15,-10 0 16,11 0-16,-1 0 31,-10-21-31,11 21 31,-11 0-15,10-10 0,-9 10-16,9 0 15,0 0-15,11 0 16,10 0-1,-31 0 1,10 0-16,-9-20 0,9 20 16,11 0-16,9 0 15,-19-11-15,-11 11 16,31 0-16,-31 0 16,10 0-16,11 0 15,-11 0-15,-9 0 16,29 0-1,-29 0-15,9 0 16,-10 0 0,11 0-16,9 0 15,-9 0 1,-1 0 0,-10 0-1,11 0-15,-11 0 16,10 0-1,1 0 1,-11 0 0,10 0-1,-10 0 1,11 0 0,-1 0-1,-10 0 16,11 0-31,-11 0 16,10 0 0,1 0-1,-11 0 1,10 0 0,-9 0-16,29 0 15,-29 0 1,9 0-16,11 0 0,-11 0 15,-10 0-15,31 0 16,-31 0 0,11 0-16,-1 0 15,-10 0 1,31 0 0,-41-20-16,10 20 0,11 0 15,-11 0 1,10 0-16,1 0 15,-11 0 1,10 0 0,-10 0-16,11-20 15,-1 20 1,-10 0-16,11 0 16,-11 0-16,10 0 0,-9 0 15,9 0-15,11 0 16,9 0-1,1 0 1,-31 0 0,11 0-16,-11 0 15,10 0 1,1 0-16,-11 0 16,10 0 62,11-11 62,30 11-140,-20 0 16,-10 0-16,30 0 0,-20 0 16,0 0-16,-11 0 15,-9 0-15,9 0 16,11 0-1,-31 0 1,11 0-16,-1 0 16,-10 0-1,11 0 17,-11 0 14,31 0 33,-31 0-64,10 0 1,-10 0-16,11 0 15,-1 0 1,-10 0 62,11 0-78,-11 0 16,10 21-16,1-21 15,-11 0-15,10 0 16,-9 10-16,9-10 94,0 0-79,-9 20 1,9-20-16,-10 0 0,-10 21 63,21-21-1,-1 0-46,-10 0-16,62 0 15,-11 0-15,-20 0 16,-1 0-16,-9 0 16,-11 0-16,-9 0 15</inkml:trace>
</inkml:ink>
</file>

<file path=ppt/ink/ink8.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8-01-21T22:06:37.37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0,'72'0'297,"-31"0"-281,20 0-16,0 0 15,-20 0-15,20 0 16,-30 0-16,9 0 0,-9 0 15,10 0-15,-11 0 16,32 0-16,-22 0 16,22 0-16,-1 0 15,-20 0-15,20 0 16,0 10-16,-30-10 16,10 0-16,-11 0 15,11 0-15,0 0 0,-31 0 16,31 0-16,-31 10 15,31-10-15,-11 0 16,-9 0-16,-11 0 16,31 0-16,-31 0 15,10 0-15,11 0 16,-11 0-16,-9 0 16,29 0-16,-9 0 15,10 0-15,0 0 0,-11 0 16,31 0-16,1 0 15,-22 0-15,22 0 16,-32 0-16,11 0 16,-10 0-16,-11 0 15,11 0-15,-11 0 16,0 0-16,11 0 16,-11 0-16,-9 0 0,9 0 15,-10 0-15,11 0 16,-1 0-1,-10 0-15,11 0 16,-11 0-16,10 0 16,1 0-16,-11 0 15,31 0-15,-31 0 16,10 0-16,-10 0 16,11 0-16,9 0 0,-9 0 15,-11 0-15,31 0 16,-11 0-16,11 0 15,20 0-15,-20 0 16,-10 0-16,10 0 16,-11 0-16,11 0 15,-10 0-15,9 0 16,1 0-16,-31 0 16,11 0-16,-11 0 0,10 0 15,1 0-15,-11 0 16,31 0-16,-31 0 15,10 0-15,11 0 16,10 0 0,-11 0-1,-9 0-15,-1 0 0,11 0 16,-21 0 0,10 0-16,11 0 15,10 0-15,0 0 16,-31 0-16,10 0 15,11 0-15,-11 0 16,-9 0-16,29 0 16,-29 0-16,9 0 0,0 0 15,-9 0 1,29 0-16,-9 0 16,-11 0-16,-9 0 15,9 0-15,-10 0 16,11 0-1,-1 0-15,-10 0 16,11 0-16,-11 0 16,10 0 343,1 0-250,-11 0-93,10 0 281,-10 0-110</inkml:trace>
</inkml:ink>
</file>

<file path=ppt/ink/ink9.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8-01-21T22:06:58.09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C39DF-A127-41AC-A15B-D454F54D66E0}"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93561-CFBE-43B8-B229-D942DF76CCF1}" type="slidenum">
              <a:rPr lang="en-US" smtClean="0"/>
              <a:t>‹#›</a:t>
            </a:fld>
            <a:endParaRPr lang="en-US"/>
          </a:p>
        </p:txBody>
      </p:sp>
    </p:spTree>
    <p:extLst>
      <p:ext uri="{BB962C8B-B14F-4D97-AF65-F5344CB8AC3E}">
        <p14:creationId xmlns:p14="http://schemas.microsoft.com/office/powerpoint/2010/main" val="615760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err="1"/>
              <a:t>When</a:t>
            </a:r>
            <a:r>
              <a:rPr lang="es-AR" dirty="0"/>
              <a:t> I </a:t>
            </a:r>
            <a:r>
              <a:rPr lang="es-AR" dirty="0" err="1"/>
              <a:t>prepared</a:t>
            </a:r>
            <a:r>
              <a:rPr lang="es-AR" dirty="0"/>
              <a:t> the ECD WP, I </a:t>
            </a:r>
            <a:r>
              <a:rPr lang="es-AR" dirty="0" err="1"/>
              <a:t>spent</a:t>
            </a:r>
            <a:r>
              <a:rPr lang="es-AR" dirty="0"/>
              <a:t> 2 ½ </a:t>
            </a:r>
            <a:r>
              <a:rPr lang="es-AR" dirty="0" err="1"/>
              <a:t>months</a:t>
            </a:r>
            <a:r>
              <a:rPr lang="es-AR" dirty="0"/>
              <a:t> FT </a:t>
            </a:r>
            <a:r>
              <a:rPr lang="es-AR" dirty="0" err="1"/>
              <a:t>putting</a:t>
            </a:r>
            <a:r>
              <a:rPr lang="es-AR" dirty="0"/>
              <a:t> </a:t>
            </a:r>
            <a:r>
              <a:rPr lang="es-AR" dirty="0" err="1"/>
              <a:t>it</a:t>
            </a:r>
            <a:r>
              <a:rPr lang="es-AR" dirty="0"/>
              <a:t> </a:t>
            </a:r>
            <a:r>
              <a:rPr lang="es-AR" dirty="0" err="1"/>
              <a:t>together</a:t>
            </a:r>
            <a:r>
              <a:rPr lang="es-AR" dirty="0"/>
              <a:t>, at </a:t>
            </a:r>
            <a:r>
              <a:rPr lang="es-AR" dirty="0" err="1"/>
              <a:t>today’s</a:t>
            </a:r>
            <a:r>
              <a:rPr lang="es-AR" dirty="0"/>
              <a:t> </a:t>
            </a:r>
            <a:r>
              <a:rPr lang="es-AR" dirty="0" err="1"/>
              <a:t>salary</a:t>
            </a:r>
            <a:r>
              <a:rPr lang="es-AR" dirty="0"/>
              <a:t> in MD $20,000_$25,000</a:t>
            </a:r>
            <a:endParaRPr lang="en-US" dirty="0"/>
          </a:p>
        </p:txBody>
      </p:sp>
      <p:sp>
        <p:nvSpPr>
          <p:cNvPr id="4" name="Slide Number Placeholder 3"/>
          <p:cNvSpPr>
            <a:spLocks noGrp="1"/>
          </p:cNvSpPr>
          <p:nvPr>
            <p:ph type="sldNum" sz="quarter" idx="10"/>
          </p:nvPr>
        </p:nvSpPr>
        <p:spPr/>
        <p:txBody>
          <a:bodyPr/>
          <a:lstStyle/>
          <a:p>
            <a:fld id="{18093561-CFBE-43B8-B229-D942DF76CCF1}" type="slidenum">
              <a:rPr lang="en-US" smtClean="0"/>
              <a:t>3</a:t>
            </a:fld>
            <a:endParaRPr lang="en-US"/>
          </a:p>
        </p:txBody>
      </p:sp>
    </p:spTree>
    <p:extLst>
      <p:ext uri="{BB962C8B-B14F-4D97-AF65-F5344CB8AC3E}">
        <p14:creationId xmlns:p14="http://schemas.microsoft.com/office/powerpoint/2010/main" val="1707262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12</a:t>
            </a:fld>
            <a:endParaRPr lang="en-US"/>
          </a:p>
        </p:txBody>
      </p:sp>
    </p:spTree>
    <p:extLst>
      <p:ext uri="{BB962C8B-B14F-4D97-AF65-F5344CB8AC3E}">
        <p14:creationId xmlns:p14="http://schemas.microsoft.com/office/powerpoint/2010/main" val="1278319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13</a:t>
            </a:fld>
            <a:endParaRPr lang="en-US"/>
          </a:p>
        </p:txBody>
      </p:sp>
    </p:spTree>
    <p:extLst>
      <p:ext uri="{BB962C8B-B14F-4D97-AF65-F5344CB8AC3E}">
        <p14:creationId xmlns:p14="http://schemas.microsoft.com/office/powerpoint/2010/main" val="2106907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14</a:t>
            </a:fld>
            <a:endParaRPr lang="en-US"/>
          </a:p>
        </p:txBody>
      </p:sp>
    </p:spTree>
    <p:extLst>
      <p:ext uri="{BB962C8B-B14F-4D97-AF65-F5344CB8AC3E}">
        <p14:creationId xmlns:p14="http://schemas.microsoft.com/office/powerpoint/2010/main" val="2796640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15</a:t>
            </a:fld>
            <a:endParaRPr lang="en-US"/>
          </a:p>
        </p:txBody>
      </p:sp>
    </p:spTree>
    <p:extLst>
      <p:ext uri="{BB962C8B-B14F-4D97-AF65-F5344CB8AC3E}">
        <p14:creationId xmlns:p14="http://schemas.microsoft.com/office/powerpoint/2010/main" val="2916098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16</a:t>
            </a:fld>
            <a:endParaRPr lang="en-US"/>
          </a:p>
        </p:txBody>
      </p:sp>
    </p:spTree>
    <p:extLst>
      <p:ext uri="{BB962C8B-B14F-4D97-AF65-F5344CB8AC3E}">
        <p14:creationId xmlns:p14="http://schemas.microsoft.com/office/powerpoint/2010/main" val="3505074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17</a:t>
            </a:fld>
            <a:endParaRPr lang="en-US"/>
          </a:p>
        </p:txBody>
      </p:sp>
    </p:spTree>
    <p:extLst>
      <p:ext uri="{BB962C8B-B14F-4D97-AF65-F5344CB8AC3E}">
        <p14:creationId xmlns:p14="http://schemas.microsoft.com/office/powerpoint/2010/main" val="1162145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of them do not have an outlet in Vatican City</a:t>
            </a:r>
          </a:p>
          <a:p>
            <a:endParaRPr lang="en-US" dirty="0"/>
          </a:p>
          <a:p>
            <a:endParaRPr lang="en-US" dirty="0"/>
          </a:p>
          <a:p>
            <a:r>
              <a:rPr lang="en-US" dirty="0"/>
              <a:t>Both are recognized worldwide: </a:t>
            </a:r>
            <a:r>
              <a:rPr lang="en-US" dirty="0" err="1"/>
              <a:t>McDo</a:t>
            </a:r>
            <a:r>
              <a:rPr lang="en-US" dirty="0"/>
              <a:t> has a network of </a:t>
            </a:r>
          </a:p>
          <a:p>
            <a:r>
              <a:rPr lang="en-US" dirty="0"/>
              <a:t>Both are franchises, both have standard operating procedures and are bound by a set of rules and regulations.</a:t>
            </a:r>
          </a:p>
        </p:txBody>
      </p:sp>
      <p:sp>
        <p:nvSpPr>
          <p:cNvPr id="4" name="Slide Number Placeholder 3"/>
          <p:cNvSpPr>
            <a:spLocks noGrp="1"/>
          </p:cNvSpPr>
          <p:nvPr>
            <p:ph type="sldNum" sz="quarter" idx="10"/>
          </p:nvPr>
        </p:nvSpPr>
        <p:spPr/>
        <p:txBody>
          <a:bodyPr/>
          <a:lstStyle/>
          <a:p>
            <a:fld id="{18093561-CFBE-43B8-B229-D942DF76CCF1}" type="slidenum">
              <a:rPr lang="en-US" smtClean="0"/>
              <a:t>18</a:t>
            </a:fld>
            <a:endParaRPr lang="en-US"/>
          </a:p>
        </p:txBody>
      </p:sp>
    </p:spTree>
    <p:extLst>
      <p:ext uri="{BB962C8B-B14F-4D97-AF65-F5344CB8AC3E}">
        <p14:creationId xmlns:p14="http://schemas.microsoft.com/office/powerpoint/2010/main" val="3032721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19</a:t>
            </a:fld>
            <a:endParaRPr lang="en-US"/>
          </a:p>
        </p:txBody>
      </p:sp>
    </p:spTree>
    <p:extLst>
      <p:ext uri="{BB962C8B-B14F-4D97-AF65-F5344CB8AC3E}">
        <p14:creationId xmlns:p14="http://schemas.microsoft.com/office/powerpoint/2010/main" val="122982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of them do not have an outlet in Vatican City</a:t>
            </a:r>
          </a:p>
          <a:p>
            <a:endParaRPr lang="en-US" dirty="0"/>
          </a:p>
          <a:p>
            <a:endParaRPr lang="en-US" dirty="0"/>
          </a:p>
          <a:p>
            <a:r>
              <a:rPr lang="en-US" dirty="0"/>
              <a:t>Both are recognized worldwide: </a:t>
            </a:r>
            <a:r>
              <a:rPr lang="en-US" dirty="0" err="1"/>
              <a:t>McDo</a:t>
            </a:r>
            <a:r>
              <a:rPr lang="en-US" dirty="0"/>
              <a:t> has a network of </a:t>
            </a:r>
          </a:p>
          <a:p>
            <a:r>
              <a:rPr lang="en-US" dirty="0"/>
              <a:t>Both are franchises, both have standard operating procedures and are bound by a set of rules and regulations.</a:t>
            </a:r>
          </a:p>
        </p:txBody>
      </p:sp>
      <p:sp>
        <p:nvSpPr>
          <p:cNvPr id="4" name="Slide Number Placeholder 3"/>
          <p:cNvSpPr>
            <a:spLocks noGrp="1"/>
          </p:cNvSpPr>
          <p:nvPr>
            <p:ph type="sldNum" sz="quarter" idx="10"/>
          </p:nvPr>
        </p:nvSpPr>
        <p:spPr/>
        <p:txBody>
          <a:bodyPr/>
          <a:lstStyle/>
          <a:p>
            <a:fld id="{18093561-CFBE-43B8-B229-D942DF76CCF1}" type="slidenum">
              <a:rPr lang="en-US" smtClean="0"/>
              <a:t>20</a:t>
            </a:fld>
            <a:endParaRPr lang="en-US"/>
          </a:p>
        </p:txBody>
      </p:sp>
    </p:spTree>
    <p:extLst>
      <p:ext uri="{BB962C8B-B14F-4D97-AF65-F5344CB8AC3E}">
        <p14:creationId xmlns:p14="http://schemas.microsoft.com/office/powerpoint/2010/main" val="3885508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of them do not have an outlet in Vatican City</a:t>
            </a:r>
          </a:p>
          <a:p>
            <a:endParaRPr lang="en-US" dirty="0"/>
          </a:p>
          <a:p>
            <a:endParaRPr lang="en-US" dirty="0"/>
          </a:p>
          <a:p>
            <a:r>
              <a:rPr lang="en-US" dirty="0"/>
              <a:t>Both are recognized worldwide: </a:t>
            </a:r>
            <a:r>
              <a:rPr lang="en-US" dirty="0" err="1"/>
              <a:t>McDo</a:t>
            </a:r>
            <a:r>
              <a:rPr lang="en-US" dirty="0"/>
              <a:t> has a network of </a:t>
            </a:r>
          </a:p>
          <a:p>
            <a:r>
              <a:rPr lang="en-US" dirty="0"/>
              <a:t>Both are franchises, both have standard operating procedures and are bound by a set of rules and regulations.</a:t>
            </a:r>
          </a:p>
        </p:txBody>
      </p:sp>
      <p:sp>
        <p:nvSpPr>
          <p:cNvPr id="4" name="Slide Number Placeholder 3"/>
          <p:cNvSpPr>
            <a:spLocks noGrp="1"/>
          </p:cNvSpPr>
          <p:nvPr>
            <p:ph type="sldNum" sz="quarter" idx="10"/>
          </p:nvPr>
        </p:nvSpPr>
        <p:spPr/>
        <p:txBody>
          <a:bodyPr/>
          <a:lstStyle/>
          <a:p>
            <a:fld id="{18093561-CFBE-43B8-B229-D942DF76CCF1}" type="slidenum">
              <a:rPr lang="en-US" smtClean="0"/>
              <a:t>21</a:t>
            </a:fld>
            <a:endParaRPr lang="en-US"/>
          </a:p>
        </p:txBody>
      </p:sp>
    </p:spTree>
    <p:extLst>
      <p:ext uri="{BB962C8B-B14F-4D97-AF65-F5344CB8AC3E}">
        <p14:creationId xmlns:p14="http://schemas.microsoft.com/office/powerpoint/2010/main" val="157634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err="1"/>
              <a:t>When</a:t>
            </a:r>
            <a:r>
              <a:rPr lang="es-AR" dirty="0"/>
              <a:t> I </a:t>
            </a:r>
            <a:r>
              <a:rPr lang="es-AR" dirty="0" err="1"/>
              <a:t>prepared</a:t>
            </a:r>
            <a:r>
              <a:rPr lang="es-AR" dirty="0"/>
              <a:t> the ECD WP, I </a:t>
            </a:r>
            <a:r>
              <a:rPr lang="es-AR" dirty="0" err="1"/>
              <a:t>spent</a:t>
            </a:r>
            <a:r>
              <a:rPr lang="es-AR" dirty="0"/>
              <a:t> 2 ½ </a:t>
            </a:r>
            <a:r>
              <a:rPr lang="es-AR" dirty="0" err="1"/>
              <a:t>months</a:t>
            </a:r>
            <a:r>
              <a:rPr lang="es-AR" dirty="0"/>
              <a:t> FT </a:t>
            </a:r>
            <a:r>
              <a:rPr lang="es-AR" dirty="0" err="1"/>
              <a:t>putting</a:t>
            </a:r>
            <a:r>
              <a:rPr lang="es-AR" dirty="0"/>
              <a:t> </a:t>
            </a:r>
            <a:r>
              <a:rPr lang="es-AR" dirty="0" err="1"/>
              <a:t>it</a:t>
            </a:r>
            <a:r>
              <a:rPr lang="es-AR" dirty="0"/>
              <a:t> </a:t>
            </a:r>
            <a:r>
              <a:rPr lang="es-AR" dirty="0" err="1"/>
              <a:t>together</a:t>
            </a:r>
            <a:r>
              <a:rPr lang="es-AR" dirty="0"/>
              <a:t>, at </a:t>
            </a:r>
            <a:r>
              <a:rPr lang="es-AR" dirty="0" err="1"/>
              <a:t>today’s</a:t>
            </a:r>
            <a:r>
              <a:rPr lang="es-AR" dirty="0"/>
              <a:t> </a:t>
            </a:r>
            <a:r>
              <a:rPr lang="es-AR" dirty="0" err="1"/>
              <a:t>salary</a:t>
            </a:r>
            <a:r>
              <a:rPr lang="es-AR" dirty="0"/>
              <a:t> in MD $20,000_$25,000</a:t>
            </a:r>
            <a:endParaRPr lang="en-US" dirty="0"/>
          </a:p>
        </p:txBody>
      </p:sp>
      <p:sp>
        <p:nvSpPr>
          <p:cNvPr id="4" name="Slide Number Placeholder 3"/>
          <p:cNvSpPr>
            <a:spLocks noGrp="1"/>
          </p:cNvSpPr>
          <p:nvPr>
            <p:ph type="sldNum" sz="quarter" idx="10"/>
          </p:nvPr>
        </p:nvSpPr>
        <p:spPr/>
        <p:txBody>
          <a:bodyPr/>
          <a:lstStyle/>
          <a:p>
            <a:fld id="{18093561-CFBE-43B8-B229-D942DF76CCF1}" type="slidenum">
              <a:rPr lang="en-US" smtClean="0"/>
              <a:t>4</a:t>
            </a:fld>
            <a:endParaRPr lang="en-US"/>
          </a:p>
        </p:txBody>
      </p:sp>
    </p:spTree>
    <p:extLst>
      <p:ext uri="{BB962C8B-B14F-4D97-AF65-F5344CB8AC3E}">
        <p14:creationId xmlns:p14="http://schemas.microsoft.com/office/powerpoint/2010/main" val="833607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of them do not have an outlet in Vatican City</a:t>
            </a:r>
          </a:p>
          <a:p>
            <a:endParaRPr lang="en-US" dirty="0"/>
          </a:p>
          <a:p>
            <a:endParaRPr lang="en-US" dirty="0"/>
          </a:p>
          <a:p>
            <a:r>
              <a:rPr lang="en-US" dirty="0"/>
              <a:t>Both are recognized worldwide: </a:t>
            </a:r>
            <a:r>
              <a:rPr lang="en-US" dirty="0" err="1"/>
              <a:t>McDo</a:t>
            </a:r>
            <a:r>
              <a:rPr lang="en-US" dirty="0"/>
              <a:t> has a network of </a:t>
            </a:r>
          </a:p>
          <a:p>
            <a:r>
              <a:rPr lang="en-US" dirty="0"/>
              <a:t>Both are franchises, both have standard operating procedures and are bound by a set of rules and regulations.</a:t>
            </a:r>
          </a:p>
        </p:txBody>
      </p:sp>
      <p:sp>
        <p:nvSpPr>
          <p:cNvPr id="4" name="Slide Number Placeholder 3"/>
          <p:cNvSpPr>
            <a:spLocks noGrp="1"/>
          </p:cNvSpPr>
          <p:nvPr>
            <p:ph type="sldNum" sz="quarter" idx="10"/>
          </p:nvPr>
        </p:nvSpPr>
        <p:spPr/>
        <p:txBody>
          <a:bodyPr/>
          <a:lstStyle/>
          <a:p>
            <a:fld id="{18093561-CFBE-43B8-B229-D942DF76CCF1}" type="slidenum">
              <a:rPr lang="en-US" smtClean="0"/>
              <a:t>22</a:t>
            </a:fld>
            <a:endParaRPr lang="en-US"/>
          </a:p>
        </p:txBody>
      </p:sp>
    </p:spTree>
    <p:extLst>
      <p:ext uri="{BB962C8B-B14F-4D97-AF65-F5344CB8AC3E}">
        <p14:creationId xmlns:p14="http://schemas.microsoft.com/office/powerpoint/2010/main" val="2180389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ensuring every burger would taste the same in every restaurant. He set strict rules for franchisees on how the food was to be made, portion sizes, cooking methods and times, and packaging</a:t>
            </a:r>
          </a:p>
        </p:txBody>
      </p:sp>
      <p:sp>
        <p:nvSpPr>
          <p:cNvPr id="4" name="Slide Number Placeholder 3"/>
          <p:cNvSpPr>
            <a:spLocks noGrp="1"/>
          </p:cNvSpPr>
          <p:nvPr>
            <p:ph type="sldNum" sz="quarter" idx="10"/>
          </p:nvPr>
        </p:nvSpPr>
        <p:spPr/>
        <p:txBody>
          <a:bodyPr/>
          <a:lstStyle/>
          <a:p>
            <a:fld id="{18093561-CFBE-43B8-B229-D942DF76CCF1}" type="slidenum">
              <a:rPr lang="en-US" smtClean="0"/>
              <a:t>23</a:t>
            </a:fld>
            <a:endParaRPr lang="en-US"/>
          </a:p>
        </p:txBody>
      </p:sp>
    </p:spTree>
    <p:extLst>
      <p:ext uri="{BB962C8B-B14F-4D97-AF65-F5344CB8AC3E}">
        <p14:creationId xmlns:p14="http://schemas.microsoft.com/office/powerpoint/2010/main" val="3080011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24</a:t>
            </a:fld>
            <a:endParaRPr lang="en-US"/>
          </a:p>
        </p:txBody>
      </p:sp>
    </p:spTree>
    <p:extLst>
      <p:ext uri="{BB962C8B-B14F-4D97-AF65-F5344CB8AC3E}">
        <p14:creationId xmlns:p14="http://schemas.microsoft.com/office/powerpoint/2010/main" val="3471755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25</a:t>
            </a:fld>
            <a:endParaRPr lang="en-US"/>
          </a:p>
        </p:txBody>
      </p:sp>
    </p:spTree>
    <p:extLst>
      <p:ext uri="{BB962C8B-B14F-4D97-AF65-F5344CB8AC3E}">
        <p14:creationId xmlns:p14="http://schemas.microsoft.com/office/powerpoint/2010/main" val="214893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26</a:t>
            </a:fld>
            <a:endParaRPr lang="en-US"/>
          </a:p>
        </p:txBody>
      </p:sp>
    </p:spTree>
    <p:extLst>
      <p:ext uri="{BB962C8B-B14F-4D97-AF65-F5344CB8AC3E}">
        <p14:creationId xmlns:p14="http://schemas.microsoft.com/office/powerpoint/2010/main" val="2911903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27</a:t>
            </a:fld>
            <a:endParaRPr lang="en-US"/>
          </a:p>
        </p:txBody>
      </p:sp>
    </p:spTree>
    <p:extLst>
      <p:ext uri="{BB962C8B-B14F-4D97-AF65-F5344CB8AC3E}">
        <p14:creationId xmlns:p14="http://schemas.microsoft.com/office/powerpoint/2010/main" val="2511195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28</a:t>
            </a:fld>
            <a:endParaRPr lang="en-US"/>
          </a:p>
        </p:txBody>
      </p:sp>
    </p:spTree>
    <p:extLst>
      <p:ext uri="{BB962C8B-B14F-4D97-AF65-F5344CB8AC3E}">
        <p14:creationId xmlns:p14="http://schemas.microsoft.com/office/powerpoint/2010/main" val="1346137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29</a:t>
            </a:fld>
            <a:endParaRPr lang="en-US"/>
          </a:p>
        </p:txBody>
      </p:sp>
    </p:spTree>
    <p:extLst>
      <p:ext uri="{BB962C8B-B14F-4D97-AF65-F5344CB8AC3E}">
        <p14:creationId xmlns:p14="http://schemas.microsoft.com/office/powerpoint/2010/main" val="231282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30</a:t>
            </a:fld>
            <a:endParaRPr lang="en-US"/>
          </a:p>
        </p:txBody>
      </p:sp>
    </p:spTree>
    <p:extLst>
      <p:ext uri="{BB962C8B-B14F-4D97-AF65-F5344CB8AC3E}">
        <p14:creationId xmlns:p14="http://schemas.microsoft.com/office/powerpoint/2010/main" val="2975548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31</a:t>
            </a:fld>
            <a:endParaRPr lang="en-US"/>
          </a:p>
        </p:txBody>
      </p:sp>
    </p:spTree>
    <p:extLst>
      <p:ext uri="{BB962C8B-B14F-4D97-AF65-F5344CB8AC3E}">
        <p14:creationId xmlns:p14="http://schemas.microsoft.com/office/powerpoint/2010/main" val="1772236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err="1"/>
              <a:t>When</a:t>
            </a:r>
            <a:r>
              <a:rPr lang="es-AR" dirty="0"/>
              <a:t> I </a:t>
            </a:r>
            <a:r>
              <a:rPr lang="es-AR" dirty="0" err="1"/>
              <a:t>prepared</a:t>
            </a:r>
            <a:r>
              <a:rPr lang="es-AR" dirty="0"/>
              <a:t> the ECD WP, I </a:t>
            </a:r>
            <a:r>
              <a:rPr lang="es-AR" dirty="0" err="1"/>
              <a:t>spent</a:t>
            </a:r>
            <a:r>
              <a:rPr lang="es-AR" dirty="0"/>
              <a:t> 2 ½ </a:t>
            </a:r>
            <a:r>
              <a:rPr lang="es-AR" dirty="0" err="1"/>
              <a:t>months</a:t>
            </a:r>
            <a:r>
              <a:rPr lang="es-AR" dirty="0"/>
              <a:t> FT </a:t>
            </a:r>
            <a:r>
              <a:rPr lang="es-AR" dirty="0" err="1"/>
              <a:t>putting</a:t>
            </a:r>
            <a:r>
              <a:rPr lang="es-AR" dirty="0"/>
              <a:t> </a:t>
            </a:r>
            <a:r>
              <a:rPr lang="es-AR" dirty="0" err="1"/>
              <a:t>it</a:t>
            </a:r>
            <a:r>
              <a:rPr lang="es-AR" dirty="0"/>
              <a:t> </a:t>
            </a:r>
            <a:r>
              <a:rPr lang="es-AR" dirty="0" err="1"/>
              <a:t>together</a:t>
            </a:r>
            <a:r>
              <a:rPr lang="es-AR" dirty="0"/>
              <a:t>, at </a:t>
            </a:r>
            <a:r>
              <a:rPr lang="es-AR" dirty="0" err="1"/>
              <a:t>today’s</a:t>
            </a:r>
            <a:r>
              <a:rPr lang="es-AR" dirty="0"/>
              <a:t> </a:t>
            </a:r>
            <a:r>
              <a:rPr lang="es-AR" dirty="0" err="1"/>
              <a:t>salary</a:t>
            </a:r>
            <a:r>
              <a:rPr lang="es-AR" dirty="0"/>
              <a:t> in MD $20,000_$25,000</a:t>
            </a:r>
            <a:endParaRPr lang="en-US" dirty="0"/>
          </a:p>
        </p:txBody>
      </p:sp>
      <p:sp>
        <p:nvSpPr>
          <p:cNvPr id="4" name="Slide Number Placeholder 3"/>
          <p:cNvSpPr>
            <a:spLocks noGrp="1"/>
          </p:cNvSpPr>
          <p:nvPr>
            <p:ph type="sldNum" sz="quarter" idx="10"/>
          </p:nvPr>
        </p:nvSpPr>
        <p:spPr/>
        <p:txBody>
          <a:bodyPr/>
          <a:lstStyle/>
          <a:p>
            <a:fld id="{18093561-CFBE-43B8-B229-D942DF76CCF1}" type="slidenum">
              <a:rPr lang="en-US" smtClean="0"/>
              <a:t>5</a:t>
            </a:fld>
            <a:endParaRPr lang="en-US"/>
          </a:p>
        </p:txBody>
      </p:sp>
    </p:spTree>
    <p:extLst>
      <p:ext uri="{BB962C8B-B14F-4D97-AF65-F5344CB8AC3E}">
        <p14:creationId xmlns:p14="http://schemas.microsoft.com/office/powerpoint/2010/main" val="2478843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32</a:t>
            </a:fld>
            <a:endParaRPr lang="en-US"/>
          </a:p>
        </p:txBody>
      </p:sp>
    </p:spTree>
    <p:extLst>
      <p:ext uri="{BB962C8B-B14F-4D97-AF65-F5344CB8AC3E}">
        <p14:creationId xmlns:p14="http://schemas.microsoft.com/office/powerpoint/2010/main" val="4175214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33</a:t>
            </a:fld>
            <a:endParaRPr lang="en-US"/>
          </a:p>
        </p:txBody>
      </p:sp>
    </p:spTree>
    <p:extLst>
      <p:ext uri="{BB962C8B-B14F-4D97-AF65-F5344CB8AC3E}">
        <p14:creationId xmlns:p14="http://schemas.microsoft.com/office/powerpoint/2010/main" val="3140732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34</a:t>
            </a:fld>
            <a:endParaRPr lang="en-US"/>
          </a:p>
        </p:txBody>
      </p:sp>
    </p:spTree>
    <p:extLst>
      <p:ext uri="{BB962C8B-B14F-4D97-AF65-F5344CB8AC3E}">
        <p14:creationId xmlns:p14="http://schemas.microsoft.com/office/powerpoint/2010/main" val="3793885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35</a:t>
            </a:fld>
            <a:endParaRPr lang="en-US"/>
          </a:p>
        </p:txBody>
      </p:sp>
    </p:spTree>
    <p:extLst>
      <p:ext uri="{BB962C8B-B14F-4D97-AF65-F5344CB8AC3E}">
        <p14:creationId xmlns:p14="http://schemas.microsoft.com/office/powerpoint/2010/main" val="3163534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36</a:t>
            </a:fld>
            <a:endParaRPr lang="en-US"/>
          </a:p>
        </p:txBody>
      </p:sp>
    </p:spTree>
    <p:extLst>
      <p:ext uri="{BB962C8B-B14F-4D97-AF65-F5344CB8AC3E}">
        <p14:creationId xmlns:p14="http://schemas.microsoft.com/office/powerpoint/2010/main" val="4255274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37</a:t>
            </a:fld>
            <a:endParaRPr lang="en-US"/>
          </a:p>
        </p:txBody>
      </p:sp>
    </p:spTree>
    <p:extLst>
      <p:ext uri="{BB962C8B-B14F-4D97-AF65-F5344CB8AC3E}">
        <p14:creationId xmlns:p14="http://schemas.microsoft.com/office/powerpoint/2010/main" val="2523282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38</a:t>
            </a:fld>
            <a:endParaRPr lang="en-US"/>
          </a:p>
        </p:txBody>
      </p:sp>
    </p:spTree>
    <p:extLst>
      <p:ext uri="{BB962C8B-B14F-4D97-AF65-F5344CB8AC3E}">
        <p14:creationId xmlns:p14="http://schemas.microsoft.com/office/powerpoint/2010/main" val="1813554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39</a:t>
            </a:fld>
            <a:endParaRPr lang="en-US"/>
          </a:p>
        </p:txBody>
      </p:sp>
    </p:spTree>
    <p:extLst>
      <p:ext uri="{BB962C8B-B14F-4D97-AF65-F5344CB8AC3E}">
        <p14:creationId xmlns:p14="http://schemas.microsoft.com/office/powerpoint/2010/main" val="2550643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err="1"/>
              <a:t>When</a:t>
            </a:r>
            <a:r>
              <a:rPr lang="es-AR" dirty="0"/>
              <a:t> I </a:t>
            </a:r>
            <a:r>
              <a:rPr lang="es-AR" dirty="0" err="1"/>
              <a:t>prepared</a:t>
            </a:r>
            <a:r>
              <a:rPr lang="es-AR" dirty="0"/>
              <a:t> the ECD WP, I </a:t>
            </a:r>
            <a:r>
              <a:rPr lang="es-AR" dirty="0" err="1"/>
              <a:t>spent</a:t>
            </a:r>
            <a:r>
              <a:rPr lang="es-AR" dirty="0"/>
              <a:t> 2 ½ </a:t>
            </a:r>
            <a:r>
              <a:rPr lang="es-AR" dirty="0" err="1"/>
              <a:t>months</a:t>
            </a:r>
            <a:r>
              <a:rPr lang="es-AR" dirty="0"/>
              <a:t> FT </a:t>
            </a:r>
            <a:r>
              <a:rPr lang="es-AR" dirty="0" err="1"/>
              <a:t>putting</a:t>
            </a:r>
            <a:r>
              <a:rPr lang="es-AR" dirty="0"/>
              <a:t> </a:t>
            </a:r>
            <a:r>
              <a:rPr lang="es-AR" dirty="0" err="1"/>
              <a:t>it</a:t>
            </a:r>
            <a:r>
              <a:rPr lang="es-AR" dirty="0"/>
              <a:t> </a:t>
            </a:r>
            <a:r>
              <a:rPr lang="es-AR" dirty="0" err="1"/>
              <a:t>together</a:t>
            </a:r>
            <a:r>
              <a:rPr lang="es-AR" dirty="0"/>
              <a:t>, at </a:t>
            </a:r>
            <a:r>
              <a:rPr lang="es-AR" dirty="0" err="1"/>
              <a:t>today’s</a:t>
            </a:r>
            <a:r>
              <a:rPr lang="es-AR" dirty="0"/>
              <a:t> </a:t>
            </a:r>
            <a:r>
              <a:rPr lang="es-AR" dirty="0" err="1"/>
              <a:t>salary</a:t>
            </a:r>
            <a:r>
              <a:rPr lang="es-AR" dirty="0"/>
              <a:t> in MD $20,000_$25,000</a:t>
            </a:r>
            <a:endParaRPr lang="en-US" dirty="0"/>
          </a:p>
        </p:txBody>
      </p:sp>
      <p:sp>
        <p:nvSpPr>
          <p:cNvPr id="4" name="Slide Number Placeholder 3"/>
          <p:cNvSpPr>
            <a:spLocks noGrp="1"/>
          </p:cNvSpPr>
          <p:nvPr>
            <p:ph type="sldNum" sz="quarter" idx="10"/>
          </p:nvPr>
        </p:nvSpPr>
        <p:spPr/>
        <p:txBody>
          <a:bodyPr/>
          <a:lstStyle/>
          <a:p>
            <a:fld id="{18093561-CFBE-43B8-B229-D942DF76CCF1}" type="slidenum">
              <a:rPr lang="en-US" smtClean="0"/>
              <a:t>6</a:t>
            </a:fld>
            <a:endParaRPr lang="en-US"/>
          </a:p>
        </p:txBody>
      </p:sp>
    </p:spTree>
    <p:extLst>
      <p:ext uri="{BB962C8B-B14F-4D97-AF65-F5344CB8AC3E}">
        <p14:creationId xmlns:p14="http://schemas.microsoft.com/office/powerpoint/2010/main" val="386154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err="1"/>
              <a:t>When</a:t>
            </a:r>
            <a:r>
              <a:rPr lang="es-AR" dirty="0"/>
              <a:t> I </a:t>
            </a:r>
            <a:r>
              <a:rPr lang="es-AR" dirty="0" err="1"/>
              <a:t>prepared</a:t>
            </a:r>
            <a:r>
              <a:rPr lang="es-AR" dirty="0"/>
              <a:t> the ECD WP, I </a:t>
            </a:r>
            <a:r>
              <a:rPr lang="es-AR" dirty="0" err="1"/>
              <a:t>spent</a:t>
            </a:r>
            <a:r>
              <a:rPr lang="es-AR" dirty="0"/>
              <a:t> 2 ½ </a:t>
            </a:r>
            <a:r>
              <a:rPr lang="es-AR" dirty="0" err="1"/>
              <a:t>months</a:t>
            </a:r>
            <a:r>
              <a:rPr lang="es-AR" dirty="0"/>
              <a:t> FT </a:t>
            </a:r>
            <a:r>
              <a:rPr lang="es-AR" dirty="0" err="1"/>
              <a:t>putting</a:t>
            </a:r>
            <a:r>
              <a:rPr lang="es-AR" dirty="0"/>
              <a:t> </a:t>
            </a:r>
            <a:r>
              <a:rPr lang="es-AR" dirty="0" err="1"/>
              <a:t>it</a:t>
            </a:r>
            <a:r>
              <a:rPr lang="es-AR" dirty="0"/>
              <a:t> </a:t>
            </a:r>
            <a:r>
              <a:rPr lang="es-AR" dirty="0" err="1"/>
              <a:t>together</a:t>
            </a:r>
            <a:r>
              <a:rPr lang="es-AR" dirty="0"/>
              <a:t>, at </a:t>
            </a:r>
            <a:r>
              <a:rPr lang="es-AR" dirty="0" err="1"/>
              <a:t>today’s</a:t>
            </a:r>
            <a:r>
              <a:rPr lang="es-AR" dirty="0"/>
              <a:t> </a:t>
            </a:r>
            <a:r>
              <a:rPr lang="es-AR" dirty="0" err="1"/>
              <a:t>salary</a:t>
            </a:r>
            <a:r>
              <a:rPr lang="es-AR" dirty="0"/>
              <a:t> in MD $20,000_$25,000</a:t>
            </a:r>
            <a:endParaRPr lang="en-US" dirty="0"/>
          </a:p>
        </p:txBody>
      </p:sp>
      <p:sp>
        <p:nvSpPr>
          <p:cNvPr id="4" name="Slide Number Placeholder 3"/>
          <p:cNvSpPr>
            <a:spLocks noGrp="1"/>
          </p:cNvSpPr>
          <p:nvPr>
            <p:ph type="sldNum" sz="quarter" idx="10"/>
          </p:nvPr>
        </p:nvSpPr>
        <p:spPr/>
        <p:txBody>
          <a:bodyPr/>
          <a:lstStyle/>
          <a:p>
            <a:fld id="{18093561-CFBE-43B8-B229-D942DF76CCF1}" type="slidenum">
              <a:rPr lang="en-US" smtClean="0"/>
              <a:t>7</a:t>
            </a:fld>
            <a:endParaRPr lang="en-US"/>
          </a:p>
        </p:txBody>
      </p:sp>
    </p:spTree>
    <p:extLst>
      <p:ext uri="{BB962C8B-B14F-4D97-AF65-F5344CB8AC3E}">
        <p14:creationId xmlns:p14="http://schemas.microsoft.com/office/powerpoint/2010/main" val="2877627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err="1"/>
              <a:t>When</a:t>
            </a:r>
            <a:r>
              <a:rPr lang="es-AR" dirty="0"/>
              <a:t> I </a:t>
            </a:r>
            <a:r>
              <a:rPr lang="es-AR" dirty="0" err="1"/>
              <a:t>prepared</a:t>
            </a:r>
            <a:r>
              <a:rPr lang="es-AR" dirty="0"/>
              <a:t> the ECD WP, I </a:t>
            </a:r>
            <a:r>
              <a:rPr lang="es-AR" dirty="0" err="1"/>
              <a:t>spent</a:t>
            </a:r>
            <a:r>
              <a:rPr lang="es-AR" dirty="0"/>
              <a:t> 2 ½ </a:t>
            </a:r>
            <a:r>
              <a:rPr lang="es-AR" dirty="0" err="1"/>
              <a:t>months</a:t>
            </a:r>
            <a:r>
              <a:rPr lang="es-AR" dirty="0"/>
              <a:t> FT </a:t>
            </a:r>
            <a:r>
              <a:rPr lang="es-AR" dirty="0" err="1"/>
              <a:t>putting</a:t>
            </a:r>
            <a:r>
              <a:rPr lang="es-AR" dirty="0"/>
              <a:t> </a:t>
            </a:r>
            <a:r>
              <a:rPr lang="es-AR" dirty="0" err="1"/>
              <a:t>it</a:t>
            </a:r>
            <a:r>
              <a:rPr lang="es-AR" dirty="0"/>
              <a:t> </a:t>
            </a:r>
            <a:r>
              <a:rPr lang="es-AR" dirty="0" err="1"/>
              <a:t>together</a:t>
            </a:r>
            <a:r>
              <a:rPr lang="es-AR" dirty="0"/>
              <a:t>, at </a:t>
            </a:r>
            <a:r>
              <a:rPr lang="es-AR" dirty="0" err="1"/>
              <a:t>today’s</a:t>
            </a:r>
            <a:r>
              <a:rPr lang="es-AR" dirty="0"/>
              <a:t> </a:t>
            </a:r>
            <a:r>
              <a:rPr lang="es-AR" dirty="0" err="1"/>
              <a:t>salary</a:t>
            </a:r>
            <a:r>
              <a:rPr lang="es-AR" dirty="0"/>
              <a:t> in MD $20,000_$25,000</a:t>
            </a:r>
            <a:endParaRPr lang="en-US" dirty="0"/>
          </a:p>
        </p:txBody>
      </p:sp>
      <p:sp>
        <p:nvSpPr>
          <p:cNvPr id="4" name="Slide Number Placeholder 3"/>
          <p:cNvSpPr>
            <a:spLocks noGrp="1"/>
          </p:cNvSpPr>
          <p:nvPr>
            <p:ph type="sldNum" sz="quarter" idx="10"/>
          </p:nvPr>
        </p:nvSpPr>
        <p:spPr/>
        <p:txBody>
          <a:bodyPr/>
          <a:lstStyle/>
          <a:p>
            <a:fld id="{18093561-CFBE-43B8-B229-D942DF76CCF1}" type="slidenum">
              <a:rPr lang="en-US" smtClean="0"/>
              <a:t>8</a:t>
            </a:fld>
            <a:endParaRPr lang="en-US"/>
          </a:p>
        </p:txBody>
      </p:sp>
    </p:spTree>
    <p:extLst>
      <p:ext uri="{BB962C8B-B14F-4D97-AF65-F5344CB8AC3E}">
        <p14:creationId xmlns:p14="http://schemas.microsoft.com/office/powerpoint/2010/main" val="2527125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9</a:t>
            </a:fld>
            <a:endParaRPr lang="en-US"/>
          </a:p>
        </p:txBody>
      </p:sp>
    </p:spTree>
    <p:extLst>
      <p:ext uri="{BB962C8B-B14F-4D97-AF65-F5344CB8AC3E}">
        <p14:creationId xmlns:p14="http://schemas.microsoft.com/office/powerpoint/2010/main" val="2868069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10</a:t>
            </a:fld>
            <a:endParaRPr lang="en-US"/>
          </a:p>
        </p:txBody>
      </p:sp>
    </p:spTree>
    <p:extLst>
      <p:ext uri="{BB962C8B-B14F-4D97-AF65-F5344CB8AC3E}">
        <p14:creationId xmlns:p14="http://schemas.microsoft.com/office/powerpoint/2010/main" val="4027795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93561-CFBE-43B8-B229-D942DF76CCF1}" type="slidenum">
              <a:rPr lang="en-US" smtClean="0"/>
              <a:t>11</a:t>
            </a:fld>
            <a:endParaRPr lang="en-US"/>
          </a:p>
        </p:txBody>
      </p:sp>
    </p:spTree>
    <p:extLst>
      <p:ext uri="{BB962C8B-B14F-4D97-AF65-F5344CB8AC3E}">
        <p14:creationId xmlns:p14="http://schemas.microsoft.com/office/powerpoint/2010/main" val="3891036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grpSp>
        <p:nvGrpSpPr>
          <p:cNvPr id="22" name="Group"/>
          <p:cNvGrpSpPr/>
          <p:nvPr/>
        </p:nvGrpSpPr>
        <p:grpSpPr>
          <a:xfrm>
            <a:off x="2713956" y="1993822"/>
            <a:ext cx="6764089" cy="4254657"/>
            <a:chOff x="0" y="0"/>
            <a:chExt cx="13521131" cy="8509311"/>
          </a:xfrm>
        </p:grpSpPr>
        <p:sp>
          <p:nvSpPr>
            <p:cNvPr id="18" name="Group"/>
            <p:cNvSpPr/>
            <p:nvPr/>
          </p:nvSpPr>
          <p:spPr>
            <a:xfrm>
              <a:off x="895414" y="6999176"/>
              <a:ext cx="11997188" cy="15101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lnSpc>
                  <a:spcPct val="80000"/>
                </a:lnSpc>
                <a:defRPr sz="3600" cap="small" spc="600">
                  <a:solidFill>
                    <a:srgbClr val="000000"/>
                  </a:solidFill>
                </a:defRPr>
              </a:lvl1pPr>
            </a:lstStyle>
            <a:p>
              <a:endParaRPr sz="1800" dirty="0"/>
            </a:p>
          </p:txBody>
        </p:sp>
        <p:grpSp>
          <p:nvGrpSpPr>
            <p:cNvPr id="21" name="Group"/>
            <p:cNvGrpSpPr/>
            <p:nvPr/>
          </p:nvGrpSpPr>
          <p:grpSpPr>
            <a:xfrm>
              <a:off x="0" y="0"/>
              <a:ext cx="13521132" cy="6863823"/>
              <a:chOff x="0" y="0"/>
              <a:chExt cx="13521131" cy="6863822"/>
            </a:xfrm>
          </p:grpSpPr>
          <p:sp>
            <p:nvSpPr>
              <p:cNvPr id="19" name="ADVENT"/>
              <p:cNvSpPr/>
              <p:nvPr/>
            </p:nvSpPr>
            <p:spPr>
              <a:xfrm>
                <a:off x="554960" y="0"/>
                <a:ext cx="12822969" cy="33706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lnSpc>
                    <a:spcPct val="100000"/>
                  </a:lnSpc>
                  <a:defRPr sz="24100" spc="605">
                    <a:solidFill>
                      <a:srgbClr val="000000"/>
                    </a:solidFill>
                  </a:defRPr>
                </a:lvl1pPr>
              </a:lstStyle>
              <a:p>
                <a:endParaRPr sz="12050" dirty="0"/>
              </a:p>
            </p:txBody>
          </p:sp>
          <p:sp>
            <p:nvSpPr>
              <p:cNvPr id="20" name="LIGHT"/>
              <p:cNvSpPr/>
              <p:nvPr/>
            </p:nvSpPr>
            <p:spPr>
              <a:xfrm>
                <a:off x="0" y="2124037"/>
                <a:ext cx="13521132" cy="47397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lnSpc>
                    <a:spcPct val="100000"/>
                  </a:lnSpc>
                  <a:defRPr sz="33000" spc="828">
                    <a:solidFill>
                      <a:srgbClr val="1C5578"/>
                    </a:solidFill>
                  </a:defRPr>
                </a:lvl1pPr>
              </a:lstStyle>
              <a:p>
                <a:endParaRPr sz="16500" dirty="0"/>
              </a:p>
            </p:txBody>
          </p:sp>
        </p:grpSp>
      </p:grpSp>
      <p:pic>
        <p:nvPicPr>
          <p:cNvPr id="23" name="170616-Symbol-R-Circular-Ming-300.png" descr="170616-Symbol-R-Circular-Ming-300.png"/>
          <p:cNvPicPr>
            <a:picLocks noChangeAspect="1"/>
          </p:cNvPicPr>
          <p:nvPr/>
        </p:nvPicPr>
        <p:blipFill>
          <a:blip r:embed="rId2"/>
          <a:stretch>
            <a:fillRect/>
          </a:stretch>
        </p:blipFill>
        <p:spPr>
          <a:xfrm>
            <a:off x="5413020" y="1022350"/>
            <a:ext cx="1365961" cy="1365250"/>
          </a:xfrm>
          <a:prstGeom prst="rect">
            <a:avLst/>
          </a:prstGeom>
          <a:ln w="12700">
            <a:miter lim="400000"/>
          </a:ln>
        </p:spPr>
      </p:pic>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Rectangle 1">
            <a:extLst>
              <a:ext uri="{FF2B5EF4-FFF2-40B4-BE49-F238E27FC236}">
                <a16:creationId xmlns:a16="http://schemas.microsoft.com/office/drawing/2014/main" id="{A2A5B1FC-9775-4175-AC34-0DD2DE0BDFD3}"/>
              </a:ext>
            </a:extLst>
          </p:cNvPr>
          <p:cNvSpPr/>
          <p:nvPr userDrawn="1"/>
        </p:nvSpPr>
        <p:spPr>
          <a:xfrm>
            <a:off x="1342763" y="2947573"/>
            <a:ext cx="9572368" cy="2739211"/>
          </a:xfrm>
          <a:prstGeom prst="rect">
            <a:avLst/>
          </a:prstGeom>
        </p:spPr>
        <p:txBody>
          <a:bodyPr wrap="square">
            <a:spAutoFit/>
          </a:bodyPr>
          <a:lstStyle/>
          <a:p>
            <a:pPr algn="ctr"/>
            <a:r>
              <a:rPr lang="de-CH" sz="3600" b="1" dirty="0">
                <a:solidFill>
                  <a:schemeClr val="accent1">
                    <a:lumMod val="50000"/>
                  </a:schemeClr>
                </a:solidFill>
              </a:rPr>
              <a:t>THE IMPORTANCE OF WORKING IN HARMONY WITH CHURCH MANUAL &amp; WORKING POLICY</a:t>
            </a:r>
            <a:r>
              <a:rPr lang="de-CH" sz="3600" dirty="0">
                <a:solidFill>
                  <a:schemeClr val="accent1">
                    <a:lumMod val="50000"/>
                  </a:schemeClr>
                </a:solidFill>
              </a:rPr>
              <a:t> </a:t>
            </a:r>
          </a:p>
          <a:p>
            <a:pPr algn="ctr"/>
            <a:r>
              <a:rPr lang="de-CH" sz="3600" b="1" i="1" dirty="0"/>
              <a:t>TO COMPLETE THE MISSION</a:t>
            </a:r>
          </a:p>
          <a:p>
            <a:pPr algn="ctr"/>
            <a:endParaRPr lang="de-CH" sz="3600" b="1" i="1" dirty="0"/>
          </a:p>
          <a:p>
            <a:pPr algn="ctr"/>
            <a:r>
              <a:rPr lang="de-CH" sz="2800" b="0" i="0" dirty="0"/>
              <a:t>Claude Richli, Lisbon, February 6, 2018</a:t>
            </a:r>
            <a:endParaRPr lang="en-US" sz="2800" b="0" i="0" dirty="0"/>
          </a:p>
        </p:txBody>
      </p:sp>
    </p:spTree>
    <p:extLst>
      <p:ext uri="{BB962C8B-B14F-4D97-AF65-F5344CB8AC3E}">
        <p14:creationId xmlns:p14="http://schemas.microsoft.com/office/powerpoint/2010/main" val="226030409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E5F9-7A7C-4EF6-8DEE-A5459F2FBF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43F8D0-F0ED-4095-A662-63F107DF64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5EB0C-2E76-4FED-B214-00A048FD3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B12699-99D2-4044-B141-D56F5BEFE3C3}"/>
              </a:ext>
            </a:extLst>
          </p:cNvPr>
          <p:cNvSpPr>
            <a:spLocks noGrp="1"/>
          </p:cNvSpPr>
          <p:nvPr>
            <p:ph type="dt" sz="half" idx="10"/>
          </p:nvPr>
        </p:nvSpPr>
        <p:spPr/>
        <p:txBody>
          <a:bodyPr/>
          <a:lstStyle/>
          <a:p>
            <a:fld id="{D220D1BF-6AE3-4C2B-A303-4BB050AFD6EB}" type="datetimeFigureOut">
              <a:rPr lang="en-US" smtClean="0"/>
              <a:t>1/12/2022</a:t>
            </a:fld>
            <a:endParaRPr lang="en-US"/>
          </a:p>
        </p:txBody>
      </p:sp>
      <p:sp>
        <p:nvSpPr>
          <p:cNvPr id="6" name="Footer Placeholder 5">
            <a:extLst>
              <a:ext uri="{FF2B5EF4-FFF2-40B4-BE49-F238E27FC236}">
                <a16:creationId xmlns:a16="http://schemas.microsoft.com/office/drawing/2014/main" id="{D6017384-C3C3-4CFC-B3D2-BB0AD66C5A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B48CB-D69D-4210-8025-AC9ED9F34FD0}"/>
              </a:ext>
            </a:extLst>
          </p:cNvPr>
          <p:cNvSpPr>
            <a:spLocks noGrp="1"/>
          </p:cNvSpPr>
          <p:nvPr>
            <p:ph type="sldNum" sz="quarter" idx="12"/>
          </p:nvPr>
        </p:nvSpPr>
        <p:spPr/>
        <p:txBody>
          <a:bodyPr/>
          <a:lstStyle/>
          <a:p>
            <a:fld id="{9DBC6E3E-3CB5-47DA-972D-45A80605F207}" type="slidenum">
              <a:rPr lang="en-US" smtClean="0"/>
              <a:t>‹#›</a:t>
            </a:fld>
            <a:endParaRPr lang="en-US"/>
          </a:p>
        </p:txBody>
      </p:sp>
    </p:spTree>
    <p:extLst>
      <p:ext uri="{BB962C8B-B14F-4D97-AF65-F5344CB8AC3E}">
        <p14:creationId xmlns:p14="http://schemas.microsoft.com/office/powerpoint/2010/main" val="172977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C5EC-845B-46AF-88FA-8A9EA3758C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0FCD4D-A1F1-46E0-A5B4-C5F1A00F05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AC7F2-E39B-4DDF-A4F4-A00AA18B6CC7}"/>
              </a:ext>
            </a:extLst>
          </p:cNvPr>
          <p:cNvSpPr>
            <a:spLocks noGrp="1"/>
          </p:cNvSpPr>
          <p:nvPr>
            <p:ph type="dt" sz="half" idx="10"/>
          </p:nvPr>
        </p:nvSpPr>
        <p:spPr/>
        <p:txBody>
          <a:bodyPr/>
          <a:lstStyle/>
          <a:p>
            <a:fld id="{D220D1BF-6AE3-4C2B-A303-4BB050AFD6EB}" type="datetimeFigureOut">
              <a:rPr lang="en-US" smtClean="0"/>
              <a:t>1/12/2022</a:t>
            </a:fld>
            <a:endParaRPr lang="en-US"/>
          </a:p>
        </p:txBody>
      </p:sp>
      <p:sp>
        <p:nvSpPr>
          <p:cNvPr id="5" name="Footer Placeholder 4">
            <a:extLst>
              <a:ext uri="{FF2B5EF4-FFF2-40B4-BE49-F238E27FC236}">
                <a16:creationId xmlns:a16="http://schemas.microsoft.com/office/drawing/2014/main" id="{AC1B60CC-A2EB-4B7B-9678-715A1E8D4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FC5C5-2C1B-4B6A-88E2-0E08FF0902ED}"/>
              </a:ext>
            </a:extLst>
          </p:cNvPr>
          <p:cNvSpPr>
            <a:spLocks noGrp="1"/>
          </p:cNvSpPr>
          <p:nvPr>
            <p:ph type="sldNum" sz="quarter" idx="12"/>
          </p:nvPr>
        </p:nvSpPr>
        <p:spPr/>
        <p:txBody>
          <a:bodyPr/>
          <a:lstStyle/>
          <a:p>
            <a:fld id="{9DBC6E3E-3CB5-47DA-972D-45A80605F207}" type="slidenum">
              <a:rPr lang="en-US" smtClean="0"/>
              <a:t>‹#›</a:t>
            </a:fld>
            <a:endParaRPr lang="en-US"/>
          </a:p>
        </p:txBody>
      </p:sp>
    </p:spTree>
    <p:extLst>
      <p:ext uri="{BB962C8B-B14F-4D97-AF65-F5344CB8AC3E}">
        <p14:creationId xmlns:p14="http://schemas.microsoft.com/office/powerpoint/2010/main" val="2555471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87BFE7-705C-49D2-9A98-B6FE589EF1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FC0038-8F02-4AFC-8FC1-FAEECDEA34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8EF5B-EE5F-4428-8763-20C602A52BBC}"/>
              </a:ext>
            </a:extLst>
          </p:cNvPr>
          <p:cNvSpPr>
            <a:spLocks noGrp="1"/>
          </p:cNvSpPr>
          <p:nvPr>
            <p:ph type="dt" sz="half" idx="10"/>
          </p:nvPr>
        </p:nvSpPr>
        <p:spPr/>
        <p:txBody>
          <a:bodyPr/>
          <a:lstStyle/>
          <a:p>
            <a:fld id="{D220D1BF-6AE3-4C2B-A303-4BB050AFD6EB}" type="datetimeFigureOut">
              <a:rPr lang="en-US" smtClean="0"/>
              <a:t>1/12/2022</a:t>
            </a:fld>
            <a:endParaRPr lang="en-US"/>
          </a:p>
        </p:txBody>
      </p:sp>
      <p:sp>
        <p:nvSpPr>
          <p:cNvPr id="5" name="Footer Placeholder 4">
            <a:extLst>
              <a:ext uri="{FF2B5EF4-FFF2-40B4-BE49-F238E27FC236}">
                <a16:creationId xmlns:a16="http://schemas.microsoft.com/office/drawing/2014/main" id="{0C4CA09B-2C4A-4F30-9F9D-6E8346AE1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34ED0-1CFE-4F5C-A0F3-E892E7DA8B5F}"/>
              </a:ext>
            </a:extLst>
          </p:cNvPr>
          <p:cNvSpPr>
            <a:spLocks noGrp="1"/>
          </p:cNvSpPr>
          <p:nvPr>
            <p:ph type="sldNum" sz="quarter" idx="12"/>
          </p:nvPr>
        </p:nvSpPr>
        <p:spPr/>
        <p:txBody>
          <a:bodyPr/>
          <a:lstStyle/>
          <a:p>
            <a:fld id="{9DBC6E3E-3CB5-47DA-972D-45A80605F207}" type="slidenum">
              <a:rPr lang="en-US" smtClean="0"/>
              <a:t>‹#›</a:t>
            </a:fld>
            <a:endParaRPr lang="en-US"/>
          </a:p>
        </p:txBody>
      </p:sp>
    </p:spTree>
    <p:extLst>
      <p:ext uri="{BB962C8B-B14F-4D97-AF65-F5344CB8AC3E}">
        <p14:creationId xmlns:p14="http://schemas.microsoft.com/office/powerpoint/2010/main" val="328176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BAC67-A43D-47EF-8DA7-8B1581A5E8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B06CB-0DF0-465C-A765-80AA101D56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D8225A-970F-4118-AE6D-73A76FDB2C60}"/>
              </a:ext>
            </a:extLst>
          </p:cNvPr>
          <p:cNvSpPr>
            <a:spLocks noGrp="1"/>
          </p:cNvSpPr>
          <p:nvPr>
            <p:ph type="dt" sz="half" idx="10"/>
          </p:nvPr>
        </p:nvSpPr>
        <p:spPr/>
        <p:txBody>
          <a:bodyPr/>
          <a:lstStyle/>
          <a:p>
            <a:fld id="{34436DD3-BAF8-410B-AB73-965033BB0E80}" type="datetimeFigureOut">
              <a:rPr lang="en-US" smtClean="0"/>
              <a:t>1/12/2022</a:t>
            </a:fld>
            <a:endParaRPr lang="en-US"/>
          </a:p>
        </p:txBody>
      </p:sp>
      <p:sp>
        <p:nvSpPr>
          <p:cNvPr id="5" name="Footer Placeholder 4">
            <a:extLst>
              <a:ext uri="{FF2B5EF4-FFF2-40B4-BE49-F238E27FC236}">
                <a16:creationId xmlns:a16="http://schemas.microsoft.com/office/drawing/2014/main" id="{568F052C-9A8E-4A3D-849F-5077CEF1E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ADBAD-3166-4B1A-B41D-B333618EC9A8}"/>
              </a:ext>
            </a:extLst>
          </p:cNvPr>
          <p:cNvSpPr>
            <a:spLocks noGrp="1"/>
          </p:cNvSpPr>
          <p:nvPr>
            <p:ph type="sldNum" sz="quarter" idx="12"/>
          </p:nvPr>
        </p:nvSpPr>
        <p:spPr/>
        <p:txBody>
          <a:bodyPr/>
          <a:lstStyle/>
          <a:p>
            <a:fld id="{5AEADAEC-116A-4C81-8CA0-8812C8E5574F}" type="slidenum">
              <a:rPr lang="en-US" smtClean="0"/>
              <a:t>‹#›</a:t>
            </a:fld>
            <a:endParaRPr lang="en-US"/>
          </a:p>
        </p:txBody>
      </p:sp>
    </p:spTree>
    <p:extLst>
      <p:ext uri="{BB962C8B-B14F-4D97-AF65-F5344CB8AC3E}">
        <p14:creationId xmlns:p14="http://schemas.microsoft.com/office/powerpoint/2010/main" val="895887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4611-04CB-48AF-B193-4EA70DFF0C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CA2B9E-BCCD-41A8-83E0-78264B6CF8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8FDBA-831C-48B3-A96D-85C2CE402B5D}"/>
              </a:ext>
            </a:extLst>
          </p:cNvPr>
          <p:cNvSpPr>
            <a:spLocks noGrp="1"/>
          </p:cNvSpPr>
          <p:nvPr>
            <p:ph type="dt" sz="half" idx="10"/>
          </p:nvPr>
        </p:nvSpPr>
        <p:spPr/>
        <p:txBody>
          <a:bodyPr/>
          <a:lstStyle/>
          <a:p>
            <a:fld id="{34436DD3-BAF8-410B-AB73-965033BB0E80}" type="datetimeFigureOut">
              <a:rPr lang="en-US" smtClean="0"/>
              <a:t>1/12/2022</a:t>
            </a:fld>
            <a:endParaRPr lang="en-US"/>
          </a:p>
        </p:txBody>
      </p:sp>
      <p:sp>
        <p:nvSpPr>
          <p:cNvPr id="5" name="Footer Placeholder 4">
            <a:extLst>
              <a:ext uri="{FF2B5EF4-FFF2-40B4-BE49-F238E27FC236}">
                <a16:creationId xmlns:a16="http://schemas.microsoft.com/office/drawing/2014/main" id="{22F040BC-FAA1-4CBF-BCAE-3A4B6B88D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FEF2E-4CB9-4FFE-B308-693F9548AFC7}"/>
              </a:ext>
            </a:extLst>
          </p:cNvPr>
          <p:cNvSpPr>
            <a:spLocks noGrp="1"/>
          </p:cNvSpPr>
          <p:nvPr>
            <p:ph type="sldNum" sz="quarter" idx="12"/>
          </p:nvPr>
        </p:nvSpPr>
        <p:spPr/>
        <p:txBody>
          <a:bodyPr/>
          <a:lstStyle/>
          <a:p>
            <a:fld id="{5AEADAEC-116A-4C81-8CA0-8812C8E5574F}" type="slidenum">
              <a:rPr lang="en-US" smtClean="0"/>
              <a:t>‹#›</a:t>
            </a:fld>
            <a:endParaRPr lang="en-US"/>
          </a:p>
        </p:txBody>
      </p:sp>
    </p:spTree>
    <p:extLst>
      <p:ext uri="{BB962C8B-B14F-4D97-AF65-F5344CB8AC3E}">
        <p14:creationId xmlns:p14="http://schemas.microsoft.com/office/powerpoint/2010/main" val="640854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8F59-82F4-4B19-90BE-B0082FBEFB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6EF6F0-033D-4366-9AF4-92CF4A6949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24118F5-E8DC-458C-B1A4-DEEDAAC9B033}"/>
              </a:ext>
            </a:extLst>
          </p:cNvPr>
          <p:cNvSpPr>
            <a:spLocks noGrp="1"/>
          </p:cNvSpPr>
          <p:nvPr>
            <p:ph type="dt" sz="half" idx="10"/>
          </p:nvPr>
        </p:nvSpPr>
        <p:spPr/>
        <p:txBody>
          <a:bodyPr/>
          <a:lstStyle/>
          <a:p>
            <a:fld id="{34436DD3-BAF8-410B-AB73-965033BB0E80}" type="datetimeFigureOut">
              <a:rPr lang="en-US" smtClean="0"/>
              <a:t>1/12/2022</a:t>
            </a:fld>
            <a:endParaRPr lang="en-US"/>
          </a:p>
        </p:txBody>
      </p:sp>
      <p:sp>
        <p:nvSpPr>
          <p:cNvPr id="5" name="Footer Placeholder 4">
            <a:extLst>
              <a:ext uri="{FF2B5EF4-FFF2-40B4-BE49-F238E27FC236}">
                <a16:creationId xmlns:a16="http://schemas.microsoft.com/office/drawing/2014/main" id="{EFD1085A-483C-408D-9C2F-900262D6B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0578E-0F29-416C-B5AA-4CD5026EEACF}"/>
              </a:ext>
            </a:extLst>
          </p:cNvPr>
          <p:cNvSpPr>
            <a:spLocks noGrp="1"/>
          </p:cNvSpPr>
          <p:nvPr>
            <p:ph type="sldNum" sz="quarter" idx="12"/>
          </p:nvPr>
        </p:nvSpPr>
        <p:spPr/>
        <p:txBody>
          <a:bodyPr/>
          <a:lstStyle/>
          <a:p>
            <a:fld id="{5AEADAEC-116A-4C81-8CA0-8812C8E5574F}" type="slidenum">
              <a:rPr lang="en-US" smtClean="0"/>
              <a:t>‹#›</a:t>
            </a:fld>
            <a:endParaRPr lang="en-US"/>
          </a:p>
        </p:txBody>
      </p:sp>
    </p:spTree>
    <p:extLst>
      <p:ext uri="{BB962C8B-B14F-4D97-AF65-F5344CB8AC3E}">
        <p14:creationId xmlns:p14="http://schemas.microsoft.com/office/powerpoint/2010/main" val="1130924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95C5-4734-4B34-BD0A-0CB2AC2AA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C234CB-CF67-412F-8379-125729A041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A66B13-8636-442B-BB77-B921A40137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9F475E-1057-4E20-AA7B-8CA685C5486B}"/>
              </a:ext>
            </a:extLst>
          </p:cNvPr>
          <p:cNvSpPr>
            <a:spLocks noGrp="1"/>
          </p:cNvSpPr>
          <p:nvPr>
            <p:ph type="dt" sz="half" idx="10"/>
          </p:nvPr>
        </p:nvSpPr>
        <p:spPr/>
        <p:txBody>
          <a:bodyPr/>
          <a:lstStyle/>
          <a:p>
            <a:fld id="{34436DD3-BAF8-410B-AB73-965033BB0E80}" type="datetimeFigureOut">
              <a:rPr lang="en-US" smtClean="0"/>
              <a:t>1/12/2022</a:t>
            </a:fld>
            <a:endParaRPr lang="en-US"/>
          </a:p>
        </p:txBody>
      </p:sp>
      <p:sp>
        <p:nvSpPr>
          <p:cNvPr id="6" name="Footer Placeholder 5">
            <a:extLst>
              <a:ext uri="{FF2B5EF4-FFF2-40B4-BE49-F238E27FC236}">
                <a16:creationId xmlns:a16="http://schemas.microsoft.com/office/drawing/2014/main" id="{71D8FAA7-EFF6-4858-A1E7-126F0B4D93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13A63-444A-4A2A-8B54-17FE986BDDA8}"/>
              </a:ext>
            </a:extLst>
          </p:cNvPr>
          <p:cNvSpPr>
            <a:spLocks noGrp="1"/>
          </p:cNvSpPr>
          <p:nvPr>
            <p:ph type="sldNum" sz="quarter" idx="12"/>
          </p:nvPr>
        </p:nvSpPr>
        <p:spPr/>
        <p:txBody>
          <a:bodyPr/>
          <a:lstStyle/>
          <a:p>
            <a:fld id="{5AEADAEC-116A-4C81-8CA0-8812C8E5574F}" type="slidenum">
              <a:rPr lang="en-US" smtClean="0"/>
              <a:t>‹#›</a:t>
            </a:fld>
            <a:endParaRPr lang="en-US"/>
          </a:p>
        </p:txBody>
      </p:sp>
    </p:spTree>
    <p:extLst>
      <p:ext uri="{BB962C8B-B14F-4D97-AF65-F5344CB8AC3E}">
        <p14:creationId xmlns:p14="http://schemas.microsoft.com/office/powerpoint/2010/main" val="1566999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CD8E-7BC7-4544-B763-2425DB3E2C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8C46B6-33D3-43BF-A8B4-B0B1A2027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EA36A8-80C7-4725-B4EE-270AE21A6F1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A97E44-720A-4E2C-AF21-75CA921E17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BD3653-4B37-4866-9628-F337A8EA5F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8BD877-15C9-41C4-BA8C-9A2D643E7D20}"/>
              </a:ext>
            </a:extLst>
          </p:cNvPr>
          <p:cNvSpPr>
            <a:spLocks noGrp="1"/>
          </p:cNvSpPr>
          <p:nvPr>
            <p:ph type="dt" sz="half" idx="10"/>
          </p:nvPr>
        </p:nvSpPr>
        <p:spPr/>
        <p:txBody>
          <a:bodyPr/>
          <a:lstStyle/>
          <a:p>
            <a:fld id="{34436DD3-BAF8-410B-AB73-965033BB0E80}" type="datetimeFigureOut">
              <a:rPr lang="en-US" smtClean="0"/>
              <a:t>1/12/2022</a:t>
            </a:fld>
            <a:endParaRPr lang="en-US"/>
          </a:p>
        </p:txBody>
      </p:sp>
      <p:sp>
        <p:nvSpPr>
          <p:cNvPr id="8" name="Footer Placeholder 7">
            <a:extLst>
              <a:ext uri="{FF2B5EF4-FFF2-40B4-BE49-F238E27FC236}">
                <a16:creationId xmlns:a16="http://schemas.microsoft.com/office/drawing/2014/main" id="{91A96E84-0104-41CF-8B91-E0E942B768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82D164-F490-4356-8F3D-5DF74560D291}"/>
              </a:ext>
            </a:extLst>
          </p:cNvPr>
          <p:cNvSpPr>
            <a:spLocks noGrp="1"/>
          </p:cNvSpPr>
          <p:nvPr>
            <p:ph type="sldNum" sz="quarter" idx="12"/>
          </p:nvPr>
        </p:nvSpPr>
        <p:spPr/>
        <p:txBody>
          <a:bodyPr/>
          <a:lstStyle/>
          <a:p>
            <a:fld id="{5AEADAEC-116A-4C81-8CA0-8812C8E5574F}" type="slidenum">
              <a:rPr lang="en-US" smtClean="0"/>
              <a:t>‹#›</a:t>
            </a:fld>
            <a:endParaRPr lang="en-US"/>
          </a:p>
        </p:txBody>
      </p:sp>
    </p:spTree>
    <p:extLst>
      <p:ext uri="{BB962C8B-B14F-4D97-AF65-F5344CB8AC3E}">
        <p14:creationId xmlns:p14="http://schemas.microsoft.com/office/powerpoint/2010/main" val="1677934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DCD79-8856-4140-88F8-4E9E2C3939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55A9AB-C151-4B11-A4FA-87BC66D04C3F}"/>
              </a:ext>
            </a:extLst>
          </p:cNvPr>
          <p:cNvSpPr>
            <a:spLocks noGrp="1"/>
          </p:cNvSpPr>
          <p:nvPr>
            <p:ph type="dt" sz="half" idx="10"/>
          </p:nvPr>
        </p:nvSpPr>
        <p:spPr/>
        <p:txBody>
          <a:bodyPr/>
          <a:lstStyle/>
          <a:p>
            <a:fld id="{34436DD3-BAF8-410B-AB73-965033BB0E80}" type="datetimeFigureOut">
              <a:rPr lang="en-US" smtClean="0"/>
              <a:t>1/12/2022</a:t>
            </a:fld>
            <a:endParaRPr lang="en-US"/>
          </a:p>
        </p:txBody>
      </p:sp>
      <p:sp>
        <p:nvSpPr>
          <p:cNvPr id="4" name="Footer Placeholder 3">
            <a:extLst>
              <a:ext uri="{FF2B5EF4-FFF2-40B4-BE49-F238E27FC236}">
                <a16:creationId xmlns:a16="http://schemas.microsoft.com/office/drawing/2014/main" id="{987D2C0C-3765-40A0-A5F9-2DCA5002A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2D6438-ACFA-4601-8506-8E222D20FF5C}"/>
              </a:ext>
            </a:extLst>
          </p:cNvPr>
          <p:cNvSpPr>
            <a:spLocks noGrp="1"/>
          </p:cNvSpPr>
          <p:nvPr>
            <p:ph type="sldNum" sz="quarter" idx="12"/>
          </p:nvPr>
        </p:nvSpPr>
        <p:spPr/>
        <p:txBody>
          <a:bodyPr/>
          <a:lstStyle/>
          <a:p>
            <a:fld id="{5AEADAEC-116A-4C81-8CA0-8812C8E5574F}" type="slidenum">
              <a:rPr lang="en-US" smtClean="0"/>
              <a:t>‹#›</a:t>
            </a:fld>
            <a:endParaRPr lang="en-US"/>
          </a:p>
        </p:txBody>
      </p:sp>
    </p:spTree>
    <p:extLst>
      <p:ext uri="{BB962C8B-B14F-4D97-AF65-F5344CB8AC3E}">
        <p14:creationId xmlns:p14="http://schemas.microsoft.com/office/powerpoint/2010/main" val="1790146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C3A8FB-567E-4B8C-B580-E27A0A160990}"/>
              </a:ext>
            </a:extLst>
          </p:cNvPr>
          <p:cNvSpPr>
            <a:spLocks noGrp="1"/>
          </p:cNvSpPr>
          <p:nvPr>
            <p:ph type="dt" sz="half" idx="10"/>
          </p:nvPr>
        </p:nvSpPr>
        <p:spPr/>
        <p:txBody>
          <a:bodyPr/>
          <a:lstStyle/>
          <a:p>
            <a:fld id="{34436DD3-BAF8-410B-AB73-965033BB0E80}" type="datetimeFigureOut">
              <a:rPr lang="en-US" smtClean="0"/>
              <a:t>1/12/2022</a:t>
            </a:fld>
            <a:endParaRPr lang="en-US"/>
          </a:p>
        </p:txBody>
      </p:sp>
      <p:sp>
        <p:nvSpPr>
          <p:cNvPr id="3" name="Footer Placeholder 2">
            <a:extLst>
              <a:ext uri="{FF2B5EF4-FFF2-40B4-BE49-F238E27FC236}">
                <a16:creationId xmlns:a16="http://schemas.microsoft.com/office/drawing/2014/main" id="{25A27B07-89A1-4933-8D29-8F90BDE727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387AFD-5CE9-4BC4-AAAE-BB8AE4D5D3F6}"/>
              </a:ext>
            </a:extLst>
          </p:cNvPr>
          <p:cNvSpPr>
            <a:spLocks noGrp="1"/>
          </p:cNvSpPr>
          <p:nvPr>
            <p:ph type="sldNum" sz="quarter" idx="12"/>
          </p:nvPr>
        </p:nvSpPr>
        <p:spPr/>
        <p:txBody>
          <a:bodyPr/>
          <a:lstStyle/>
          <a:p>
            <a:fld id="{5AEADAEC-116A-4C81-8CA0-8812C8E5574F}" type="slidenum">
              <a:rPr lang="en-US" smtClean="0"/>
              <a:t>‹#›</a:t>
            </a:fld>
            <a:endParaRPr lang="en-US"/>
          </a:p>
        </p:txBody>
      </p:sp>
    </p:spTree>
    <p:extLst>
      <p:ext uri="{BB962C8B-B14F-4D97-AF65-F5344CB8AC3E}">
        <p14:creationId xmlns:p14="http://schemas.microsoft.com/office/powerpoint/2010/main" val="352450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9E5D-33BB-47A8-AAF1-1BEF0C70F8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E217F7-35E5-421E-806E-B3C8FB4E05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06D28A-232E-4033-863C-D086E609C2EF}"/>
              </a:ext>
            </a:extLst>
          </p:cNvPr>
          <p:cNvSpPr>
            <a:spLocks noGrp="1"/>
          </p:cNvSpPr>
          <p:nvPr>
            <p:ph type="dt" sz="half" idx="10"/>
          </p:nvPr>
        </p:nvSpPr>
        <p:spPr/>
        <p:txBody>
          <a:bodyPr/>
          <a:lstStyle/>
          <a:p>
            <a:fld id="{D220D1BF-6AE3-4C2B-A303-4BB050AFD6EB}" type="datetimeFigureOut">
              <a:rPr lang="en-US" smtClean="0"/>
              <a:t>1/12/2022</a:t>
            </a:fld>
            <a:endParaRPr lang="en-US"/>
          </a:p>
        </p:txBody>
      </p:sp>
      <p:sp>
        <p:nvSpPr>
          <p:cNvPr id="5" name="Footer Placeholder 4">
            <a:extLst>
              <a:ext uri="{FF2B5EF4-FFF2-40B4-BE49-F238E27FC236}">
                <a16:creationId xmlns:a16="http://schemas.microsoft.com/office/drawing/2014/main" id="{5CBC8965-6714-485A-9F9A-49E8A2D2D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EE4D1-5916-4AAB-82D3-14666DAC3D9B}"/>
              </a:ext>
            </a:extLst>
          </p:cNvPr>
          <p:cNvSpPr>
            <a:spLocks noGrp="1"/>
          </p:cNvSpPr>
          <p:nvPr>
            <p:ph type="sldNum" sz="quarter" idx="12"/>
          </p:nvPr>
        </p:nvSpPr>
        <p:spPr/>
        <p:txBody>
          <a:bodyPr/>
          <a:lstStyle/>
          <a:p>
            <a:fld id="{9DBC6E3E-3CB5-47DA-972D-45A80605F207}" type="slidenum">
              <a:rPr lang="en-US" smtClean="0"/>
              <a:t>‹#›</a:t>
            </a:fld>
            <a:endParaRPr lang="en-US"/>
          </a:p>
        </p:txBody>
      </p:sp>
    </p:spTree>
    <p:extLst>
      <p:ext uri="{BB962C8B-B14F-4D97-AF65-F5344CB8AC3E}">
        <p14:creationId xmlns:p14="http://schemas.microsoft.com/office/powerpoint/2010/main" val="1125895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AE6D-03D4-4FE9-BA5E-979D848F2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133E22-92F0-4FB5-8F7F-3CCB4AE69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2DB67D-F043-4F42-B8C9-D13691B703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95F08A-0C92-4C39-A06D-3E9430B3627E}"/>
              </a:ext>
            </a:extLst>
          </p:cNvPr>
          <p:cNvSpPr>
            <a:spLocks noGrp="1"/>
          </p:cNvSpPr>
          <p:nvPr>
            <p:ph type="dt" sz="half" idx="10"/>
          </p:nvPr>
        </p:nvSpPr>
        <p:spPr/>
        <p:txBody>
          <a:bodyPr/>
          <a:lstStyle/>
          <a:p>
            <a:fld id="{34436DD3-BAF8-410B-AB73-965033BB0E80}" type="datetimeFigureOut">
              <a:rPr lang="en-US" smtClean="0"/>
              <a:t>1/12/2022</a:t>
            </a:fld>
            <a:endParaRPr lang="en-US"/>
          </a:p>
        </p:txBody>
      </p:sp>
      <p:sp>
        <p:nvSpPr>
          <p:cNvPr id="6" name="Footer Placeholder 5">
            <a:extLst>
              <a:ext uri="{FF2B5EF4-FFF2-40B4-BE49-F238E27FC236}">
                <a16:creationId xmlns:a16="http://schemas.microsoft.com/office/drawing/2014/main" id="{2F09E587-F04C-467B-B3C9-FD7457A759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C29F10-0304-41B9-8B3B-ABE6C2DFF7F0}"/>
              </a:ext>
            </a:extLst>
          </p:cNvPr>
          <p:cNvSpPr>
            <a:spLocks noGrp="1"/>
          </p:cNvSpPr>
          <p:nvPr>
            <p:ph type="sldNum" sz="quarter" idx="12"/>
          </p:nvPr>
        </p:nvSpPr>
        <p:spPr/>
        <p:txBody>
          <a:bodyPr/>
          <a:lstStyle/>
          <a:p>
            <a:fld id="{5AEADAEC-116A-4C81-8CA0-8812C8E5574F}" type="slidenum">
              <a:rPr lang="en-US" smtClean="0"/>
              <a:t>‹#›</a:t>
            </a:fld>
            <a:endParaRPr lang="en-US"/>
          </a:p>
        </p:txBody>
      </p:sp>
    </p:spTree>
    <p:extLst>
      <p:ext uri="{BB962C8B-B14F-4D97-AF65-F5344CB8AC3E}">
        <p14:creationId xmlns:p14="http://schemas.microsoft.com/office/powerpoint/2010/main" val="838153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F080-C3E4-4C07-B29E-CD5F98CFF7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4ED2D0-FE29-4F8F-B733-CEE0C72304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2AD146-6A06-4BE3-B5AE-5D29C98DDF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A0B21E-DA19-463C-906C-3F4A457B8EE3}"/>
              </a:ext>
            </a:extLst>
          </p:cNvPr>
          <p:cNvSpPr>
            <a:spLocks noGrp="1"/>
          </p:cNvSpPr>
          <p:nvPr>
            <p:ph type="dt" sz="half" idx="10"/>
          </p:nvPr>
        </p:nvSpPr>
        <p:spPr/>
        <p:txBody>
          <a:bodyPr/>
          <a:lstStyle/>
          <a:p>
            <a:fld id="{34436DD3-BAF8-410B-AB73-965033BB0E80}" type="datetimeFigureOut">
              <a:rPr lang="en-US" smtClean="0"/>
              <a:t>1/12/2022</a:t>
            </a:fld>
            <a:endParaRPr lang="en-US"/>
          </a:p>
        </p:txBody>
      </p:sp>
      <p:sp>
        <p:nvSpPr>
          <p:cNvPr id="6" name="Footer Placeholder 5">
            <a:extLst>
              <a:ext uri="{FF2B5EF4-FFF2-40B4-BE49-F238E27FC236}">
                <a16:creationId xmlns:a16="http://schemas.microsoft.com/office/drawing/2014/main" id="{21E563CA-BCE6-47BD-9E80-A26E65A8E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36A7FB-11C0-44C7-B44E-5319CEA6FC7C}"/>
              </a:ext>
            </a:extLst>
          </p:cNvPr>
          <p:cNvSpPr>
            <a:spLocks noGrp="1"/>
          </p:cNvSpPr>
          <p:nvPr>
            <p:ph type="sldNum" sz="quarter" idx="12"/>
          </p:nvPr>
        </p:nvSpPr>
        <p:spPr/>
        <p:txBody>
          <a:bodyPr/>
          <a:lstStyle/>
          <a:p>
            <a:fld id="{5AEADAEC-116A-4C81-8CA0-8812C8E5574F}" type="slidenum">
              <a:rPr lang="en-US" smtClean="0"/>
              <a:t>‹#›</a:t>
            </a:fld>
            <a:endParaRPr lang="en-US"/>
          </a:p>
        </p:txBody>
      </p:sp>
    </p:spTree>
    <p:extLst>
      <p:ext uri="{BB962C8B-B14F-4D97-AF65-F5344CB8AC3E}">
        <p14:creationId xmlns:p14="http://schemas.microsoft.com/office/powerpoint/2010/main" val="4216440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44D0-AD53-4322-8DC4-A31A49E3E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7364E2-DE8B-4170-B98F-D896DDF098B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DC4C9-332D-496E-BC8F-6EA2A44DAE8F}"/>
              </a:ext>
            </a:extLst>
          </p:cNvPr>
          <p:cNvSpPr>
            <a:spLocks noGrp="1"/>
          </p:cNvSpPr>
          <p:nvPr>
            <p:ph type="dt" sz="half" idx="10"/>
          </p:nvPr>
        </p:nvSpPr>
        <p:spPr/>
        <p:txBody>
          <a:bodyPr/>
          <a:lstStyle/>
          <a:p>
            <a:fld id="{34436DD3-BAF8-410B-AB73-965033BB0E80}" type="datetimeFigureOut">
              <a:rPr lang="en-US" smtClean="0"/>
              <a:t>1/12/2022</a:t>
            </a:fld>
            <a:endParaRPr lang="en-US"/>
          </a:p>
        </p:txBody>
      </p:sp>
      <p:sp>
        <p:nvSpPr>
          <p:cNvPr id="5" name="Footer Placeholder 4">
            <a:extLst>
              <a:ext uri="{FF2B5EF4-FFF2-40B4-BE49-F238E27FC236}">
                <a16:creationId xmlns:a16="http://schemas.microsoft.com/office/drawing/2014/main" id="{F1D88FF2-4DEA-4081-91F2-C7868450B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9DDB71-A1B1-43F2-A9B3-51C3CEAF31DF}"/>
              </a:ext>
            </a:extLst>
          </p:cNvPr>
          <p:cNvSpPr>
            <a:spLocks noGrp="1"/>
          </p:cNvSpPr>
          <p:nvPr>
            <p:ph type="sldNum" sz="quarter" idx="12"/>
          </p:nvPr>
        </p:nvSpPr>
        <p:spPr/>
        <p:txBody>
          <a:bodyPr/>
          <a:lstStyle/>
          <a:p>
            <a:fld id="{5AEADAEC-116A-4C81-8CA0-8812C8E5574F}" type="slidenum">
              <a:rPr lang="en-US" smtClean="0"/>
              <a:t>‹#›</a:t>
            </a:fld>
            <a:endParaRPr lang="en-US"/>
          </a:p>
        </p:txBody>
      </p:sp>
    </p:spTree>
    <p:extLst>
      <p:ext uri="{BB962C8B-B14F-4D97-AF65-F5344CB8AC3E}">
        <p14:creationId xmlns:p14="http://schemas.microsoft.com/office/powerpoint/2010/main" val="3680342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7A3C8-F954-4A73-8F36-CC63C36A82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B952FF-9C58-4B7B-ABA6-48EC6F2FEFB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414B4-905C-4ECB-83B2-E9C062B5D6DE}"/>
              </a:ext>
            </a:extLst>
          </p:cNvPr>
          <p:cNvSpPr>
            <a:spLocks noGrp="1"/>
          </p:cNvSpPr>
          <p:nvPr>
            <p:ph type="dt" sz="half" idx="10"/>
          </p:nvPr>
        </p:nvSpPr>
        <p:spPr/>
        <p:txBody>
          <a:bodyPr/>
          <a:lstStyle/>
          <a:p>
            <a:fld id="{34436DD3-BAF8-410B-AB73-965033BB0E80}" type="datetimeFigureOut">
              <a:rPr lang="en-US" smtClean="0"/>
              <a:t>1/12/2022</a:t>
            </a:fld>
            <a:endParaRPr lang="en-US"/>
          </a:p>
        </p:txBody>
      </p:sp>
      <p:sp>
        <p:nvSpPr>
          <p:cNvPr id="5" name="Footer Placeholder 4">
            <a:extLst>
              <a:ext uri="{FF2B5EF4-FFF2-40B4-BE49-F238E27FC236}">
                <a16:creationId xmlns:a16="http://schemas.microsoft.com/office/drawing/2014/main" id="{D15BFCBD-B749-429B-9A15-312D7D68B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A1FD99-8CE4-4170-BE06-E372D875C505}"/>
              </a:ext>
            </a:extLst>
          </p:cNvPr>
          <p:cNvSpPr>
            <a:spLocks noGrp="1"/>
          </p:cNvSpPr>
          <p:nvPr>
            <p:ph type="sldNum" sz="quarter" idx="12"/>
          </p:nvPr>
        </p:nvSpPr>
        <p:spPr/>
        <p:txBody>
          <a:bodyPr/>
          <a:lstStyle/>
          <a:p>
            <a:fld id="{5AEADAEC-116A-4C81-8CA0-8812C8E5574F}" type="slidenum">
              <a:rPr lang="en-US" smtClean="0"/>
              <a:t>‹#›</a:t>
            </a:fld>
            <a:endParaRPr lang="en-US"/>
          </a:p>
        </p:txBody>
      </p:sp>
    </p:spTree>
    <p:extLst>
      <p:ext uri="{BB962C8B-B14F-4D97-AF65-F5344CB8AC3E}">
        <p14:creationId xmlns:p14="http://schemas.microsoft.com/office/powerpoint/2010/main" val="4275459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823320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grpSp>
        <p:nvGrpSpPr>
          <p:cNvPr id="22" name="Group"/>
          <p:cNvGrpSpPr/>
          <p:nvPr/>
        </p:nvGrpSpPr>
        <p:grpSpPr>
          <a:xfrm>
            <a:off x="2713956" y="1993822"/>
            <a:ext cx="6764089" cy="4254657"/>
            <a:chOff x="0" y="0"/>
            <a:chExt cx="13521131" cy="8509311"/>
          </a:xfrm>
        </p:grpSpPr>
        <p:sp>
          <p:nvSpPr>
            <p:cNvPr id="18" name="Group"/>
            <p:cNvSpPr/>
            <p:nvPr/>
          </p:nvSpPr>
          <p:spPr>
            <a:xfrm>
              <a:off x="895414" y="6999176"/>
              <a:ext cx="11997188" cy="15101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lnSpc>
                  <a:spcPct val="80000"/>
                </a:lnSpc>
                <a:defRPr sz="3600" cap="small" spc="600">
                  <a:solidFill>
                    <a:srgbClr val="000000"/>
                  </a:solidFill>
                </a:defRPr>
              </a:lvl1pPr>
            </a:lstStyle>
            <a:p>
              <a:endParaRPr sz="1800" dirty="0"/>
            </a:p>
          </p:txBody>
        </p:sp>
        <p:grpSp>
          <p:nvGrpSpPr>
            <p:cNvPr id="21" name="Group"/>
            <p:cNvGrpSpPr/>
            <p:nvPr/>
          </p:nvGrpSpPr>
          <p:grpSpPr>
            <a:xfrm>
              <a:off x="0" y="0"/>
              <a:ext cx="13521132" cy="6863823"/>
              <a:chOff x="0" y="0"/>
              <a:chExt cx="13521131" cy="6863822"/>
            </a:xfrm>
          </p:grpSpPr>
          <p:sp>
            <p:nvSpPr>
              <p:cNvPr id="19" name="ADVENT"/>
              <p:cNvSpPr/>
              <p:nvPr/>
            </p:nvSpPr>
            <p:spPr>
              <a:xfrm>
                <a:off x="554960" y="0"/>
                <a:ext cx="12822969" cy="33706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lnSpc>
                    <a:spcPct val="100000"/>
                  </a:lnSpc>
                  <a:defRPr sz="24100" spc="605">
                    <a:solidFill>
                      <a:srgbClr val="000000"/>
                    </a:solidFill>
                  </a:defRPr>
                </a:lvl1pPr>
              </a:lstStyle>
              <a:p>
                <a:endParaRPr sz="12050" dirty="0"/>
              </a:p>
            </p:txBody>
          </p:sp>
          <p:sp>
            <p:nvSpPr>
              <p:cNvPr id="20" name="LIGHT"/>
              <p:cNvSpPr/>
              <p:nvPr/>
            </p:nvSpPr>
            <p:spPr>
              <a:xfrm>
                <a:off x="0" y="2124037"/>
                <a:ext cx="13521132" cy="47397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lnSpc>
                    <a:spcPct val="100000"/>
                  </a:lnSpc>
                  <a:defRPr sz="33000" spc="828">
                    <a:solidFill>
                      <a:srgbClr val="1C5578"/>
                    </a:solidFill>
                  </a:defRPr>
                </a:lvl1pPr>
              </a:lstStyle>
              <a:p>
                <a:endParaRPr sz="16500" dirty="0"/>
              </a:p>
            </p:txBody>
          </p:sp>
        </p:grpSp>
      </p:grpSp>
      <p:pic>
        <p:nvPicPr>
          <p:cNvPr id="23" name="170616-Symbol-R-Circular-Ming-300.png" descr="170616-Symbol-R-Circular-Ming-300.png"/>
          <p:cNvPicPr>
            <a:picLocks noChangeAspect="1"/>
          </p:cNvPicPr>
          <p:nvPr/>
        </p:nvPicPr>
        <p:blipFill>
          <a:blip r:embed="rId2"/>
          <a:stretch>
            <a:fillRect/>
          </a:stretch>
        </p:blipFill>
        <p:spPr>
          <a:xfrm>
            <a:off x="5413020" y="1022350"/>
            <a:ext cx="1365961" cy="1365250"/>
          </a:xfrm>
          <a:prstGeom prst="rect">
            <a:avLst/>
          </a:prstGeom>
          <a:ln w="12700">
            <a:miter lim="400000"/>
          </a:ln>
        </p:spPr>
      </p:pic>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721683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Full Image + Logo White">
    <p:spTree>
      <p:nvGrpSpPr>
        <p:cNvPr id="1" name=""/>
        <p:cNvGrpSpPr/>
        <p:nvPr/>
      </p:nvGrpSpPr>
      <p:grpSpPr>
        <a:xfrm>
          <a:off x="0" y="0"/>
          <a:ext cx="0" cy="0"/>
          <a:chOff x="0" y="0"/>
          <a:chExt cx="0" cy="0"/>
        </a:xfrm>
      </p:grpSpPr>
      <p:sp>
        <p:nvSpPr>
          <p:cNvPr id="31" name="ben-white-146947-small.jpg"/>
          <p:cNvSpPr>
            <a:spLocks noGrp="1"/>
          </p:cNvSpPr>
          <p:nvPr>
            <p:ph type="pic" idx="13"/>
          </p:nvPr>
        </p:nvSpPr>
        <p:spPr>
          <a:xfrm>
            <a:off x="-1589" y="0"/>
            <a:ext cx="12195177" cy="6858000"/>
          </a:xfrm>
          <a:prstGeom prst="rect">
            <a:avLst/>
          </a:prstGeom>
        </p:spPr>
        <p:txBody>
          <a:bodyPr lIns="91439" tIns="45719" rIns="91439" bIns="45719">
            <a:noAutofit/>
          </a:bodyPr>
          <a:lstStyle/>
          <a:p>
            <a:endParaRPr/>
          </a:p>
        </p:txBody>
      </p:sp>
      <p:sp>
        <p:nvSpPr>
          <p:cNvPr id="32" name="Rectangle"/>
          <p:cNvSpPr/>
          <p:nvPr/>
        </p:nvSpPr>
        <p:spPr>
          <a:xfrm>
            <a:off x="10449952" y="-1"/>
            <a:ext cx="19110" cy="1333501"/>
          </a:xfrm>
          <a:prstGeom prst="rect">
            <a:avLst/>
          </a:prstGeom>
          <a:solidFill>
            <a:srgbClr val="FFFFFF"/>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33" name="170616-Symbol-R-Circular-White-960.png" descr="170616-Symbol-R-Circular-White-960.png"/>
          <p:cNvPicPr>
            <a:picLocks noChangeAspect="1"/>
          </p:cNvPicPr>
          <p:nvPr/>
        </p:nvPicPr>
        <p:blipFill>
          <a:blip r:embed="rId2"/>
          <a:stretch>
            <a:fillRect/>
          </a:stretch>
        </p:blipFill>
        <p:spPr>
          <a:xfrm>
            <a:off x="10635440" y="127000"/>
            <a:ext cx="1365961" cy="1365250"/>
          </a:xfrm>
          <a:prstGeom prst="rect">
            <a:avLst/>
          </a:prstGeom>
          <a:ln w="12700">
            <a:miter lim="400000"/>
          </a:ln>
        </p:spPr>
      </p:pic>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715001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Full Image + Logo Black">
    <p:spTree>
      <p:nvGrpSpPr>
        <p:cNvPr id="1" name=""/>
        <p:cNvGrpSpPr/>
        <p:nvPr/>
      </p:nvGrpSpPr>
      <p:grpSpPr>
        <a:xfrm>
          <a:off x="0" y="0"/>
          <a:ext cx="0" cy="0"/>
          <a:chOff x="0" y="0"/>
          <a:chExt cx="0" cy="0"/>
        </a:xfrm>
      </p:grpSpPr>
      <p:sp>
        <p:nvSpPr>
          <p:cNvPr id="41" name="Image"/>
          <p:cNvSpPr>
            <a:spLocks noGrp="1"/>
          </p:cNvSpPr>
          <p:nvPr>
            <p:ph type="pic" idx="13"/>
          </p:nvPr>
        </p:nvSpPr>
        <p:spPr>
          <a:xfrm>
            <a:off x="-1589" y="0"/>
            <a:ext cx="12195177" cy="6858000"/>
          </a:xfrm>
          <a:prstGeom prst="rect">
            <a:avLst/>
          </a:prstGeom>
        </p:spPr>
        <p:txBody>
          <a:bodyPr lIns="91439" tIns="45719" rIns="91439" bIns="45719">
            <a:noAutofit/>
          </a:bodyPr>
          <a:lstStyle/>
          <a:p>
            <a:endParaRPr/>
          </a:p>
        </p:txBody>
      </p:sp>
      <p:sp>
        <p:nvSpPr>
          <p:cNvPr id="42" name="Rectangle"/>
          <p:cNvSpPr/>
          <p:nvPr/>
        </p:nvSpPr>
        <p:spPr>
          <a:xfrm>
            <a:off x="10449952" y="-1"/>
            <a:ext cx="19110" cy="1333501"/>
          </a:xfrm>
          <a:prstGeom prst="rect">
            <a:avLst/>
          </a:prstGeom>
          <a:solidFill>
            <a:srgbClr val="000000"/>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43" name="170616-Symbol-R-Circular-Black-300.png" descr="170616-Symbol-R-Circular-Black-300.png"/>
          <p:cNvPicPr>
            <a:picLocks noChangeAspect="1"/>
          </p:cNvPicPr>
          <p:nvPr/>
        </p:nvPicPr>
        <p:blipFill>
          <a:blip r:embed="rId2"/>
          <a:stretch>
            <a:fillRect/>
          </a:stretch>
        </p:blipFill>
        <p:spPr>
          <a:xfrm>
            <a:off x="10635440" y="127000"/>
            <a:ext cx="1365961" cy="1365250"/>
          </a:xfrm>
          <a:prstGeom prst="rect">
            <a:avLst/>
          </a:prstGeom>
          <a:ln w="12700">
            <a:miter lim="400000"/>
          </a:ln>
        </p:spPr>
      </p:pic>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44849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Warm Top Left">
    <p:spTree>
      <p:nvGrpSpPr>
        <p:cNvPr id="1" name=""/>
        <p:cNvGrpSpPr/>
        <p:nvPr/>
      </p:nvGrpSpPr>
      <p:grpSpPr>
        <a:xfrm>
          <a:off x="0" y="0"/>
          <a:ext cx="0" cy="0"/>
          <a:chOff x="0" y="0"/>
          <a:chExt cx="0" cy="0"/>
        </a:xfrm>
      </p:grpSpPr>
      <p:pic>
        <p:nvPicPr>
          <p:cNvPr id="59" name="170616-Symbol-R-Circular-Warm-300.png" descr="170616-Symbol-R-Circular-Warm-300.png"/>
          <p:cNvPicPr>
            <a:picLocks noChangeAspect="1"/>
          </p:cNvPicPr>
          <p:nvPr/>
        </p:nvPicPr>
        <p:blipFill>
          <a:blip r:embed="rId2"/>
          <a:stretch>
            <a:fillRect/>
          </a:stretch>
        </p:blipFill>
        <p:spPr>
          <a:xfrm>
            <a:off x="254133" y="127000"/>
            <a:ext cx="1365961" cy="1365251"/>
          </a:xfrm>
          <a:prstGeom prst="rect">
            <a:avLst/>
          </a:prstGeom>
          <a:ln w="12700">
            <a:miter lim="400000"/>
          </a:ln>
        </p:spPr>
      </p:pic>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211613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Warm CG Top">
    <p:spTree>
      <p:nvGrpSpPr>
        <p:cNvPr id="1" name=""/>
        <p:cNvGrpSpPr/>
        <p:nvPr/>
      </p:nvGrpSpPr>
      <p:grpSpPr>
        <a:xfrm>
          <a:off x="0" y="0"/>
          <a:ext cx="0" cy="0"/>
          <a:chOff x="0" y="0"/>
          <a:chExt cx="0" cy="0"/>
        </a:xfrm>
      </p:grpSpPr>
      <p:sp>
        <p:nvSpPr>
          <p:cNvPr id="67" name="Rectangle"/>
          <p:cNvSpPr/>
          <p:nvPr/>
        </p:nvSpPr>
        <p:spPr>
          <a:xfrm>
            <a:off x="10449952" y="-1"/>
            <a:ext cx="19110" cy="1333501"/>
          </a:xfrm>
          <a:prstGeom prst="rect">
            <a:avLst/>
          </a:prstGeom>
          <a:solidFill>
            <a:srgbClr val="CC961C"/>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68" name="170616-Symbol-R-Circular-Warm-300.png" descr="170616-Symbol-R-Circular-Warm-300.png"/>
          <p:cNvPicPr>
            <a:picLocks noChangeAspect="1"/>
          </p:cNvPicPr>
          <p:nvPr/>
        </p:nvPicPr>
        <p:blipFill>
          <a:blip r:embed="rId2"/>
          <a:stretch>
            <a:fillRect/>
          </a:stretch>
        </p:blipFill>
        <p:spPr>
          <a:xfrm>
            <a:off x="10637946" y="127000"/>
            <a:ext cx="1365962" cy="1365251"/>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02520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677A-E08A-46D0-A481-E250E1A25E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F5A525-CBA7-4107-9EE5-C7B8BE5E06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61C44-AEFE-4327-805D-5B4BEB549968}"/>
              </a:ext>
            </a:extLst>
          </p:cNvPr>
          <p:cNvSpPr>
            <a:spLocks noGrp="1"/>
          </p:cNvSpPr>
          <p:nvPr>
            <p:ph type="dt" sz="half" idx="10"/>
          </p:nvPr>
        </p:nvSpPr>
        <p:spPr/>
        <p:txBody>
          <a:bodyPr/>
          <a:lstStyle/>
          <a:p>
            <a:fld id="{D220D1BF-6AE3-4C2B-A303-4BB050AFD6EB}" type="datetimeFigureOut">
              <a:rPr lang="en-US" smtClean="0"/>
              <a:t>1/12/2022</a:t>
            </a:fld>
            <a:endParaRPr lang="en-US"/>
          </a:p>
        </p:txBody>
      </p:sp>
      <p:sp>
        <p:nvSpPr>
          <p:cNvPr id="5" name="Footer Placeholder 4">
            <a:extLst>
              <a:ext uri="{FF2B5EF4-FFF2-40B4-BE49-F238E27FC236}">
                <a16:creationId xmlns:a16="http://schemas.microsoft.com/office/drawing/2014/main" id="{A2F2D52F-D7C9-48CB-815F-AF5EE2FCB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7AE7A-474E-455E-8D72-867CC0F01D2E}"/>
              </a:ext>
            </a:extLst>
          </p:cNvPr>
          <p:cNvSpPr>
            <a:spLocks noGrp="1"/>
          </p:cNvSpPr>
          <p:nvPr>
            <p:ph type="sldNum" sz="quarter" idx="12"/>
          </p:nvPr>
        </p:nvSpPr>
        <p:spPr/>
        <p:txBody>
          <a:bodyPr/>
          <a:lstStyle/>
          <a:p>
            <a:fld id="{9DBC6E3E-3CB5-47DA-972D-45A80605F207}" type="slidenum">
              <a:rPr lang="en-US" smtClean="0"/>
              <a:t>‹#›</a:t>
            </a:fld>
            <a:endParaRPr lang="en-US"/>
          </a:p>
        </p:txBody>
      </p:sp>
    </p:spTree>
    <p:extLst>
      <p:ext uri="{BB962C8B-B14F-4D97-AF65-F5344CB8AC3E}">
        <p14:creationId xmlns:p14="http://schemas.microsoft.com/office/powerpoint/2010/main" val="2788950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Warm CG">
    <p:spTree>
      <p:nvGrpSpPr>
        <p:cNvPr id="1" name=""/>
        <p:cNvGrpSpPr/>
        <p:nvPr/>
      </p:nvGrpSpPr>
      <p:grpSpPr>
        <a:xfrm>
          <a:off x="0" y="0"/>
          <a:ext cx="0" cy="0"/>
          <a:chOff x="0" y="0"/>
          <a:chExt cx="0" cy="0"/>
        </a:xfrm>
      </p:grpSpPr>
      <p:sp>
        <p:nvSpPr>
          <p:cNvPr id="76" name="Rectangle"/>
          <p:cNvSpPr/>
          <p:nvPr/>
        </p:nvSpPr>
        <p:spPr>
          <a:xfrm>
            <a:off x="10449952" y="5524500"/>
            <a:ext cx="19110" cy="1333500"/>
          </a:xfrm>
          <a:prstGeom prst="rect">
            <a:avLst/>
          </a:prstGeom>
          <a:solidFill>
            <a:srgbClr val="CC961C"/>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77" name="170616-Symbol-R-Circular-Warm-300.png" descr="170616-Symbol-R-Circular-Warm-300.png"/>
          <p:cNvPicPr>
            <a:picLocks noChangeAspect="1"/>
          </p:cNvPicPr>
          <p:nvPr/>
        </p:nvPicPr>
        <p:blipFill>
          <a:blip r:embed="rId2"/>
          <a:stretch>
            <a:fillRect/>
          </a:stretch>
        </p:blipFill>
        <p:spPr>
          <a:xfrm>
            <a:off x="10637946" y="5334000"/>
            <a:ext cx="1365962" cy="1365250"/>
          </a:xfrm>
          <a:prstGeom prst="rect">
            <a:avLst/>
          </a:prstGeom>
          <a:ln w="12700">
            <a:miter lim="400000"/>
          </a:ln>
        </p:spPr>
      </p:pic>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097161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Warm Negative">
    <p:spTree>
      <p:nvGrpSpPr>
        <p:cNvPr id="1" name=""/>
        <p:cNvGrpSpPr/>
        <p:nvPr/>
      </p:nvGrpSpPr>
      <p:grpSpPr>
        <a:xfrm>
          <a:off x="0" y="0"/>
          <a:ext cx="0" cy="0"/>
          <a:chOff x="0" y="0"/>
          <a:chExt cx="0" cy="0"/>
        </a:xfrm>
      </p:grpSpPr>
      <p:sp>
        <p:nvSpPr>
          <p:cNvPr id="85" name="Rectangle"/>
          <p:cNvSpPr/>
          <p:nvPr/>
        </p:nvSpPr>
        <p:spPr>
          <a:xfrm>
            <a:off x="10449952" y="-1"/>
            <a:ext cx="1741031" cy="6858001"/>
          </a:xfrm>
          <a:prstGeom prst="rect">
            <a:avLst/>
          </a:prstGeom>
          <a:solidFill>
            <a:srgbClr val="CC961C"/>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86" name="170616-Symbol-R-Standard-White-239.png" descr="170616-Symbol-R-Standard-White-239.png"/>
          <p:cNvPicPr>
            <a:picLocks noChangeAspect="1"/>
          </p:cNvPicPr>
          <p:nvPr/>
        </p:nvPicPr>
        <p:blipFill>
          <a:blip r:embed="rId2"/>
          <a:stretch>
            <a:fillRect/>
          </a:stretch>
        </p:blipFill>
        <p:spPr>
          <a:xfrm>
            <a:off x="10561247" y="5240189"/>
            <a:ext cx="1518441" cy="1517651"/>
          </a:xfrm>
          <a:prstGeom prst="rect">
            <a:avLst/>
          </a:prstGeom>
          <a:ln w="12700">
            <a:miter lim="400000"/>
          </a:ln>
        </p:spPr>
      </p:pic>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466157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Warm Negative Top">
    <p:spTree>
      <p:nvGrpSpPr>
        <p:cNvPr id="1" name=""/>
        <p:cNvGrpSpPr/>
        <p:nvPr/>
      </p:nvGrpSpPr>
      <p:grpSpPr>
        <a:xfrm>
          <a:off x="0" y="0"/>
          <a:ext cx="0" cy="0"/>
          <a:chOff x="0" y="0"/>
          <a:chExt cx="0" cy="0"/>
        </a:xfrm>
      </p:grpSpPr>
      <p:sp>
        <p:nvSpPr>
          <p:cNvPr id="94" name="Rectangle"/>
          <p:cNvSpPr/>
          <p:nvPr/>
        </p:nvSpPr>
        <p:spPr>
          <a:xfrm>
            <a:off x="10449952" y="-1"/>
            <a:ext cx="1741031" cy="6858001"/>
          </a:xfrm>
          <a:prstGeom prst="rect">
            <a:avLst/>
          </a:prstGeom>
          <a:solidFill>
            <a:srgbClr val="CC961C"/>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95" name="170616-Symbol-R-Standard-White-239.png" descr="170616-Symbol-R-Standard-White-239.png"/>
          <p:cNvPicPr>
            <a:picLocks noChangeAspect="1"/>
          </p:cNvPicPr>
          <p:nvPr/>
        </p:nvPicPr>
        <p:blipFill>
          <a:blip r:embed="rId2"/>
          <a:stretch>
            <a:fillRect/>
          </a:stretch>
        </p:blipFill>
        <p:spPr>
          <a:xfrm>
            <a:off x="10561247" y="1439"/>
            <a:ext cx="1518441" cy="1517651"/>
          </a:xfrm>
          <a:prstGeom prst="rect">
            <a:avLst/>
          </a:prstGeom>
          <a:ln w="12700">
            <a:miter lim="400000"/>
          </a:ln>
        </p:spPr>
      </p:pic>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095215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ree Frog CG Top">
    <p:spTree>
      <p:nvGrpSpPr>
        <p:cNvPr id="1" name=""/>
        <p:cNvGrpSpPr/>
        <p:nvPr/>
      </p:nvGrpSpPr>
      <p:grpSpPr>
        <a:xfrm>
          <a:off x="0" y="0"/>
          <a:ext cx="0" cy="0"/>
          <a:chOff x="0" y="0"/>
          <a:chExt cx="0" cy="0"/>
        </a:xfrm>
      </p:grpSpPr>
      <p:sp>
        <p:nvSpPr>
          <p:cNvPr id="103" name="Rectangle"/>
          <p:cNvSpPr/>
          <p:nvPr/>
        </p:nvSpPr>
        <p:spPr>
          <a:xfrm>
            <a:off x="10449952" y="-1"/>
            <a:ext cx="19110" cy="1333501"/>
          </a:xfrm>
          <a:prstGeom prst="rect">
            <a:avLst/>
          </a:prstGeom>
          <a:solidFill>
            <a:srgbClr val="58572D"/>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104" name="170616-Symbol-R-Circular-TreeFrog-300.png" descr="170616-Symbol-R-Circular-TreeFrog-300.png"/>
          <p:cNvPicPr>
            <a:picLocks noChangeAspect="1"/>
          </p:cNvPicPr>
          <p:nvPr/>
        </p:nvPicPr>
        <p:blipFill>
          <a:blip r:embed="rId2"/>
          <a:stretch>
            <a:fillRect/>
          </a:stretch>
        </p:blipFill>
        <p:spPr>
          <a:xfrm>
            <a:off x="10635440" y="127000"/>
            <a:ext cx="1365961" cy="1365250"/>
          </a:xfrm>
          <a:prstGeom prst="rect">
            <a:avLst/>
          </a:prstGeom>
          <a:ln w="12700">
            <a:miter lim="400000"/>
          </a:ln>
        </p:spPr>
      </p:pic>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13591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ree Frog Top Left">
    <p:spTree>
      <p:nvGrpSpPr>
        <p:cNvPr id="1" name=""/>
        <p:cNvGrpSpPr/>
        <p:nvPr/>
      </p:nvGrpSpPr>
      <p:grpSpPr>
        <a:xfrm>
          <a:off x="0" y="0"/>
          <a:ext cx="0" cy="0"/>
          <a:chOff x="0" y="0"/>
          <a:chExt cx="0" cy="0"/>
        </a:xfrm>
      </p:grpSpPr>
      <p:pic>
        <p:nvPicPr>
          <p:cNvPr id="112" name="170616-Symbol-R-Circular-TreeFrog-300.png" descr="170616-Symbol-R-Circular-TreeFrog-300.png"/>
          <p:cNvPicPr>
            <a:picLocks noChangeAspect="1"/>
          </p:cNvPicPr>
          <p:nvPr/>
        </p:nvPicPr>
        <p:blipFill>
          <a:blip r:embed="rId2"/>
          <a:stretch>
            <a:fillRect/>
          </a:stretch>
        </p:blipFill>
        <p:spPr>
          <a:xfrm>
            <a:off x="254133" y="127000"/>
            <a:ext cx="1365961" cy="1365250"/>
          </a:xfrm>
          <a:prstGeom prst="rect">
            <a:avLst/>
          </a:prstGeom>
          <a:ln w="12700">
            <a:miter lim="400000"/>
          </a:ln>
        </p:spPr>
      </p:pic>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29545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ree Frog">
    <p:spTree>
      <p:nvGrpSpPr>
        <p:cNvPr id="1" name=""/>
        <p:cNvGrpSpPr/>
        <p:nvPr/>
      </p:nvGrpSpPr>
      <p:grpSpPr>
        <a:xfrm>
          <a:off x="0" y="0"/>
          <a:ext cx="0" cy="0"/>
          <a:chOff x="0" y="0"/>
          <a:chExt cx="0" cy="0"/>
        </a:xfrm>
      </p:grpSpPr>
      <p:sp>
        <p:nvSpPr>
          <p:cNvPr id="120" name="Rectangle"/>
          <p:cNvSpPr/>
          <p:nvPr/>
        </p:nvSpPr>
        <p:spPr>
          <a:xfrm>
            <a:off x="10449952" y="5524500"/>
            <a:ext cx="19110" cy="1333500"/>
          </a:xfrm>
          <a:prstGeom prst="rect">
            <a:avLst/>
          </a:prstGeom>
          <a:solidFill>
            <a:srgbClr val="58572D"/>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121" name="170616-Symbol-R-Circular-TreeFrog-300.png" descr="170616-Symbol-R-Circular-TreeFrog-300.png"/>
          <p:cNvPicPr>
            <a:picLocks noChangeAspect="1"/>
          </p:cNvPicPr>
          <p:nvPr/>
        </p:nvPicPr>
        <p:blipFill>
          <a:blip r:embed="rId2"/>
          <a:stretch>
            <a:fillRect/>
          </a:stretch>
        </p:blipFill>
        <p:spPr>
          <a:xfrm>
            <a:off x="10635440" y="5334000"/>
            <a:ext cx="1365961" cy="1365250"/>
          </a:xfrm>
          <a:prstGeom prst="rect">
            <a:avLst/>
          </a:prstGeom>
          <a:ln w="12700">
            <a:miter lim="400000"/>
          </a:ln>
        </p:spPr>
      </p:pic>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947448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ree Frog Negative">
    <p:spTree>
      <p:nvGrpSpPr>
        <p:cNvPr id="1" name=""/>
        <p:cNvGrpSpPr/>
        <p:nvPr/>
      </p:nvGrpSpPr>
      <p:grpSpPr>
        <a:xfrm>
          <a:off x="0" y="0"/>
          <a:ext cx="0" cy="0"/>
          <a:chOff x="0" y="0"/>
          <a:chExt cx="0" cy="0"/>
        </a:xfrm>
      </p:grpSpPr>
      <p:sp>
        <p:nvSpPr>
          <p:cNvPr id="129" name="Rectangle"/>
          <p:cNvSpPr/>
          <p:nvPr/>
        </p:nvSpPr>
        <p:spPr>
          <a:xfrm>
            <a:off x="10449952" y="-1"/>
            <a:ext cx="1741031" cy="6858001"/>
          </a:xfrm>
          <a:prstGeom prst="rect">
            <a:avLst/>
          </a:prstGeom>
          <a:solidFill>
            <a:srgbClr val="58572D"/>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130" name="170616-Symbol-R-Standard-White-239.png" descr="170616-Symbol-R-Standard-White-239.png"/>
          <p:cNvPicPr>
            <a:picLocks noChangeAspect="1"/>
          </p:cNvPicPr>
          <p:nvPr/>
        </p:nvPicPr>
        <p:blipFill>
          <a:blip r:embed="rId2"/>
          <a:stretch>
            <a:fillRect/>
          </a:stretch>
        </p:blipFill>
        <p:spPr>
          <a:xfrm>
            <a:off x="10561247" y="5240189"/>
            <a:ext cx="1518441" cy="1517651"/>
          </a:xfrm>
          <a:prstGeom prst="rect">
            <a:avLst/>
          </a:prstGeom>
          <a:ln w="12700">
            <a:miter lim="400000"/>
          </a:ln>
        </p:spPr>
      </p:pic>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094291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Ming CG Top">
    <p:spTree>
      <p:nvGrpSpPr>
        <p:cNvPr id="1" name=""/>
        <p:cNvGrpSpPr/>
        <p:nvPr/>
      </p:nvGrpSpPr>
      <p:grpSpPr>
        <a:xfrm>
          <a:off x="0" y="0"/>
          <a:ext cx="0" cy="0"/>
          <a:chOff x="0" y="0"/>
          <a:chExt cx="0" cy="0"/>
        </a:xfrm>
      </p:grpSpPr>
      <p:sp>
        <p:nvSpPr>
          <p:cNvPr id="147" name="Rectangle"/>
          <p:cNvSpPr/>
          <p:nvPr/>
        </p:nvSpPr>
        <p:spPr>
          <a:xfrm>
            <a:off x="10449952" y="-1"/>
            <a:ext cx="19110" cy="1333501"/>
          </a:xfrm>
          <a:prstGeom prst="rect">
            <a:avLst/>
          </a:prstGeom>
          <a:solidFill>
            <a:srgbClr val="1C5578"/>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148" name="Image" descr="Image"/>
          <p:cNvPicPr>
            <a:picLocks noChangeAspect="1"/>
          </p:cNvPicPr>
          <p:nvPr/>
        </p:nvPicPr>
        <p:blipFill>
          <a:blip r:embed="rId2"/>
          <a:stretch>
            <a:fillRect/>
          </a:stretch>
        </p:blipFill>
        <p:spPr>
          <a:xfrm>
            <a:off x="10801287" y="244526"/>
            <a:ext cx="941084" cy="844449"/>
          </a:xfrm>
          <a:prstGeom prst="rect">
            <a:avLst/>
          </a:prstGeom>
          <a:ln w="12700">
            <a:miter lim="400000"/>
          </a:ln>
        </p:spPr>
      </p:pic>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628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Ming Top Left">
    <p:spTree>
      <p:nvGrpSpPr>
        <p:cNvPr id="1" name=""/>
        <p:cNvGrpSpPr/>
        <p:nvPr/>
      </p:nvGrpSpPr>
      <p:grpSpPr>
        <a:xfrm>
          <a:off x="0" y="0"/>
          <a:ext cx="0" cy="0"/>
          <a:chOff x="0" y="0"/>
          <a:chExt cx="0" cy="0"/>
        </a:xfrm>
      </p:grpSpPr>
      <p:pic>
        <p:nvPicPr>
          <p:cNvPr id="156" name="170616-Symbol-R-Circular-Ming-300.png" descr="170616-Symbol-R-Circular-Ming-300.png"/>
          <p:cNvPicPr>
            <a:picLocks noChangeAspect="1"/>
          </p:cNvPicPr>
          <p:nvPr/>
        </p:nvPicPr>
        <p:blipFill>
          <a:blip r:embed="rId2"/>
          <a:stretch>
            <a:fillRect/>
          </a:stretch>
        </p:blipFill>
        <p:spPr>
          <a:xfrm>
            <a:off x="254133" y="127000"/>
            <a:ext cx="1365961" cy="1365250"/>
          </a:xfrm>
          <a:prstGeom prst="rect">
            <a:avLst/>
          </a:prstGeom>
          <a:ln w="12700">
            <a:miter lim="400000"/>
          </a:ln>
        </p:spPr>
      </p:pic>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227241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Ming">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16692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2216-C3D5-432C-BF8B-B787A670EC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CDCA72-967A-4826-BC6F-6B125B164E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992F94-839F-40E1-8261-9C7FFE753327}"/>
              </a:ext>
            </a:extLst>
          </p:cNvPr>
          <p:cNvSpPr>
            <a:spLocks noGrp="1"/>
          </p:cNvSpPr>
          <p:nvPr>
            <p:ph type="dt" sz="half" idx="10"/>
          </p:nvPr>
        </p:nvSpPr>
        <p:spPr/>
        <p:txBody>
          <a:bodyPr/>
          <a:lstStyle/>
          <a:p>
            <a:fld id="{D220D1BF-6AE3-4C2B-A303-4BB050AFD6EB}" type="datetimeFigureOut">
              <a:rPr lang="en-US" smtClean="0"/>
              <a:t>1/12/2022</a:t>
            </a:fld>
            <a:endParaRPr lang="en-US"/>
          </a:p>
        </p:txBody>
      </p:sp>
      <p:sp>
        <p:nvSpPr>
          <p:cNvPr id="5" name="Footer Placeholder 4">
            <a:extLst>
              <a:ext uri="{FF2B5EF4-FFF2-40B4-BE49-F238E27FC236}">
                <a16:creationId xmlns:a16="http://schemas.microsoft.com/office/drawing/2014/main" id="{EF605712-7E37-477A-9D03-5578147CF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6A7FA0-72D8-40B9-A7DA-D9F7906911D7}"/>
              </a:ext>
            </a:extLst>
          </p:cNvPr>
          <p:cNvSpPr>
            <a:spLocks noGrp="1"/>
          </p:cNvSpPr>
          <p:nvPr>
            <p:ph type="sldNum" sz="quarter" idx="12"/>
          </p:nvPr>
        </p:nvSpPr>
        <p:spPr/>
        <p:txBody>
          <a:bodyPr/>
          <a:lstStyle/>
          <a:p>
            <a:fld id="{9DBC6E3E-3CB5-47DA-972D-45A80605F207}" type="slidenum">
              <a:rPr lang="en-US" smtClean="0"/>
              <a:t>‹#›</a:t>
            </a:fld>
            <a:endParaRPr lang="en-US"/>
          </a:p>
        </p:txBody>
      </p:sp>
    </p:spTree>
    <p:extLst>
      <p:ext uri="{BB962C8B-B14F-4D97-AF65-F5344CB8AC3E}">
        <p14:creationId xmlns:p14="http://schemas.microsoft.com/office/powerpoint/2010/main" val="3442199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Ming Negative Top">
    <p:spTree>
      <p:nvGrpSpPr>
        <p:cNvPr id="1" name=""/>
        <p:cNvGrpSpPr/>
        <p:nvPr/>
      </p:nvGrpSpPr>
      <p:grpSpPr>
        <a:xfrm>
          <a:off x="0" y="0"/>
          <a:ext cx="0" cy="0"/>
          <a:chOff x="0" y="0"/>
          <a:chExt cx="0" cy="0"/>
        </a:xfrm>
      </p:grpSpPr>
      <p:sp>
        <p:nvSpPr>
          <p:cNvPr id="180" name="Rectangle"/>
          <p:cNvSpPr/>
          <p:nvPr/>
        </p:nvSpPr>
        <p:spPr>
          <a:xfrm>
            <a:off x="10449952" y="-1"/>
            <a:ext cx="1741031" cy="6858001"/>
          </a:xfrm>
          <a:prstGeom prst="rect">
            <a:avLst/>
          </a:prstGeom>
          <a:solidFill>
            <a:srgbClr val="1C5578"/>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181" name="170616-Symbol-R-Standard-White-239.png" descr="170616-Symbol-R-Standard-White-239.png"/>
          <p:cNvPicPr>
            <a:picLocks noChangeAspect="1"/>
          </p:cNvPicPr>
          <p:nvPr/>
        </p:nvPicPr>
        <p:blipFill>
          <a:blip r:embed="rId2"/>
          <a:stretch>
            <a:fillRect/>
          </a:stretch>
        </p:blipFill>
        <p:spPr>
          <a:xfrm>
            <a:off x="10561247" y="1439"/>
            <a:ext cx="1518441" cy="1517651"/>
          </a:xfrm>
          <a:prstGeom prst="rect">
            <a:avLst/>
          </a:prstGeom>
          <a:ln w="12700">
            <a:miter lim="400000"/>
          </a:ln>
        </p:spPr>
      </p:pic>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640280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rapevine CG Top">
    <p:spTree>
      <p:nvGrpSpPr>
        <p:cNvPr id="1" name=""/>
        <p:cNvGrpSpPr/>
        <p:nvPr/>
      </p:nvGrpSpPr>
      <p:grpSpPr>
        <a:xfrm>
          <a:off x="0" y="0"/>
          <a:ext cx="0" cy="0"/>
          <a:chOff x="0" y="0"/>
          <a:chExt cx="0" cy="0"/>
        </a:xfrm>
      </p:grpSpPr>
      <p:sp>
        <p:nvSpPr>
          <p:cNvPr id="189" name="Rectangle"/>
          <p:cNvSpPr/>
          <p:nvPr/>
        </p:nvSpPr>
        <p:spPr>
          <a:xfrm>
            <a:off x="10449952" y="-1"/>
            <a:ext cx="19110" cy="1333501"/>
          </a:xfrm>
          <a:prstGeom prst="rect">
            <a:avLst/>
          </a:prstGeom>
          <a:solidFill>
            <a:srgbClr val="50143E"/>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190" name="170616-Symbol-R-Circular-Grapevine-300.png" descr="170616-Symbol-R-Circular-Grapevine-300.png"/>
          <p:cNvPicPr>
            <a:picLocks noChangeAspect="1"/>
          </p:cNvPicPr>
          <p:nvPr/>
        </p:nvPicPr>
        <p:blipFill>
          <a:blip r:embed="rId2"/>
          <a:stretch>
            <a:fillRect/>
          </a:stretch>
        </p:blipFill>
        <p:spPr>
          <a:xfrm>
            <a:off x="10635440" y="127000"/>
            <a:ext cx="1365961" cy="1365250"/>
          </a:xfrm>
          <a:prstGeom prst="rect">
            <a:avLst/>
          </a:prstGeom>
          <a:ln w="12700">
            <a:miter lim="400000"/>
          </a:ln>
        </p:spPr>
      </p:pic>
      <p:sp>
        <p:nvSpPr>
          <p:cNvPr id="1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656598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rapevine Top Left">
    <p:spTree>
      <p:nvGrpSpPr>
        <p:cNvPr id="1" name=""/>
        <p:cNvGrpSpPr/>
        <p:nvPr/>
      </p:nvGrpSpPr>
      <p:grpSpPr>
        <a:xfrm>
          <a:off x="0" y="0"/>
          <a:ext cx="0" cy="0"/>
          <a:chOff x="0" y="0"/>
          <a:chExt cx="0" cy="0"/>
        </a:xfrm>
      </p:grpSpPr>
      <p:pic>
        <p:nvPicPr>
          <p:cNvPr id="198" name="170616-Symbol-R-Circular-Grapevine-300.png" descr="170616-Symbol-R-Circular-Grapevine-300.png"/>
          <p:cNvPicPr>
            <a:picLocks noChangeAspect="1"/>
          </p:cNvPicPr>
          <p:nvPr/>
        </p:nvPicPr>
        <p:blipFill>
          <a:blip r:embed="rId2"/>
          <a:stretch>
            <a:fillRect/>
          </a:stretch>
        </p:blipFill>
        <p:spPr>
          <a:xfrm>
            <a:off x="254133" y="127000"/>
            <a:ext cx="1365961" cy="1365250"/>
          </a:xfrm>
          <a:prstGeom prst="rect">
            <a:avLst/>
          </a:prstGeom>
          <a:ln w="12700">
            <a:miter lim="400000"/>
          </a:ln>
        </p:spPr>
      </p:pic>
      <p:sp>
        <p:nvSpPr>
          <p:cNvPr id="1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337391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rapevine">
    <p:spTree>
      <p:nvGrpSpPr>
        <p:cNvPr id="1" name=""/>
        <p:cNvGrpSpPr/>
        <p:nvPr/>
      </p:nvGrpSpPr>
      <p:grpSpPr>
        <a:xfrm>
          <a:off x="0" y="0"/>
          <a:ext cx="0" cy="0"/>
          <a:chOff x="0" y="0"/>
          <a:chExt cx="0" cy="0"/>
        </a:xfrm>
      </p:grpSpPr>
      <p:sp>
        <p:nvSpPr>
          <p:cNvPr id="206" name="Rectangle"/>
          <p:cNvSpPr/>
          <p:nvPr/>
        </p:nvSpPr>
        <p:spPr>
          <a:xfrm>
            <a:off x="10449952" y="5524500"/>
            <a:ext cx="19110" cy="1333500"/>
          </a:xfrm>
          <a:prstGeom prst="rect">
            <a:avLst/>
          </a:prstGeom>
          <a:solidFill>
            <a:srgbClr val="50143E"/>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207" name="170616-Symbol-R-Circular-Grapevine-300.png" descr="170616-Symbol-R-Circular-Grapevine-300.png"/>
          <p:cNvPicPr>
            <a:picLocks noChangeAspect="1"/>
          </p:cNvPicPr>
          <p:nvPr/>
        </p:nvPicPr>
        <p:blipFill>
          <a:blip r:embed="rId2"/>
          <a:stretch>
            <a:fillRect/>
          </a:stretch>
        </p:blipFill>
        <p:spPr>
          <a:xfrm>
            <a:off x="10635440" y="5334000"/>
            <a:ext cx="1365961" cy="1365250"/>
          </a:xfrm>
          <a:prstGeom prst="rect">
            <a:avLst/>
          </a:prstGeom>
          <a:ln w="12700">
            <a:miter lim="400000"/>
          </a:ln>
        </p:spPr>
      </p:pic>
      <p:sp>
        <p:nvSpPr>
          <p:cNvPr id="2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991495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rapevine Negative">
    <p:spTree>
      <p:nvGrpSpPr>
        <p:cNvPr id="1" name=""/>
        <p:cNvGrpSpPr/>
        <p:nvPr/>
      </p:nvGrpSpPr>
      <p:grpSpPr>
        <a:xfrm>
          <a:off x="0" y="0"/>
          <a:ext cx="0" cy="0"/>
          <a:chOff x="0" y="0"/>
          <a:chExt cx="0" cy="0"/>
        </a:xfrm>
      </p:grpSpPr>
      <p:sp>
        <p:nvSpPr>
          <p:cNvPr id="215" name="Rectangle"/>
          <p:cNvSpPr/>
          <p:nvPr/>
        </p:nvSpPr>
        <p:spPr>
          <a:xfrm>
            <a:off x="10449952" y="-1"/>
            <a:ext cx="1741031" cy="6858001"/>
          </a:xfrm>
          <a:prstGeom prst="rect">
            <a:avLst/>
          </a:prstGeom>
          <a:solidFill>
            <a:srgbClr val="50143E"/>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216" name="170616-Symbol-R-Standard-White-239.png" descr="170616-Symbol-R-Standard-White-239.png"/>
          <p:cNvPicPr>
            <a:picLocks noChangeAspect="1"/>
          </p:cNvPicPr>
          <p:nvPr/>
        </p:nvPicPr>
        <p:blipFill>
          <a:blip r:embed="rId2"/>
          <a:stretch>
            <a:fillRect/>
          </a:stretch>
        </p:blipFill>
        <p:spPr>
          <a:xfrm>
            <a:off x="10561247" y="5240189"/>
            <a:ext cx="1518441" cy="1517651"/>
          </a:xfrm>
          <a:prstGeom prst="rect">
            <a:avLst/>
          </a:prstGeom>
          <a:ln w="12700">
            <a:miter lim="400000"/>
          </a:ln>
        </p:spPr>
      </p:pic>
      <p:sp>
        <p:nvSpPr>
          <p:cNvPr id="2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725966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rapevine Negative  Top">
    <p:spTree>
      <p:nvGrpSpPr>
        <p:cNvPr id="1" name=""/>
        <p:cNvGrpSpPr/>
        <p:nvPr/>
      </p:nvGrpSpPr>
      <p:grpSpPr>
        <a:xfrm>
          <a:off x="0" y="0"/>
          <a:ext cx="0" cy="0"/>
          <a:chOff x="0" y="0"/>
          <a:chExt cx="0" cy="0"/>
        </a:xfrm>
      </p:grpSpPr>
      <p:sp>
        <p:nvSpPr>
          <p:cNvPr id="224" name="Rectangle"/>
          <p:cNvSpPr/>
          <p:nvPr/>
        </p:nvSpPr>
        <p:spPr>
          <a:xfrm>
            <a:off x="10449952" y="-1"/>
            <a:ext cx="1741031" cy="6858001"/>
          </a:xfrm>
          <a:prstGeom prst="rect">
            <a:avLst/>
          </a:prstGeom>
          <a:solidFill>
            <a:srgbClr val="50143E"/>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225" name="170616-Symbol-R-Standard-White-239.png" descr="170616-Symbol-R-Standard-White-239.png"/>
          <p:cNvPicPr>
            <a:picLocks noChangeAspect="1"/>
          </p:cNvPicPr>
          <p:nvPr/>
        </p:nvPicPr>
        <p:blipFill>
          <a:blip r:embed="rId2"/>
          <a:stretch>
            <a:fillRect/>
          </a:stretch>
        </p:blipFill>
        <p:spPr>
          <a:xfrm>
            <a:off x="10561247" y="1439"/>
            <a:ext cx="1518441" cy="1517651"/>
          </a:xfrm>
          <a:prstGeom prst="rect">
            <a:avLst/>
          </a:prstGeom>
          <a:ln w="12700">
            <a:miter lim="400000"/>
          </a:ln>
        </p:spPr>
      </p:pic>
      <p:sp>
        <p:nvSpPr>
          <p:cNvPr id="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296237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Earth">
    <p:spTree>
      <p:nvGrpSpPr>
        <p:cNvPr id="1" name=""/>
        <p:cNvGrpSpPr/>
        <p:nvPr/>
      </p:nvGrpSpPr>
      <p:grpSpPr>
        <a:xfrm>
          <a:off x="0" y="0"/>
          <a:ext cx="0" cy="0"/>
          <a:chOff x="0" y="0"/>
          <a:chExt cx="0" cy="0"/>
        </a:xfrm>
      </p:grpSpPr>
      <p:sp>
        <p:nvSpPr>
          <p:cNvPr id="233" name="Rectangle"/>
          <p:cNvSpPr/>
          <p:nvPr/>
        </p:nvSpPr>
        <p:spPr>
          <a:xfrm>
            <a:off x="10449952" y="5524500"/>
            <a:ext cx="19110" cy="1333500"/>
          </a:xfrm>
          <a:prstGeom prst="rect">
            <a:avLst/>
          </a:prstGeom>
          <a:solidFill>
            <a:srgbClr val="533019"/>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234" name="170616-Symbol-R-Circular-Earth-300.png" descr="170616-Symbol-R-Circular-Earth-300.png"/>
          <p:cNvPicPr>
            <a:picLocks noChangeAspect="1"/>
          </p:cNvPicPr>
          <p:nvPr/>
        </p:nvPicPr>
        <p:blipFill>
          <a:blip r:embed="rId2"/>
          <a:stretch>
            <a:fillRect/>
          </a:stretch>
        </p:blipFill>
        <p:spPr>
          <a:xfrm>
            <a:off x="10635440" y="5334000"/>
            <a:ext cx="1365961" cy="1365250"/>
          </a:xfrm>
          <a:prstGeom prst="rect">
            <a:avLst/>
          </a:prstGeom>
          <a:ln w="12700">
            <a:miter lim="400000"/>
          </a:ln>
        </p:spPr>
      </p:pic>
      <p:sp>
        <p:nvSpPr>
          <p:cNvPr id="2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014682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Earth CG Top">
    <p:spTree>
      <p:nvGrpSpPr>
        <p:cNvPr id="1" name=""/>
        <p:cNvGrpSpPr/>
        <p:nvPr/>
      </p:nvGrpSpPr>
      <p:grpSpPr>
        <a:xfrm>
          <a:off x="0" y="0"/>
          <a:ext cx="0" cy="0"/>
          <a:chOff x="0" y="0"/>
          <a:chExt cx="0" cy="0"/>
        </a:xfrm>
      </p:grpSpPr>
      <p:sp>
        <p:nvSpPr>
          <p:cNvPr id="242" name="Rectangle"/>
          <p:cNvSpPr/>
          <p:nvPr/>
        </p:nvSpPr>
        <p:spPr>
          <a:xfrm>
            <a:off x="10449952" y="-1"/>
            <a:ext cx="19110" cy="1333501"/>
          </a:xfrm>
          <a:prstGeom prst="rect">
            <a:avLst/>
          </a:prstGeom>
          <a:solidFill>
            <a:srgbClr val="533019"/>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243" name="170616-Symbol-R-Circular-Earth-300.png" descr="170616-Symbol-R-Circular-Earth-300.png"/>
          <p:cNvPicPr>
            <a:picLocks noChangeAspect="1"/>
          </p:cNvPicPr>
          <p:nvPr/>
        </p:nvPicPr>
        <p:blipFill>
          <a:blip r:embed="rId2"/>
          <a:stretch>
            <a:fillRect/>
          </a:stretch>
        </p:blipFill>
        <p:spPr>
          <a:xfrm>
            <a:off x="10635440" y="127000"/>
            <a:ext cx="1365961" cy="1365250"/>
          </a:xfrm>
          <a:prstGeom prst="rect">
            <a:avLst/>
          </a:prstGeom>
          <a:ln w="12700">
            <a:miter lim="400000"/>
          </a:ln>
        </p:spPr>
      </p:pic>
      <p:sp>
        <p:nvSpPr>
          <p:cNvPr id="2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691503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Earth Top Left">
    <p:spTree>
      <p:nvGrpSpPr>
        <p:cNvPr id="1" name=""/>
        <p:cNvGrpSpPr/>
        <p:nvPr/>
      </p:nvGrpSpPr>
      <p:grpSpPr>
        <a:xfrm>
          <a:off x="0" y="0"/>
          <a:ext cx="0" cy="0"/>
          <a:chOff x="0" y="0"/>
          <a:chExt cx="0" cy="0"/>
        </a:xfrm>
      </p:grpSpPr>
      <p:pic>
        <p:nvPicPr>
          <p:cNvPr id="251" name="170616-Symbol-R-Circular-Earth-300.png" descr="170616-Symbol-R-Circular-Earth-300.png"/>
          <p:cNvPicPr>
            <a:picLocks noChangeAspect="1"/>
          </p:cNvPicPr>
          <p:nvPr/>
        </p:nvPicPr>
        <p:blipFill>
          <a:blip r:embed="rId2"/>
          <a:stretch>
            <a:fillRect/>
          </a:stretch>
        </p:blipFill>
        <p:spPr>
          <a:xfrm>
            <a:off x="254133" y="127000"/>
            <a:ext cx="1365961" cy="1365250"/>
          </a:xfrm>
          <a:prstGeom prst="rect">
            <a:avLst/>
          </a:prstGeom>
          <a:ln w="12700">
            <a:miter lim="400000"/>
          </a:ln>
        </p:spPr>
      </p:pic>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297976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Earth Negative">
    <p:spTree>
      <p:nvGrpSpPr>
        <p:cNvPr id="1" name=""/>
        <p:cNvGrpSpPr/>
        <p:nvPr/>
      </p:nvGrpSpPr>
      <p:grpSpPr>
        <a:xfrm>
          <a:off x="0" y="0"/>
          <a:ext cx="0" cy="0"/>
          <a:chOff x="0" y="0"/>
          <a:chExt cx="0" cy="0"/>
        </a:xfrm>
      </p:grpSpPr>
      <p:sp>
        <p:nvSpPr>
          <p:cNvPr id="259" name="Rectangle"/>
          <p:cNvSpPr/>
          <p:nvPr/>
        </p:nvSpPr>
        <p:spPr>
          <a:xfrm>
            <a:off x="10449952" y="-1"/>
            <a:ext cx="1741031" cy="6858001"/>
          </a:xfrm>
          <a:prstGeom prst="rect">
            <a:avLst/>
          </a:prstGeom>
          <a:solidFill>
            <a:srgbClr val="533019"/>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260" name="170616-Symbol-R-Standard-White-239.png" descr="170616-Symbol-R-Standard-White-239.png"/>
          <p:cNvPicPr>
            <a:picLocks noChangeAspect="1"/>
          </p:cNvPicPr>
          <p:nvPr/>
        </p:nvPicPr>
        <p:blipFill>
          <a:blip r:embed="rId2"/>
          <a:stretch>
            <a:fillRect/>
          </a:stretch>
        </p:blipFill>
        <p:spPr>
          <a:xfrm>
            <a:off x="10561247" y="5240189"/>
            <a:ext cx="1518441" cy="1517651"/>
          </a:xfrm>
          <a:prstGeom prst="rect">
            <a:avLst/>
          </a:prstGeom>
          <a:ln w="12700">
            <a:miter lim="400000"/>
          </a:ln>
        </p:spPr>
      </p:pic>
      <p:sp>
        <p:nvSpPr>
          <p:cNvPr id="2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359945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C74CD-2626-41BB-A0CE-D4EB962C3C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147CAC-DEFF-4B06-B13A-B33855F440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EF7285-D820-4662-A7D5-C05D435293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8ACB1E-51A7-4FF6-9D47-46E35F671BE5}"/>
              </a:ext>
            </a:extLst>
          </p:cNvPr>
          <p:cNvSpPr>
            <a:spLocks noGrp="1"/>
          </p:cNvSpPr>
          <p:nvPr>
            <p:ph type="dt" sz="half" idx="10"/>
          </p:nvPr>
        </p:nvSpPr>
        <p:spPr/>
        <p:txBody>
          <a:bodyPr/>
          <a:lstStyle/>
          <a:p>
            <a:fld id="{D220D1BF-6AE3-4C2B-A303-4BB050AFD6EB}" type="datetimeFigureOut">
              <a:rPr lang="en-US" smtClean="0"/>
              <a:t>1/12/2022</a:t>
            </a:fld>
            <a:endParaRPr lang="en-US"/>
          </a:p>
        </p:txBody>
      </p:sp>
      <p:sp>
        <p:nvSpPr>
          <p:cNvPr id="6" name="Footer Placeholder 5">
            <a:extLst>
              <a:ext uri="{FF2B5EF4-FFF2-40B4-BE49-F238E27FC236}">
                <a16:creationId xmlns:a16="http://schemas.microsoft.com/office/drawing/2014/main" id="{55B942DD-688A-49FB-A290-42577D0489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822-2F1A-42A1-93E2-5ED5F8000AF1}"/>
              </a:ext>
            </a:extLst>
          </p:cNvPr>
          <p:cNvSpPr>
            <a:spLocks noGrp="1"/>
          </p:cNvSpPr>
          <p:nvPr>
            <p:ph type="sldNum" sz="quarter" idx="12"/>
          </p:nvPr>
        </p:nvSpPr>
        <p:spPr/>
        <p:txBody>
          <a:bodyPr/>
          <a:lstStyle/>
          <a:p>
            <a:fld id="{9DBC6E3E-3CB5-47DA-972D-45A80605F207}" type="slidenum">
              <a:rPr lang="en-US" smtClean="0"/>
              <a:t>‹#›</a:t>
            </a:fld>
            <a:endParaRPr lang="en-US"/>
          </a:p>
        </p:txBody>
      </p:sp>
    </p:spTree>
    <p:extLst>
      <p:ext uri="{BB962C8B-B14F-4D97-AF65-F5344CB8AC3E}">
        <p14:creationId xmlns:p14="http://schemas.microsoft.com/office/powerpoint/2010/main" val="34897792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Earth Negative Top">
    <p:spTree>
      <p:nvGrpSpPr>
        <p:cNvPr id="1" name=""/>
        <p:cNvGrpSpPr/>
        <p:nvPr/>
      </p:nvGrpSpPr>
      <p:grpSpPr>
        <a:xfrm>
          <a:off x="0" y="0"/>
          <a:ext cx="0" cy="0"/>
          <a:chOff x="0" y="0"/>
          <a:chExt cx="0" cy="0"/>
        </a:xfrm>
      </p:grpSpPr>
      <p:sp>
        <p:nvSpPr>
          <p:cNvPr id="268" name="Rectangle"/>
          <p:cNvSpPr/>
          <p:nvPr/>
        </p:nvSpPr>
        <p:spPr>
          <a:xfrm>
            <a:off x="10449952" y="-1"/>
            <a:ext cx="1741031" cy="6858001"/>
          </a:xfrm>
          <a:prstGeom prst="rect">
            <a:avLst/>
          </a:prstGeom>
          <a:solidFill>
            <a:srgbClr val="533019"/>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269" name="170616-Symbol-R-Standard-White-239.png" descr="170616-Symbol-R-Standard-White-239.png"/>
          <p:cNvPicPr>
            <a:picLocks noChangeAspect="1"/>
          </p:cNvPicPr>
          <p:nvPr/>
        </p:nvPicPr>
        <p:blipFill>
          <a:blip r:embed="rId2"/>
          <a:stretch>
            <a:fillRect/>
          </a:stretch>
        </p:blipFill>
        <p:spPr>
          <a:xfrm>
            <a:off x="10561247" y="1439"/>
            <a:ext cx="1518441" cy="1517651"/>
          </a:xfrm>
          <a:prstGeom prst="rect">
            <a:avLst/>
          </a:prstGeom>
          <a:ln w="12700">
            <a:miter lim="400000"/>
          </a:ln>
        </p:spPr>
      </p:pic>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098810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Denim CG Top">
    <p:spTree>
      <p:nvGrpSpPr>
        <p:cNvPr id="1" name=""/>
        <p:cNvGrpSpPr/>
        <p:nvPr/>
      </p:nvGrpSpPr>
      <p:grpSpPr>
        <a:xfrm>
          <a:off x="0" y="0"/>
          <a:ext cx="0" cy="0"/>
          <a:chOff x="0" y="0"/>
          <a:chExt cx="0" cy="0"/>
        </a:xfrm>
      </p:grpSpPr>
      <p:sp>
        <p:nvSpPr>
          <p:cNvPr id="277" name="Rectangle"/>
          <p:cNvSpPr/>
          <p:nvPr/>
        </p:nvSpPr>
        <p:spPr>
          <a:xfrm>
            <a:off x="10449952" y="-1"/>
            <a:ext cx="19110" cy="1333501"/>
          </a:xfrm>
          <a:prstGeom prst="rect">
            <a:avLst/>
          </a:prstGeom>
          <a:solidFill>
            <a:srgbClr val="005480"/>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278" name="170616-Symbol-R-Circular-Denim-300.png" descr="170616-Symbol-R-Circular-Denim-300.png"/>
          <p:cNvPicPr>
            <a:picLocks noChangeAspect="1"/>
          </p:cNvPicPr>
          <p:nvPr/>
        </p:nvPicPr>
        <p:blipFill>
          <a:blip r:embed="rId2"/>
          <a:stretch>
            <a:fillRect/>
          </a:stretch>
        </p:blipFill>
        <p:spPr>
          <a:xfrm>
            <a:off x="10635440" y="127000"/>
            <a:ext cx="1365961" cy="1365250"/>
          </a:xfrm>
          <a:prstGeom prst="rect">
            <a:avLst/>
          </a:prstGeom>
          <a:ln w="12700">
            <a:miter lim="400000"/>
          </a:ln>
        </p:spPr>
      </p:pic>
      <p:sp>
        <p:nvSpPr>
          <p:cNvPr id="2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781733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Denim Top Left">
    <p:spTree>
      <p:nvGrpSpPr>
        <p:cNvPr id="1" name=""/>
        <p:cNvGrpSpPr/>
        <p:nvPr/>
      </p:nvGrpSpPr>
      <p:grpSpPr>
        <a:xfrm>
          <a:off x="0" y="0"/>
          <a:ext cx="0" cy="0"/>
          <a:chOff x="0" y="0"/>
          <a:chExt cx="0" cy="0"/>
        </a:xfrm>
      </p:grpSpPr>
      <p:pic>
        <p:nvPicPr>
          <p:cNvPr id="286" name="170616-Symbol-R-Circular-Denim-300.png" descr="170616-Symbol-R-Circular-Denim-300.png"/>
          <p:cNvPicPr>
            <a:picLocks noChangeAspect="1"/>
          </p:cNvPicPr>
          <p:nvPr/>
        </p:nvPicPr>
        <p:blipFill>
          <a:blip r:embed="rId2"/>
          <a:stretch>
            <a:fillRect/>
          </a:stretch>
        </p:blipFill>
        <p:spPr>
          <a:xfrm>
            <a:off x="254133" y="127000"/>
            <a:ext cx="1365961" cy="1365250"/>
          </a:xfrm>
          <a:prstGeom prst="rect">
            <a:avLst/>
          </a:prstGeom>
          <a:ln w="12700">
            <a:miter lim="400000"/>
          </a:ln>
        </p:spPr>
      </p:pic>
      <p:sp>
        <p:nvSpPr>
          <p:cNvPr id="2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051927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Denim">
    <p:spTree>
      <p:nvGrpSpPr>
        <p:cNvPr id="1" name=""/>
        <p:cNvGrpSpPr/>
        <p:nvPr/>
      </p:nvGrpSpPr>
      <p:grpSpPr>
        <a:xfrm>
          <a:off x="0" y="0"/>
          <a:ext cx="0" cy="0"/>
          <a:chOff x="0" y="0"/>
          <a:chExt cx="0" cy="0"/>
        </a:xfrm>
      </p:grpSpPr>
      <p:sp>
        <p:nvSpPr>
          <p:cNvPr id="294" name="Rectangle"/>
          <p:cNvSpPr/>
          <p:nvPr/>
        </p:nvSpPr>
        <p:spPr>
          <a:xfrm>
            <a:off x="10449952" y="5524500"/>
            <a:ext cx="19110" cy="1333500"/>
          </a:xfrm>
          <a:prstGeom prst="rect">
            <a:avLst/>
          </a:prstGeom>
          <a:solidFill>
            <a:srgbClr val="005480"/>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295" name="Image" descr="Image"/>
          <p:cNvPicPr>
            <a:picLocks noChangeAspect="1"/>
          </p:cNvPicPr>
          <p:nvPr/>
        </p:nvPicPr>
        <p:blipFill>
          <a:blip r:embed="rId2"/>
          <a:stretch>
            <a:fillRect/>
          </a:stretch>
        </p:blipFill>
        <p:spPr>
          <a:xfrm>
            <a:off x="10826700" y="5699176"/>
            <a:ext cx="941084" cy="844449"/>
          </a:xfrm>
          <a:prstGeom prst="rect">
            <a:avLst/>
          </a:prstGeom>
          <a:ln w="12700">
            <a:miter lim="400000"/>
          </a:ln>
        </p:spPr>
      </p:pic>
      <p:sp>
        <p:nvSpPr>
          <p:cNvPr id="2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435083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Denim Negative">
    <p:spTree>
      <p:nvGrpSpPr>
        <p:cNvPr id="1" name=""/>
        <p:cNvGrpSpPr/>
        <p:nvPr/>
      </p:nvGrpSpPr>
      <p:grpSpPr>
        <a:xfrm>
          <a:off x="0" y="0"/>
          <a:ext cx="0" cy="0"/>
          <a:chOff x="0" y="0"/>
          <a:chExt cx="0" cy="0"/>
        </a:xfrm>
      </p:grpSpPr>
      <p:sp>
        <p:nvSpPr>
          <p:cNvPr id="303" name="Rectangle"/>
          <p:cNvSpPr/>
          <p:nvPr/>
        </p:nvSpPr>
        <p:spPr>
          <a:xfrm>
            <a:off x="10449952" y="-1"/>
            <a:ext cx="1741031" cy="6858001"/>
          </a:xfrm>
          <a:prstGeom prst="rect">
            <a:avLst/>
          </a:prstGeom>
          <a:solidFill>
            <a:srgbClr val="005480"/>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304" name="170616-Symbol-R-Standard-White-239.png" descr="170616-Symbol-R-Standard-White-239.png"/>
          <p:cNvPicPr>
            <a:picLocks noChangeAspect="1"/>
          </p:cNvPicPr>
          <p:nvPr/>
        </p:nvPicPr>
        <p:blipFill>
          <a:blip r:embed="rId2"/>
          <a:stretch>
            <a:fillRect/>
          </a:stretch>
        </p:blipFill>
        <p:spPr>
          <a:xfrm>
            <a:off x="10561247" y="5240189"/>
            <a:ext cx="1518441" cy="1517651"/>
          </a:xfrm>
          <a:prstGeom prst="rect">
            <a:avLst/>
          </a:prstGeom>
          <a:ln w="12700">
            <a:miter lim="400000"/>
          </a:ln>
        </p:spPr>
      </p:pic>
      <p:sp>
        <p:nvSpPr>
          <p:cNvPr id="3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906666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Denim Negative Top">
    <p:spTree>
      <p:nvGrpSpPr>
        <p:cNvPr id="1" name=""/>
        <p:cNvGrpSpPr/>
        <p:nvPr/>
      </p:nvGrpSpPr>
      <p:grpSpPr>
        <a:xfrm>
          <a:off x="0" y="0"/>
          <a:ext cx="0" cy="0"/>
          <a:chOff x="0" y="0"/>
          <a:chExt cx="0" cy="0"/>
        </a:xfrm>
      </p:grpSpPr>
      <p:sp>
        <p:nvSpPr>
          <p:cNvPr id="312" name="Rectangle"/>
          <p:cNvSpPr/>
          <p:nvPr/>
        </p:nvSpPr>
        <p:spPr>
          <a:xfrm>
            <a:off x="10449952" y="-1"/>
            <a:ext cx="1741031" cy="6858001"/>
          </a:xfrm>
          <a:prstGeom prst="rect">
            <a:avLst/>
          </a:prstGeom>
          <a:solidFill>
            <a:srgbClr val="005480"/>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313" name="170616-Symbol-R-Standard-White-239.png" descr="170616-Symbol-R-Standard-White-239.png"/>
          <p:cNvPicPr>
            <a:picLocks noChangeAspect="1"/>
          </p:cNvPicPr>
          <p:nvPr/>
        </p:nvPicPr>
        <p:blipFill>
          <a:blip r:embed="rId2"/>
          <a:stretch>
            <a:fillRect/>
          </a:stretch>
        </p:blipFill>
        <p:spPr>
          <a:xfrm>
            <a:off x="10561247" y="1439"/>
            <a:ext cx="1518441" cy="1517651"/>
          </a:xfrm>
          <a:prstGeom prst="rect">
            <a:avLst/>
          </a:prstGeom>
          <a:ln w="12700">
            <a:miter lim="400000"/>
          </a:ln>
        </p:spPr>
      </p:pic>
      <p:sp>
        <p:nvSpPr>
          <p:cNvPr id="3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594844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Cool CG Top">
    <p:spTree>
      <p:nvGrpSpPr>
        <p:cNvPr id="1" name=""/>
        <p:cNvGrpSpPr/>
        <p:nvPr/>
      </p:nvGrpSpPr>
      <p:grpSpPr>
        <a:xfrm>
          <a:off x="0" y="0"/>
          <a:ext cx="0" cy="0"/>
          <a:chOff x="0" y="0"/>
          <a:chExt cx="0" cy="0"/>
        </a:xfrm>
      </p:grpSpPr>
      <p:sp>
        <p:nvSpPr>
          <p:cNvPr id="321" name="Rectangle"/>
          <p:cNvSpPr/>
          <p:nvPr/>
        </p:nvSpPr>
        <p:spPr>
          <a:xfrm>
            <a:off x="10449952" y="-1"/>
            <a:ext cx="19110" cy="1333501"/>
          </a:xfrm>
          <a:prstGeom prst="rect">
            <a:avLst/>
          </a:prstGeom>
          <a:solidFill>
            <a:srgbClr val="436026"/>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322" name="170616-Symbol-R-Circular-Cool-300.png" descr="170616-Symbol-R-Circular-Cool-300.png"/>
          <p:cNvPicPr>
            <a:picLocks noChangeAspect="1"/>
          </p:cNvPicPr>
          <p:nvPr/>
        </p:nvPicPr>
        <p:blipFill>
          <a:blip r:embed="rId2"/>
          <a:stretch>
            <a:fillRect/>
          </a:stretch>
        </p:blipFill>
        <p:spPr>
          <a:xfrm>
            <a:off x="10635440" y="127000"/>
            <a:ext cx="1365961" cy="1365250"/>
          </a:xfrm>
          <a:prstGeom prst="rect">
            <a:avLst/>
          </a:prstGeom>
          <a:ln w="12700">
            <a:miter lim="400000"/>
          </a:ln>
        </p:spPr>
      </p:pic>
      <p:sp>
        <p:nvSpPr>
          <p:cNvPr id="3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144556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ool Top Left">
    <p:spTree>
      <p:nvGrpSpPr>
        <p:cNvPr id="1" name=""/>
        <p:cNvGrpSpPr/>
        <p:nvPr/>
      </p:nvGrpSpPr>
      <p:grpSpPr>
        <a:xfrm>
          <a:off x="0" y="0"/>
          <a:ext cx="0" cy="0"/>
          <a:chOff x="0" y="0"/>
          <a:chExt cx="0" cy="0"/>
        </a:xfrm>
      </p:grpSpPr>
      <p:pic>
        <p:nvPicPr>
          <p:cNvPr id="330" name="170616-Symbol-R-Circular-Cool-300.png" descr="170616-Symbol-R-Circular-Cool-300.png"/>
          <p:cNvPicPr>
            <a:picLocks noChangeAspect="1"/>
          </p:cNvPicPr>
          <p:nvPr/>
        </p:nvPicPr>
        <p:blipFill>
          <a:blip r:embed="rId2"/>
          <a:stretch>
            <a:fillRect/>
          </a:stretch>
        </p:blipFill>
        <p:spPr>
          <a:xfrm>
            <a:off x="254133" y="127000"/>
            <a:ext cx="1365961" cy="1365250"/>
          </a:xfrm>
          <a:prstGeom prst="rect">
            <a:avLst/>
          </a:prstGeom>
          <a:ln w="12700">
            <a:miter lim="400000"/>
          </a:ln>
        </p:spPr>
      </p:pic>
      <p:sp>
        <p:nvSpPr>
          <p:cNvPr id="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41751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ool">
    <p:spTree>
      <p:nvGrpSpPr>
        <p:cNvPr id="1" name=""/>
        <p:cNvGrpSpPr/>
        <p:nvPr/>
      </p:nvGrpSpPr>
      <p:grpSpPr>
        <a:xfrm>
          <a:off x="0" y="0"/>
          <a:ext cx="0" cy="0"/>
          <a:chOff x="0" y="0"/>
          <a:chExt cx="0" cy="0"/>
        </a:xfrm>
      </p:grpSpPr>
      <p:sp>
        <p:nvSpPr>
          <p:cNvPr id="338" name="Rectangle"/>
          <p:cNvSpPr/>
          <p:nvPr/>
        </p:nvSpPr>
        <p:spPr>
          <a:xfrm>
            <a:off x="10449952" y="5524500"/>
            <a:ext cx="19110" cy="1333500"/>
          </a:xfrm>
          <a:prstGeom prst="rect">
            <a:avLst/>
          </a:prstGeom>
          <a:solidFill>
            <a:srgbClr val="436026"/>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339" name="170616-Symbol-R-Circular-Cool-300.png" descr="170616-Symbol-R-Circular-Cool-300.png"/>
          <p:cNvPicPr>
            <a:picLocks noChangeAspect="1"/>
          </p:cNvPicPr>
          <p:nvPr/>
        </p:nvPicPr>
        <p:blipFill>
          <a:blip r:embed="rId2"/>
          <a:stretch>
            <a:fillRect/>
          </a:stretch>
        </p:blipFill>
        <p:spPr>
          <a:xfrm>
            <a:off x="10635440" y="5334000"/>
            <a:ext cx="1365961" cy="1365250"/>
          </a:xfrm>
          <a:prstGeom prst="rect">
            <a:avLst/>
          </a:prstGeom>
          <a:ln w="12700">
            <a:miter lim="400000"/>
          </a:ln>
        </p:spPr>
      </p:pic>
      <p:sp>
        <p:nvSpPr>
          <p:cNvPr id="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957570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Cool Negative">
    <p:spTree>
      <p:nvGrpSpPr>
        <p:cNvPr id="1" name=""/>
        <p:cNvGrpSpPr/>
        <p:nvPr/>
      </p:nvGrpSpPr>
      <p:grpSpPr>
        <a:xfrm>
          <a:off x="0" y="0"/>
          <a:ext cx="0" cy="0"/>
          <a:chOff x="0" y="0"/>
          <a:chExt cx="0" cy="0"/>
        </a:xfrm>
      </p:grpSpPr>
      <p:sp>
        <p:nvSpPr>
          <p:cNvPr id="347" name="Rectangle"/>
          <p:cNvSpPr/>
          <p:nvPr/>
        </p:nvSpPr>
        <p:spPr>
          <a:xfrm>
            <a:off x="10449952" y="-1"/>
            <a:ext cx="1741031" cy="6858001"/>
          </a:xfrm>
          <a:prstGeom prst="rect">
            <a:avLst/>
          </a:prstGeom>
          <a:solidFill>
            <a:srgbClr val="436026"/>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348" name="170616-Symbol-R-Standard-White-239.png" descr="170616-Symbol-R-Standard-White-239.png"/>
          <p:cNvPicPr>
            <a:picLocks noChangeAspect="1"/>
          </p:cNvPicPr>
          <p:nvPr/>
        </p:nvPicPr>
        <p:blipFill>
          <a:blip r:embed="rId2"/>
          <a:stretch>
            <a:fillRect/>
          </a:stretch>
        </p:blipFill>
        <p:spPr>
          <a:xfrm>
            <a:off x="10561247" y="5240189"/>
            <a:ext cx="1518441" cy="1517651"/>
          </a:xfrm>
          <a:prstGeom prst="rect">
            <a:avLst/>
          </a:prstGeom>
          <a:ln w="12700">
            <a:miter lim="400000"/>
          </a:ln>
        </p:spPr>
      </p:pic>
      <p:sp>
        <p:nvSpPr>
          <p:cNvPr id="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781158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AC8E-BB70-4766-9625-2C44A07D5A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DC2BAA-189C-444F-A2F7-94E244DBAA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4BD5E5-17BD-42C9-BAE8-57ADF377AA6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A60454-9D7C-45C6-8F6E-290185D8BA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88B89C-77DF-449A-ACFA-7AF8120E94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B26B0B-9570-4D64-9E3A-D9925B5A2E1E}"/>
              </a:ext>
            </a:extLst>
          </p:cNvPr>
          <p:cNvSpPr>
            <a:spLocks noGrp="1"/>
          </p:cNvSpPr>
          <p:nvPr>
            <p:ph type="dt" sz="half" idx="10"/>
          </p:nvPr>
        </p:nvSpPr>
        <p:spPr/>
        <p:txBody>
          <a:bodyPr/>
          <a:lstStyle/>
          <a:p>
            <a:fld id="{D220D1BF-6AE3-4C2B-A303-4BB050AFD6EB}" type="datetimeFigureOut">
              <a:rPr lang="en-US" smtClean="0"/>
              <a:t>1/12/2022</a:t>
            </a:fld>
            <a:endParaRPr lang="en-US"/>
          </a:p>
        </p:txBody>
      </p:sp>
      <p:sp>
        <p:nvSpPr>
          <p:cNvPr id="8" name="Footer Placeholder 7">
            <a:extLst>
              <a:ext uri="{FF2B5EF4-FFF2-40B4-BE49-F238E27FC236}">
                <a16:creationId xmlns:a16="http://schemas.microsoft.com/office/drawing/2014/main" id="{06F2363D-5F15-4EEC-9C11-669AE77797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E094CC-4215-406C-9F43-CAB38BF96C7B}"/>
              </a:ext>
            </a:extLst>
          </p:cNvPr>
          <p:cNvSpPr>
            <a:spLocks noGrp="1"/>
          </p:cNvSpPr>
          <p:nvPr>
            <p:ph type="sldNum" sz="quarter" idx="12"/>
          </p:nvPr>
        </p:nvSpPr>
        <p:spPr/>
        <p:txBody>
          <a:bodyPr/>
          <a:lstStyle/>
          <a:p>
            <a:fld id="{9DBC6E3E-3CB5-47DA-972D-45A80605F207}" type="slidenum">
              <a:rPr lang="en-US" smtClean="0"/>
              <a:t>‹#›</a:t>
            </a:fld>
            <a:endParaRPr lang="en-US"/>
          </a:p>
        </p:txBody>
      </p:sp>
    </p:spTree>
    <p:extLst>
      <p:ext uri="{BB962C8B-B14F-4D97-AF65-F5344CB8AC3E}">
        <p14:creationId xmlns:p14="http://schemas.microsoft.com/office/powerpoint/2010/main" val="7627571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Cool Negative Top">
    <p:spTree>
      <p:nvGrpSpPr>
        <p:cNvPr id="1" name=""/>
        <p:cNvGrpSpPr/>
        <p:nvPr/>
      </p:nvGrpSpPr>
      <p:grpSpPr>
        <a:xfrm>
          <a:off x="0" y="0"/>
          <a:ext cx="0" cy="0"/>
          <a:chOff x="0" y="0"/>
          <a:chExt cx="0" cy="0"/>
        </a:xfrm>
      </p:grpSpPr>
      <p:sp>
        <p:nvSpPr>
          <p:cNvPr id="356" name="Rectangle"/>
          <p:cNvSpPr/>
          <p:nvPr/>
        </p:nvSpPr>
        <p:spPr>
          <a:xfrm>
            <a:off x="10449952" y="-1"/>
            <a:ext cx="1741031" cy="6858001"/>
          </a:xfrm>
          <a:prstGeom prst="rect">
            <a:avLst/>
          </a:prstGeom>
          <a:solidFill>
            <a:srgbClr val="436026"/>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357" name="170616-Symbol-R-Standard-White-239.png" descr="170616-Symbol-R-Standard-White-239.png"/>
          <p:cNvPicPr>
            <a:picLocks noChangeAspect="1"/>
          </p:cNvPicPr>
          <p:nvPr/>
        </p:nvPicPr>
        <p:blipFill>
          <a:blip r:embed="rId2"/>
          <a:stretch>
            <a:fillRect/>
          </a:stretch>
        </p:blipFill>
        <p:spPr>
          <a:xfrm>
            <a:off x="10561247" y="1439"/>
            <a:ext cx="1518441" cy="1517651"/>
          </a:xfrm>
          <a:prstGeom prst="rect">
            <a:avLst/>
          </a:prstGeom>
          <a:ln w="12700">
            <a:miter lim="400000"/>
          </a:ln>
        </p:spPr>
      </p:pic>
      <p:sp>
        <p:nvSpPr>
          <p:cNvPr id="3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152284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Campfire CG Top">
    <p:spTree>
      <p:nvGrpSpPr>
        <p:cNvPr id="1" name=""/>
        <p:cNvGrpSpPr/>
        <p:nvPr/>
      </p:nvGrpSpPr>
      <p:grpSpPr>
        <a:xfrm>
          <a:off x="0" y="0"/>
          <a:ext cx="0" cy="0"/>
          <a:chOff x="0" y="0"/>
          <a:chExt cx="0" cy="0"/>
        </a:xfrm>
      </p:grpSpPr>
      <p:sp>
        <p:nvSpPr>
          <p:cNvPr id="365" name="Rectangle"/>
          <p:cNvSpPr/>
          <p:nvPr/>
        </p:nvSpPr>
        <p:spPr>
          <a:xfrm>
            <a:off x="10449952" y="-1"/>
            <a:ext cx="19110" cy="1333501"/>
          </a:xfrm>
          <a:prstGeom prst="rect">
            <a:avLst/>
          </a:prstGeom>
          <a:solidFill>
            <a:srgbClr val="E87D1D"/>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366" name="170616-Symbol-R-Circular-Campfire-300.png" descr="170616-Symbol-R-Circular-Campfire-300.png"/>
          <p:cNvPicPr>
            <a:picLocks noChangeAspect="1"/>
          </p:cNvPicPr>
          <p:nvPr/>
        </p:nvPicPr>
        <p:blipFill>
          <a:blip r:embed="rId2"/>
          <a:stretch>
            <a:fillRect/>
          </a:stretch>
        </p:blipFill>
        <p:spPr>
          <a:xfrm>
            <a:off x="10635440" y="127000"/>
            <a:ext cx="1365961" cy="1365250"/>
          </a:xfrm>
          <a:prstGeom prst="rect">
            <a:avLst/>
          </a:prstGeom>
          <a:ln w="12700">
            <a:miter lim="400000"/>
          </a:ln>
        </p:spPr>
      </p:pic>
      <p:sp>
        <p:nvSpPr>
          <p:cNvPr id="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790866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Campfire Top Left">
    <p:spTree>
      <p:nvGrpSpPr>
        <p:cNvPr id="1" name=""/>
        <p:cNvGrpSpPr/>
        <p:nvPr/>
      </p:nvGrpSpPr>
      <p:grpSpPr>
        <a:xfrm>
          <a:off x="0" y="0"/>
          <a:ext cx="0" cy="0"/>
          <a:chOff x="0" y="0"/>
          <a:chExt cx="0" cy="0"/>
        </a:xfrm>
      </p:grpSpPr>
      <p:pic>
        <p:nvPicPr>
          <p:cNvPr id="374" name="170616-Symbol-R-Circular-Campfire-300.png" descr="170616-Symbol-R-Circular-Campfire-300.png"/>
          <p:cNvPicPr>
            <a:picLocks noChangeAspect="1"/>
          </p:cNvPicPr>
          <p:nvPr/>
        </p:nvPicPr>
        <p:blipFill>
          <a:blip r:embed="rId2"/>
          <a:stretch>
            <a:fillRect/>
          </a:stretch>
        </p:blipFill>
        <p:spPr>
          <a:xfrm>
            <a:off x="254133" y="127000"/>
            <a:ext cx="1365961" cy="1365250"/>
          </a:xfrm>
          <a:prstGeom prst="rect">
            <a:avLst/>
          </a:prstGeom>
          <a:ln w="12700">
            <a:miter lim="400000"/>
          </a:ln>
        </p:spPr>
      </p:pic>
      <p:sp>
        <p:nvSpPr>
          <p:cNvPr id="3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646853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Campfire">
    <p:spTree>
      <p:nvGrpSpPr>
        <p:cNvPr id="1" name=""/>
        <p:cNvGrpSpPr/>
        <p:nvPr/>
      </p:nvGrpSpPr>
      <p:grpSpPr>
        <a:xfrm>
          <a:off x="0" y="0"/>
          <a:ext cx="0" cy="0"/>
          <a:chOff x="0" y="0"/>
          <a:chExt cx="0" cy="0"/>
        </a:xfrm>
      </p:grpSpPr>
      <p:sp>
        <p:nvSpPr>
          <p:cNvPr id="382" name="Rectangle"/>
          <p:cNvSpPr/>
          <p:nvPr/>
        </p:nvSpPr>
        <p:spPr>
          <a:xfrm>
            <a:off x="10449952" y="5524500"/>
            <a:ext cx="19110" cy="1333500"/>
          </a:xfrm>
          <a:prstGeom prst="rect">
            <a:avLst/>
          </a:prstGeom>
          <a:solidFill>
            <a:srgbClr val="E87D1D"/>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383" name="170616-Symbol-R-Circular-Campfire-300.png" descr="170616-Symbol-R-Circular-Campfire-300.png"/>
          <p:cNvPicPr>
            <a:picLocks noChangeAspect="1"/>
          </p:cNvPicPr>
          <p:nvPr/>
        </p:nvPicPr>
        <p:blipFill>
          <a:blip r:embed="rId2"/>
          <a:stretch>
            <a:fillRect/>
          </a:stretch>
        </p:blipFill>
        <p:spPr>
          <a:xfrm>
            <a:off x="10635440" y="5334000"/>
            <a:ext cx="1365961" cy="1365250"/>
          </a:xfrm>
          <a:prstGeom prst="rect">
            <a:avLst/>
          </a:prstGeom>
          <a:ln w="12700">
            <a:miter lim="400000"/>
          </a:ln>
        </p:spPr>
      </p:pic>
      <p:sp>
        <p:nvSpPr>
          <p:cNvPr id="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837070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Campfire Negative">
    <p:spTree>
      <p:nvGrpSpPr>
        <p:cNvPr id="1" name=""/>
        <p:cNvGrpSpPr/>
        <p:nvPr/>
      </p:nvGrpSpPr>
      <p:grpSpPr>
        <a:xfrm>
          <a:off x="0" y="0"/>
          <a:ext cx="0" cy="0"/>
          <a:chOff x="0" y="0"/>
          <a:chExt cx="0" cy="0"/>
        </a:xfrm>
      </p:grpSpPr>
      <p:sp>
        <p:nvSpPr>
          <p:cNvPr id="391" name="Rectangle"/>
          <p:cNvSpPr/>
          <p:nvPr/>
        </p:nvSpPr>
        <p:spPr>
          <a:xfrm>
            <a:off x="10449952" y="-1"/>
            <a:ext cx="1741031" cy="6858001"/>
          </a:xfrm>
          <a:prstGeom prst="rect">
            <a:avLst/>
          </a:prstGeom>
          <a:solidFill>
            <a:srgbClr val="E87D1D"/>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392" name="170616-Symbol-R-Standard-White-239.png" descr="170616-Symbol-R-Standard-White-239.png"/>
          <p:cNvPicPr>
            <a:picLocks noChangeAspect="1"/>
          </p:cNvPicPr>
          <p:nvPr/>
        </p:nvPicPr>
        <p:blipFill>
          <a:blip r:embed="rId2"/>
          <a:stretch>
            <a:fillRect/>
          </a:stretch>
        </p:blipFill>
        <p:spPr>
          <a:xfrm>
            <a:off x="10561247" y="5240189"/>
            <a:ext cx="1518441" cy="1517651"/>
          </a:xfrm>
          <a:prstGeom prst="rect">
            <a:avLst/>
          </a:prstGeom>
          <a:ln w="12700">
            <a:miter lim="400000"/>
          </a:ln>
        </p:spPr>
      </p:pic>
      <p:sp>
        <p:nvSpPr>
          <p:cNvPr id="3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031465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Campfire Negative Top">
    <p:spTree>
      <p:nvGrpSpPr>
        <p:cNvPr id="1" name=""/>
        <p:cNvGrpSpPr/>
        <p:nvPr/>
      </p:nvGrpSpPr>
      <p:grpSpPr>
        <a:xfrm>
          <a:off x="0" y="0"/>
          <a:ext cx="0" cy="0"/>
          <a:chOff x="0" y="0"/>
          <a:chExt cx="0" cy="0"/>
        </a:xfrm>
      </p:grpSpPr>
      <p:sp>
        <p:nvSpPr>
          <p:cNvPr id="400" name="Rectangle"/>
          <p:cNvSpPr/>
          <p:nvPr/>
        </p:nvSpPr>
        <p:spPr>
          <a:xfrm>
            <a:off x="10449952" y="-1"/>
            <a:ext cx="1741031" cy="6858001"/>
          </a:xfrm>
          <a:prstGeom prst="rect">
            <a:avLst/>
          </a:prstGeom>
          <a:solidFill>
            <a:srgbClr val="E87D1D"/>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401" name="170616-Symbol-R-Standard-White-239.png" descr="170616-Symbol-R-Standard-White-239.png"/>
          <p:cNvPicPr>
            <a:picLocks noChangeAspect="1"/>
          </p:cNvPicPr>
          <p:nvPr/>
        </p:nvPicPr>
        <p:blipFill>
          <a:blip r:embed="rId2"/>
          <a:stretch>
            <a:fillRect/>
          </a:stretch>
        </p:blipFill>
        <p:spPr>
          <a:xfrm>
            <a:off x="10561247" y="1439"/>
            <a:ext cx="1518441" cy="1517651"/>
          </a:xfrm>
          <a:prstGeom prst="rect">
            <a:avLst/>
          </a:prstGeom>
          <a:ln w="12700">
            <a:miter lim="400000"/>
          </a:ln>
        </p:spPr>
      </p:pic>
      <p:sp>
        <p:nvSpPr>
          <p:cNvPr id="4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371903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lack CG Top">
    <p:spTree>
      <p:nvGrpSpPr>
        <p:cNvPr id="1" name=""/>
        <p:cNvGrpSpPr/>
        <p:nvPr/>
      </p:nvGrpSpPr>
      <p:grpSpPr>
        <a:xfrm>
          <a:off x="0" y="0"/>
          <a:ext cx="0" cy="0"/>
          <a:chOff x="0" y="0"/>
          <a:chExt cx="0" cy="0"/>
        </a:xfrm>
      </p:grpSpPr>
      <p:sp>
        <p:nvSpPr>
          <p:cNvPr id="409" name="Rectangle"/>
          <p:cNvSpPr/>
          <p:nvPr/>
        </p:nvSpPr>
        <p:spPr>
          <a:xfrm>
            <a:off x="10449952" y="-1"/>
            <a:ext cx="19110" cy="1333501"/>
          </a:xfrm>
          <a:prstGeom prst="rect">
            <a:avLst/>
          </a:prstGeom>
          <a:solidFill>
            <a:srgbClr val="000000"/>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410" name="170616-Symbol-R-Circular-Black-300.png" descr="170616-Symbol-R-Circular-Black-300.png"/>
          <p:cNvPicPr>
            <a:picLocks noChangeAspect="1"/>
          </p:cNvPicPr>
          <p:nvPr/>
        </p:nvPicPr>
        <p:blipFill>
          <a:blip r:embed="rId2"/>
          <a:stretch>
            <a:fillRect/>
          </a:stretch>
        </p:blipFill>
        <p:spPr>
          <a:xfrm>
            <a:off x="10635440" y="127000"/>
            <a:ext cx="1365961" cy="1365250"/>
          </a:xfrm>
          <a:prstGeom prst="rect">
            <a:avLst/>
          </a:prstGeom>
          <a:ln w="12700">
            <a:miter lim="400000"/>
          </a:ln>
        </p:spPr>
      </p:pic>
      <p:sp>
        <p:nvSpPr>
          <p:cNvPr id="4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59472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lack Top Left">
    <p:spTree>
      <p:nvGrpSpPr>
        <p:cNvPr id="1" name=""/>
        <p:cNvGrpSpPr/>
        <p:nvPr/>
      </p:nvGrpSpPr>
      <p:grpSpPr>
        <a:xfrm>
          <a:off x="0" y="0"/>
          <a:ext cx="0" cy="0"/>
          <a:chOff x="0" y="0"/>
          <a:chExt cx="0" cy="0"/>
        </a:xfrm>
      </p:grpSpPr>
      <p:pic>
        <p:nvPicPr>
          <p:cNvPr id="418" name="170616-Symbol-R-Circular-Black-300.png" descr="170616-Symbol-R-Circular-Black-300.png"/>
          <p:cNvPicPr>
            <a:picLocks noChangeAspect="1"/>
          </p:cNvPicPr>
          <p:nvPr/>
        </p:nvPicPr>
        <p:blipFill>
          <a:blip r:embed="rId2"/>
          <a:stretch>
            <a:fillRect/>
          </a:stretch>
        </p:blipFill>
        <p:spPr>
          <a:xfrm>
            <a:off x="254133" y="127000"/>
            <a:ext cx="1365961" cy="1365250"/>
          </a:xfrm>
          <a:prstGeom prst="rect">
            <a:avLst/>
          </a:prstGeom>
          <a:ln w="12700">
            <a:miter lim="400000"/>
          </a:ln>
        </p:spPr>
      </p:pic>
      <p:sp>
        <p:nvSpPr>
          <p:cNvPr id="4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631858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Black CG">
    <p:spTree>
      <p:nvGrpSpPr>
        <p:cNvPr id="1" name=""/>
        <p:cNvGrpSpPr/>
        <p:nvPr/>
      </p:nvGrpSpPr>
      <p:grpSpPr>
        <a:xfrm>
          <a:off x="0" y="0"/>
          <a:ext cx="0" cy="0"/>
          <a:chOff x="0" y="0"/>
          <a:chExt cx="0" cy="0"/>
        </a:xfrm>
      </p:grpSpPr>
      <p:sp>
        <p:nvSpPr>
          <p:cNvPr id="426" name="Rectangle"/>
          <p:cNvSpPr/>
          <p:nvPr/>
        </p:nvSpPr>
        <p:spPr>
          <a:xfrm>
            <a:off x="10449952" y="5524500"/>
            <a:ext cx="19110" cy="1333500"/>
          </a:xfrm>
          <a:prstGeom prst="rect">
            <a:avLst/>
          </a:prstGeom>
          <a:solidFill>
            <a:srgbClr val="000000"/>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427" name="170616-Symbol-R-Circular-Black-300.png" descr="170616-Symbol-R-Circular-Black-300.png"/>
          <p:cNvPicPr>
            <a:picLocks noChangeAspect="1"/>
          </p:cNvPicPr>
          <p:nvPr/>
        </p:nvPicPr>
        <p:blipFill>
          <a:blip r:embed="rId2"/>
          <a:stretch>
            <a:fillRect/>
          </a:stretch>
        </p:blipFill>
        <p:spPr>
          <a:xfrm>
            <a:off x="10635440" y="5334000"/>
            <a:ext cx="1365961" cy="1365250"/>
          </a:xfrm>
          <a:prstGeom prst="rect">
            <a:avLst/>
          </a:prstGeom>
          <a:ln w="12700">
            <a:miter lim="400000"/>
          </a:ln>
        </p:spPr>
      </p:pic>
      <p:sp>
        <p:nvSpPr>
          <p:cNvPr id="4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492640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lack Negative">
    <p:spTree>
      <p:nvGrpSpPr>
        <p:cNvPr id="1" name=""/>
        <p:cNvGrpSpPr/>
        <p:nvPr/>
      </p:nvGrpSpPr>
      <p:grpSpPr>
        <a:xfrm>
          <a:off x="0" y="0"/>
          <a:ext cx="0" cy="0"/>
          <a:chOff x="0" y="0"/>
          <a:chExt cx="0" cy="0"/>
        </a:xfrm>
      </p:grpSpPr>
      <p:sp>
        <p:nvSpPr>
          <p:cNvPr id="435" name="Rectangle"/>
          <p:cNvSpPr/>
          <p:nvPr/>
        </p:nvSpPr>
        <p:spPr>
          <a:xfrm>
            <a:off x="10449952" y="-1"/>
            <a:ext cx="1741031" cy="6858001"/>
          </a:xfrm>
          <a:prstGeom prst="rect">
            <a:avLst/>
          </a:prstGeom>
          <a:solidFill>
            <a:srgbClr val="000000"/>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436" name="170616-Symbol-R-Standard-White-239.png" descr="170616-Symbol-R-Standard-White-239.png"/>
          <p:cNvPicPr>
            <a:picLocks noChangeAspect="1"/>
          </p:cNvPicPr>
          <p:nvPr/>
        </p:nvPicPr>
        <p:blipFill>
          <a:blip r:embed="rId2"/>
          <a:stretch>
            <a:fillRect/>
          </a:stretch>
        </p:blipFill>
        <p:spPr>
          <a:xfrm>
            <a:off x="10561247" y="5240189"/>
            <a:ext cx="1518441" cy="1517651"/>
          </a:xfrm>
          <a:prstGeom prst="rect">
            <a:avLst/>
          </a:prstGeom>
          <a:ln w="12700">
            <a:miter lim="400000"/>
          </a:ln>
        </p:spPr>
      </p:pic>
      <p:sp>
        <p:nvSpPr>
          <p:cNvPr id="4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843284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60A7-A33C-4E47-A6BD-FE47B268B5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9B610-118A-42A2-9E20-BEA6F2EC20D1}"/>
              </a:ext>
            </a:extLst>
          </p:cNvPr>
          <p:cNvSpPr>
            <a:spLocks noGrp="1"/>
          </p:cNvSpPr>
          <p:nvPr>
            <p:ph type="dt" sz="half" idx="10"/>
          </p:nvPr>
        </p:nvSpPr>
        <p:spPr/>
        <p:txBody>
          <a:bodyPr/>
          <a:lstStyle/>
          <a:p>
            <a:fld id="{D220D1BF-6AE3-4C2B-A303-4BB050AFD6EB}" type="datetimeFigureOut">
              <a:rPr lang="en-US" smtClean="0"/>
              <a:t>1/12/2022</a:t>
            </a:fld>
            <a:endParaRPr lang="en-US"/>
          </a:p>
        </p:txBody>
      </p:sp>
      <p:sp>
        <p:nvSpPr>
          <p:cNvPr id="4" name="Footer Placeholder 3">
            <a:extLst>
              <a:ext uri="{FF2B5EF4-FFF2-40B4-BE49-F238E27FC236}">
                <a16:creationId xmlns:a16="http://schemas.microsoft.com/office/drawing/2014/main" id="{50260370-D71A-4DDA-ACB0-67525B045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81C0D5-2B48-4366-BD60-48F3BE0CC3D0}"/>
              </a:ext>
            </a:extLst>
          </p:cNvPr>
          <p:cNvSpPr>
            <a:spLocks noGrp="1"/>
          </p:cNvSpPr>
          <p:nvPr>
            <p:ph type="sldNum" sz="quarter" idx="12"/>
          </p:nvPr>
        </p:nvSpPr>
        <p:spPr/>
        <p:txBody>
          <a:bodyPr/>
          <a:lstStyle/>
          <a:p>
            <a:fld id="{9DBC6E3E-3CB5-47DA-972D-45A80605F207}" type="slidenum">
              <a:rPr lang="en-US" smtClean="0"/>
              <a:t>‹#›</a:t>
            </a:fld>
            <a:endParaRPr lang="en-US"/>
          </a:p>
        </p:txBody>
      </p:sp>
    </p:spTree>
    <p:extLst>
      <p:ext uri="{BB962C8B-B14F-4D97-AF65-F5344CB8AC3E}">
        <p14:creationId xmlns:p14="http://schemas.microsoft.com/office/powerpoint/2010/main" val="9040089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Black Negative Top">
    <p:spTree>
      <p:nvGrpSpPr>
        <p:cNvPr id="1" name=""/>
        <p:cNvGrpSpPr/>
        <p:nvPr/>
      </p:nvGrpSpPr>
      <p:grpSpPr>
        <a:xfrm>
          <a:off x="0" y="0"/>
          <a:ext cx="0" cy="0"/>
          <a:chOff x="0" y="0"/>
          <a:chExt cx="0" cy="0"/>
        </a:xfrm>
      </p:grpSpPr>
      <p:sp>
        <p:nvSpPr>
          <p:cNvPr id="444" name="Rectangle"/>
          <p:cNvSpPr/>
          <p:nvPr/>
        </p:nvSpPr>
        <p:spPr>
          <a:xfrm>
            <a:off x="10449952" y="-1"/>
            <a:ext cx="1741031" cy="6858001"/>
          </a:xfrm>
          <a:prstGeom prst="rect">
            <a:avLst/>
          </a:prstGeom>
          <a:solidFill>
            <a:srgbClr val="000000"/>
          </a:solidFill>
          <a:ln w="12700">
            <a:miter lim="400000"/>
          </a:ln>
        </p:spPr>
        <p:txBody>
          <a:bodyPr lIns="22860" rIns="22860" anchor="ctr"/>
          <a:lstStyle/>
          <a:p>
            <a:pPr algn="l">
              <a:lnSpc>
                <a:spcPct val="100000"/>
              </a:lnSpc>
              <a:defRPr sz="3600">
                <a:solidFill>
                  <a:srgbClr val="FFFFFF"/>
                </a:solidFill>
                <a:latin typeface="Lato Light"/>
                <a:ea typeface="Lato Light"/>
                <a:cs typeface="Lato Light"/>
                <a:sym typeface="Lato Light"/>
              </a:defRPr>
            </a:pPr>
            <a:endParaRPr sz="1800"/>
          </a:p>
        </p:txBody>
      </p:sp>
      <p:pic>
        <p:nvPicPr>
          <p:cNvPr id="445" name="170616-Symbol-R-Standard-White-239.png" descr="170616-Symbol-R-Standard-White-239.png"/>
          <p:cNvPicPr>
            <a:picLocks noChangeAspect="1"/>
          </p:cNvPicPr>
          <p:nvPr/>
        </p:nvPicPr>
        <p:blipFill>
          <a:blip r:embed="rId2"/>
          <a:stretch>
            <a:fillRect/>
          </a:stretch>
        </p:blipFill>
        <p:spPr>
          <a:xfrm>
            <a:off x="10561247" y="1439"/>
            <a:ext cx="1518441" cy="1517651"/>
          </a:xfrm>
          <a:prstGeom prst="rect">
            <a:avLst/>
          </a:prstGeom>
          <a:ln w="12700">
            <a:miter lim="400000"/>
          </a:ln>
        </p:spPr>
      </p:pic>
      <p:sp>
        <p:nvSpPr>
          <p:cNvPr id="4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361069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B4CB37-876A-412B-8F49-7C80D0D04166}"/>
              </a:ext>
            </a:extLst>
          </p:cNvPr>
          <p:cNvSpPr>
            <a:spLocks noGrp="1"/>
          </p:cNvSpPr>
          <p:nvPr>
            <p:ph type="dt" sz="half" idx="10"/>
          </p:nvPr>
        </p:nvSpPr>
        <p:spPr/>
        <p:txBody>
          <a:bodyPr/>
          <a:lstStyle/>
          <a:p>
            <a:fld id="{D220D1BF-6AE3-4C2B-A303-4BB050AFD6EB}" type="datetimeFigureOut">
              <a:rPr lang="en-US" smtClean="0"/>
              <a:t>1/12/2022</a:t>
            </a:fld>
            <a:endParaRPr lang="en-US"/>
          </a:p>
        </p:txBody>
      </p:sp>
      <p:sp>
        <p:nvSpPr>
          <p:cNvPr id="3" name="Footer Placeholder 2">
            <a:extLst>
              <a:ext uri="{FF2B5EF4-FFF2-40B4-BE49-F238E27FC236}">
                <a16:creationId xmlns:a16="http://schemas.microsoft.com/office/drawing/2014/main" id="{81BA0207-E9BD-4AB1-852C-70EECCFDDC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1E794B-53CC-483F-BA48-D1A15F019C25}"/>
              </a:ext>
            </a:extLst>
          </p:cNvPr>
          <p:cNvSpPr>
            <a:spLocks noGrp="1"/>
          </p:cNvSpPr>
          <p:nvPr>
            <p:ph type="sldNum" sz="quarter" idx="12"/>
          </p:nvPr>
        </p:nvSpPr>
        <p:spPr/>
        <p:txBody>
          <a:bodyPr/>
          <a:lstStyle/>
          <a:p>
            <a:fld id="{9DBC6E3E-3CB5-47DA-972D-45A80605F207}" type="slidenum">
              <a:rPr lang="en-US" smtClean="0"/>
              <a:t>‹#›</a:t>
            </a:fld>
            <a:endParaRPr lang="en-US"/>
          </a:p>
        </p:txBody>
      </p:sp>
    </p:spTree>
    <p:extLst>
      <p:ext uri="{BB962C8B-B14F-4D97-AF65-F5344CB8AC3E}">
        <p14:creationId xmlns:p14="http://schemas.microsoft.com/office/powerpoint/2010/main" val="992541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351FF-2DF1-4076-BE7F-14D037984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85D6DB-C3CB-43C9-AEED-6303721149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85D73C-EDB1-4544-BB54-0B2E06894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2FA39E-695B-4B4A-A2B2-1C9EA03A680F}"/>
              </a:ext>
            </a:extLst>
          </p:cNvPr>
          <p:cNvSpPr>
            <a:spLocks noGrp="1"/>
          </p:cNvSpPr>
          <p:nvPr>
            <p:ph type="dt" sz="half" idx="10"/>
          </p:nvPr>
        </p:nvSpPr>
        <p:spPr/>
        <p:txBody>
          <a:bodyPr/>
          <a:lstStyle/>
          <a:p>
            <a:fld id="{D220D1BF-6AE3-4C2B-A303-4BB050AFD6EB}" type="datetimeFigureOut">
              <a:rPr lang="en-US" smtClean="0"/>
              <a:t>1/12/2022</a:t>
            </a:fld>
            <a:endParaRPr lang="en-US"/>
          </a:p>
        </p:txBody>
      </p:sp>
      <p:sp>
        <p:nvSpPr>
          <p:cNvPr id="6" name="Footer Placeholder 5">
            <a:extLst>
              <a:ext uri="{FF2B5EF4-FFF2-40B4-BE49-F238E27FC236}">
                <a16:creationId xmlns:a16="http://schemas.microsoft.com/office/drawing/2014/main" id="{9D9D8B8D-8432-47E4-8510-5DA3498DCB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B02FDC-4C0C-4CB2-9F2E-BFA66B9307C2}"/>
              </a:ext>
            </a:extLst>
          </p:cNvPr>
          <p:cNvSpPr>
            <a:spLocks noGrp="1"/>
          </p:cNvSpPr>
          <p:nvPr>
            <p:ph type="sldNum" sz="quarter" idx="12"/>
          </p:nvPr>
        </p:nvSpPr>
        <p:spPr/>
        <p:txBody>
          <a:bodyPr/>
          <a:lstStyle/>
          <a:p>
            <a:fld id="{9DBC6E3E-3CB5-47DA-972D-45A80605F207}" type="slidenum">
              <a:rPr lang="en-US" smtClean="0"/>
              <a:t>‹#›</a:t>
            </a:fld>
            <a:endParaRPr lang="en-US"/>
          </a:p>
        </p:txBody>
      </p:sp>
    </p:spTree>
    <p:extLst>
      <p:ext uri="{BB962C8B-B14F-4D97-AF65-F5344CB8AC3E}">
        <p14:creationId xmlns:p14="http://schemas.microsoft.com/office/powerpoint/2010/main" val="361965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453F4E-4234-43BC-BF91-F930AF1055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CC1F78-2CA5-40D3-9E73-774A84786D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E90F8-6283-469B-8F6E-6D32785C9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0D1BF-6AE3-4C2B-A303-4BB050AFD6EB}" type="datetimeFigureOut">
              <a:rPr lang="en-US" smtClean="0"/>
              <a:t>1/12/2022</a:t>
            </a:fld>
            <a:endParaRPr lang="en-US"/>
          </a:p>
        </p:txBody>
      </p:sp>
      <p:sp>
        <p:nvSpPr>
          <p:cNvPr id="5" name="Footer Placeholder 4">
            <a:extLst>
              <a:ext uri="{FF2B5EF4-FFF2-40B4-BE49-F238E27FC236}">
                <a16:creationId xmlns:a16="http://schemas.microsoft.com/office/drawing/2014/main" id="{DD9F974E-723F-43DD-9B81-472D7E146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D6E3D6-8505-4386-9D44-E22DC4A31E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C6E3E-3CB5-47DA-972D-45A80605F207}" type="slidenum">
              <a:rPr lang="en-US" smtClean="0"/>
              <a:t>‹#›</a:t>
            </a:fld>
            <a:endParaRPr lang="en-US"/>
          </a:p>
        </p:txBody>
      </p:sp>
    </p:spTree>
    <p:extLst>
      <p:ext uri="{BB962C8B-B14F-4D97-AF65-F5344CB8AC3E}">
        <p14:creationId xmlns:p14="http://schemas.microsoft.com/office/powerpoint/2010/main" val="356754882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5C5A97-CAC0-4EE6-98F9-D5C40FF852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3B47BF-5D49-4143-9135-5F8963D1AF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4EAB9-0F24-4199-97DD-601B330A68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36DD3-BAF8-410B-AB73-965033BB0E80}" type="datetimeFigureOut">
              <a:rPr lang="en-US" smtClean="0"/>
              <a:t>1/12/2022</a:t>
            </a:fld>
            <a:endParaRPr lang="en-US"/>
          </a:p>
        </p:txBody>
      </p:sp>
      <p:sp>
        <p:nvSpPr>
          <p:cNvPr id="5" name="Footer Placeholder 4">
            <a:extLst>
              <a:ext uri="{FF2B5EF4-FFF2-40B4-BE49-F238E27FC236}">
                <a16:creationId xmlns:a16="http://schemas.microsoft.com/office/drawing/2014/main" id="{296F30FC-C157-4444-8388-1FDD9FF1A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085EFC-046E-4C59-B7C4-117E86FA39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ADAEC-116A-4C81-8CA0-8812C8E5574F}" type="slidenum">
              <a:rPr lang="en-US" smtClean="0"/>
              <a:t>‹#›</a:t>
            </a:fld>
            <a:endParaRPr lang="en-US"/>
          </a:p>
        </p:txBody>
      </p:sp>
    </p:spTree>
    <p:extLst>
      <p:ext uri="{BB962C8B-B14F-4D97-AF65-F5344CB8AC3E}">
        <p14:creationId xmlns:p14="http://schemas.microsoft.com/office/powerpoint/2010/main" val="6577371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5"/>
            <a:ext cx="10972801" cy="150812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1" cy="5257800"/>
          </a:xfrm>
          <a:prstGeom prst="rect">
            <a:avLst/>
          </a:prstGeom>
          <a:ln w="12700">
            <a:miter lim="400000"/>
          </a:ln>
          <a:extLst>
            <a:ext uri="{C572A759-6A51-4108-AA02-DFA0A04FC94B}">
              <ma14:wrappingTextBoxFlag xmlns="" xmlns:ma14="http://schemas.microsoft.com/office/mac/drawingml/2011/main" val="1"/>
            </a:ext>
          </a:extLst>
        </p:spPr>
        <p:txBody>
          <a:bodyPr lIns="91421" tIns="91421" rIns="91421" bIns="91421">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02703" y="345195"/>
            <a:ext cx="465154" cy="461626"/>
          </a:xfrm>
          <a:prstGeom prst="rect">
            <a:avLst/>
          </a:prstGeom>
          <a:ln w="12700">
            <a:miter lim="400000"/>
          </a:ln>
        </p:spPr>
        <p:txBody>
          <a:bodyPr wrap="none" lIns="91421" tIns="91421" rIns="91421" bIns="91421">
            <a:spAutoFit/>
          </a:bodyPr>
          <a:lstStyle>
            <a:lvl1pPr algn="l">
              <a:lnSpc>
                <a:spcPct val="100000"/>
              </a:lnSpc>
              <a:defRPr sz="1800">
                <a:latin typeface="Lato Light"/>
                <a:ea typeface="Lato Light"/>
                <a:cs typeface="Lato Light"/>
                <a:sym typeface="Lato Light"/>
              </a:defRPr>
            </a:lvl1pPr>
          </a:lstStyle>
          <a:p>
            <a:fld id="{86CB4B4D-7CA3-9044-876B-883B54F8677D}" type="slidenum">
              <a:t>‹#›</a:t>
            </a:fld>
            <a:endParaRPr/>
          </a:p>
        </p:txBody>
      </p:sp>
    </p:spTree>
    <p:extLst>
      <p:ext uri="{BB962C8B-B14F-4D97-AF65-F5344CB8AC3E}">
        <p14:creationId xmlns:p14="http://schemas.microsoft.com/office/powerpoint/2010/main" val="48709797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9" r:id="rId14"/>
    <p:sldLayoutId id="2147483690" r:id="rId15"/>
    <p:sldLayoutId id="2147483691"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Lst>
  <p:transition spd="med"/>
  <p:txStyles>
    <p:titleStyle>
      <a:lvl1pPr marL="0" marR="0" indent="0" algn="l" defTabSz="914217" rtl="0" latinLnBrk="0">
        <a:lnSpc>
          <a:spcPct val="90000"/>
        </a:lnSpc>
        <a:spcBef>
          <a:spcPts val="0"/>
        </a:spcBef>
        <a:spcAft>
          <a:spcPts val="0"/>
        </a:spcAft>
        <a:buClrTx/>
        <a:buSzTx/>
        <a:buFontTx/>
        <a:buNone/>
        <a:tabLst/>
        <a:defRPr sz="3000" b="0" i="0" u="none" strike="noStrike" cap="none" spc="0" baseline="0">
          <a:ln>
            <a:noFill/>
          </a:ln>
          <a:solidFill>
            <a:srgbClr val="7F7F7F"/>
          </a:solidFill>
          <a:uFillTx/>
          <a:latin typeface="Montserrat Hairline"/>
          <a:ea typeface="Montserrat Hairline"/>
          <a:cs typeface="Montserrat Hairline"/>
          <a:sym typeface="Montserrat Hairline"/>
        </a:defRPr>
      </a:lvl1pPr>
      <a:lvl2pPr marL="0" marR="0" indent="0" algn="l" defTabSz="914217" rtl="0" latinLnBrk="0">
        <a:lnSpc>
          <a:spcPct val="90000"/>
        </a:lnSpc>
        <a:spcBef>
          <a:spcPts val="0"/>
        </a:spcBef>
        <a:spcAft>
          <a:spcPts val="0"/>
        </a:spcAft>
        <a:buClrTx/>
        <a:buSzTx/>
        <a:buFontTx/>
        <a:buNone/>
        <a:tabLst/>
        <a:defRPr sz="3000" b="0" i="0" u="none" strike="noStrike" cap="none" spc="0" baseline="0">
          <a:ln>
            <a:noFill/>
          </a:ln>
          <a:solidFill>
            <a:srgbClr val="7F7F7F"/>
          </a:solidFill>
          <a:uFillTx/>
          <a:latin typeface="Montserrat Hairline"/>
          <a:ea typeface="Montserrat Hairline"/>
          <a:cs typeface="Montserrat Hairline"/>
          <a:sym typeface="Montserrat Hairline"/>
        </a:defRPr>
      </a:lvl2pPr>
      <a:lvl3pPr marL="0" marR="0" indent="0" algn="l" defTabSz="914217" rtl="0" latinLnBrk="0">
        <a:lnSpc>
          <a:spcPct val="90000"/>
        </a:lnSpc>
        <a:spcBef>
          <a:spcPts val="0"/>
        </a:spcBef>
        <a:spcAft>
          <a:spcPts val="0"/>
        </a:spcAft>
        <a:buClrTx/>
        <a:buSzTx/>
        <a:buFontTx/>
        <a:buNone/>
        <a:tabLst/>
        <a:defRPr sz="3000" b="0" i="0" u="none" strike="noStrike" cap="none" spc="0" baseline="0">
          <a:ln>
            <a:noFill/>
          </a:ln>
          <a:solidFill>
            <a:srgbClr val="7F7F7F"/>
          </a:solidFill>
          <a:uFillTx/>
          <a:latin typeface="Montserrat Hairline"/>
          <a:ea typeface="Montserrat Hairline"/>
          <a:cs typeface="Montserrat Hairline"/>
          <a:sym typeface="Montserrat Hairline"/>
        </a:defRPr>
      </a:lvl3pPr>
      <a:lvl4pPr marL="0" marR="0" indent="0" algn="l" defTabSz="914217" rtl="0" latinLnBrk="0">
        <a:lnSpc>
          <a:spcPct val="90000"/>
        </a:lnSpc>
        <a:spcBef>
          <a:spcPts val="0"/>
        </a:spcBef>
        <a:spcAft>
          <a:spcPts val="0"/>
        </a:spcAft>
        <a:buClrTx/>
        <a:buSzTx/>
        <a:buFontTx/>
        <a:buNone/>
        <a:tabLst/>
        <a:defRPr sz="3000" b="0" i="0" u="none" strike="noStrike" cap="none" spc="0" baseline="0">
          <a:ln>
            <a:noFill/>
          </a:ln>
          <a:solidFill>
            <a:srgbClr val="7F7F7F"/>
          </a:solidFill>
          <a:uFillTx/>
          <a:latin typeface="Montserrat Hairline"/>
          <a:ea typeface="Montserrat Hairline"/>
          <a:cs typeface="Montserrat Hairline"/>
          <a:sym typeface="Montserrat Hairline"/>
        </a:defRPr>
      </a:lvl4pPr>
      <a:lvl5pPr marL="0" marR="0" indent="0" algn="l" defTabSz="914217" rtl="0" latinLnBrk="0">
        <a:lnSpc>
          <a:spcPct val="90000"/>
        </a:lnSpc>
        <a:spcBef>
          <a:spcPts val="0"/>
        </a:spcBef>
        <a:spcAft>
          <a:spcPts val="0"/>
        </a:spcAft>
        <a:buClrTx/>
        <a:buSzTx/>
        <a:buFontTx/>
        <a:buNone/>
        <a:tabLst/>
        <a:defRPr sz="3000" b="0" i="0" u="none" strike="noStrike" cap="none" spc="0" baseline="0">
          <a:ln>
            <a:noFill/>
          </a:ln>
          <a:solidFill>
            <a:srgbClr val="7F7F7F"/>
          </a:solidFill>
          <a:uFillTx/>
          <a:latin typeface="Montserrat Hairline"/>
          <a:ea typeface="Montserrat Hairline"/>
          <a:cs typeface="Montserrat Hairline"/>
          <a:sym typeface="Montserrat Hairline"/>
        </a:defRPr>
      </a:lvl5pPr>
      <a:lvl6pPr marL="0" marR="0" indent="0" algn="l" defTabSz="914217" rtl="0" latinLnBrk="0">
        <a:lnSpc>
          <a:spcPct val="90000"/>
        </a:lnSpc>
        <a:spcBef>
          <a:spcPts val="0"/>
        </a:spcBef>
        <a:spcAft>
          <a:spcPts val="0"/>
        </a:spcAft>
        <a:buClrTx/>
        <a:buSzTx/>
        <a:buFontTx/>
        <a:buNone/>
        <a:tabLst/>
        <a:defRPr sz="3000" b="0" i="0" u="none" strike="noStrike" cap="none" spc="0" baseline="0">
          <a:ln>
            <a:noFill/>
          </a:ln>
          <a:solidFill>
            <a:srgbClr val="7F7F7F"/>
          </a:solidFill>
          <a:uFillTx/>
          <a:latin typeface="Montserrat Hairline"/>
          <a:ea typeface="Montserrat Hairline"/>
          <a:cs typeface="Montserrat Hairline"/>
          <a:sym typeface="Montserrat Hairline"/>
        </a:defRPr>
      </a:lvl6pPr>
      <a:lvl7pPr marL="0" marR="0" indent="0" algn="l" defTabSz="914217" rtl="0" latinLnBrk="0">
        <a:lnSpc>
          <a:spcPct val="90000"/>
        </a:lnSpc>
        <a:spcBef>
          <a:spcPts val="0"/>
        </a:spcBef>
        <a:spcAft>
          <a:spcPts val="0"/>
        </a:spcAft>
        <a:buClrTx/>
        <a:buSzTx/>
        <a:buFontTx/>
        <a:buNone/>
        <a:tabLst/>
        <a:defRPr sz="3000" b="0" i="0" u="none" strike="noStrike" cap="none" spc="0" baseline="0">
          <a:ln>
            <a:noFill/>
          </a:ln>
          <a:solidFill>
            <a:srgbClr val="7F7F7F"/>
          </a:solidFill>
          <a:uFillTx/>
          <a:latin typeface="Montserrat Hairline"/>
          <a:ea typeface="Montserrat Hairline"/>
          <a:cs typeface="Montserrat Hairline"/>
          <a:sym typeface="Montserrat Hairline"/>
        </a:defRPr>
      </a:lvl7pPr>
      <a:lvl8pPr marL="0" marR="0" indent="0" algn="l" defTabSz="914217" rtl="0" latinLnBrk="0">
        <a:lnSpc>
          <a:spcPct val="90000"/>
        </a:lnSpc>
        <a:spcBef>
          <a:spcPts val="0"/>
        </a:spcBef>
        <a:spcAft>
          <a:spcPts val="0"/>
        </a:spcAft>
        <a:buClrTx/>
        <a:buSzTx/>
        <a:buFontTx/>
        <a:buNone/>
        <a:tabLst/>
        <a:defRPr sz="3000" b="0" i="0" u="none" strike="noStrike" cap="none" spc="0" baseline="0">
          <a:ln>
            <a:noFill/>
          </a:ln>
          <a:solidFill>
            <a:srgbClr val="7F7F7F"/>
          </a:solidFill>
          <a:uFillTx/>
          <a:latin typeface="Montserrat Hairline"/>
          <a:ea typeface="Montserrat Hairline"/>
          <a:cs typeface="Montserrat Hairline"/>
          <a:sym typeface="Montserrat Hairline"/>
        </a:defRPr>
      </a:lvl8pPr>
      <a:lvl9pPr marL="0" marR="0" indent="0" algn="l" defTabSz="914217" rtl="0" latinLnBrk="0">
        <a:lnSpc>
          <a:spcPct val="90000"/>
        </a:lnSpc>
        <a:spcBef>
          <a:spcPts val="0"/>
        </a:spcBef>
        <a:spcAft>
          <a:spcPts val="0"/>
        </a:spcAft>
        <a:buClrTx/>
        <a:buSzTx/>
        <a:buFontTx/>
        <a:buNone/>
        <a:tabLst/>
        <a:defRPr sz="3000" b="0" i="0" u="none" strike="noStrike" cap="none" spc="0" baseline="0">
          <a:ln>
            <a:noFill/>
          </a:ln>
          <a:solidFill>
            <a:srgbClr val="7F7F7F"/>
          </a:solidFill>
          <a:uFillTx/>
          <a:latin typeface="Montserrat Hairline"/>
          <a:ea typeface="Montserrat Hairline"/>
          <a:cs typeface="Montserrat Hairline"/>
          <a:sym typeface="Montserrat Hairline"/>
        </a:defRPr>
      </a:lvl9pPr>
    </p:titleStyle>
    <p:bodyStyle>
      <a:lvl1pPr marL="0" marR="0" indent="0" algn="l" defTabSz="914217" rtl="0" latinLnBrk="0">
        <a:lnSpc>
          <a:spcPct val="90000"/>
        </a:lnSpc>
        <a:spcBef>
          <a:spcPts val="1000"/>
        </a:spcBef>
        <a:spcAft>
          <a:spcPts val="0"/>
        </a:spcAft>
        <a:buClrTx/>
        <a:buSzTx/>
        <a:buFontTx/>
        <a:buNone/>
        <a:tabLst/>
        <a:defRPr sz="2400" b="0" i="0" u="none" strike="noStrike" cap="none" spc="0" baseline="0">
          <a:ln>
            <a:noFill/>
          </a:ln>
          <a:solidFill>
            <a:srgbClr val="7F7F7F"/>
          </a:solidFill>
          <a:uFillTx/>
          <a:latin typeface="Montserrat Hairline"/>
          <a:ea typeface="Montserrat Hairline"/>
          <a:cs typeface="Montserrat Hairline"/>
          <a:sym typeface="Montserrat Hairline"/>
        </a:defRPr>
      </a:lvl1pPr>
      <a:lvl2pPr marL="0" marR="0" indent="457108" algn="l" defTabSz="914217" rtl="0" latinLnBrk="0">
        <a:lnSpc>
          <a:spcPct val="90000"/>
        </a:lnSpc>
        <a:spcBef>
          <a:spcPts val="1000"/>
        </a:spcBef>
        <a:spcAft>
          <a:spcPts val="0"/>
        </a:spcAft>
        <a:buClrTx/>
        <a:buSzTx/>
        <a:buFontTx/>
        <a:buNone/>
        <a:tabLst/>
        <a:defRPr sz="2400" b="0" i="0" u="none" strike="noStrike" cap="none" spc="0" baseline="0">
          <a:ln>
            <a:noFill/>
          </a:ln>
          <a:solidFill>
            <a:srgbClr val="7F7F7F"/>
          </a:solidFill>
          <a:uFillTx/>
          <a:latin typeface="Montserrat Hairline"/>
          <a:ea typeface="Montserrat Hairline"/>
          <a:cs typeface="Montserrat Hairline"/>
          <a:sym typeface="Montserrat Hairline"/>
        </a:defRPr>
      </a:lvl2pPr>
      <a:lvl3pPr marL="0" marR="0" indent="914217" algn="l" defTabSz="914217" rtl="0" latinLnBrk="0">
        <a:lnSpc>
          <a:spcPct val="90000"/>
        </a:lnSpc>
        <a:spcBef>
          <a:spcPts val="1000"/>
        </a:spcBef>
        <a:spcAft>
          <a:spcPts val="0"/>
        </a:spcAft>
        <a:buClrTx/>
        <a:buSzTx/>
        <a:buFontTx/>
        <a:buNone/>
        <a:tabLst/>
        <a:defRPr sz="2400" b="0" i="0" u="none" strike="noStrike" cap="none" spc="0" baseline="0">
          <a:ln>
            <a:noFill/>
          </a:ln>
          <a:solidFill>
            <a:srgbClr val="7F7F7F"/>
          </a:solidFill>
          <a:uFillTx/>
          <a:latin typeface="Montserrat Hairline"/>
          <a:ea typeface="Montserrat Hairline"/>
          <a:cs typeface="Montserrat Hairline"/>
          <a:sym typeface="Montserrat Hairline"/>
        </a:defRPr>
      </a:lvl3pPr>
      <a:lvl4pPr marL="0" marR="0" indent="1371326" algn="l" defTabSz="914217" rtl="0" latinLnBrk="0">
        <a:lnSpc>
          <a:spcPct val="90000"/>
        </a:lnSpc>
        <a:spcBef>
          <a:spcPts val="1000"/>
        </a:spcBef>
        <a:spcAft>
          <a:spcPts val="0"/>
        </a:spcAft>
        <a:buClrTx/>
        <a:buSzTx/>
        <a:buFontTx/>
        <a:buNone/>
        <a:tabLst/>
        <a:defRPr sz="2400" b="0" i="0" u="none" strike="noStrike" cap="none" spc="0" baseline="0">
          <a:ln>
            <a:noFill/>
          </a:ln>
          <a:solidFill>
            <a:srgbClr val="7F7F7F"/>
          </a:solidFill>
          <a:uFillTx/>
          <a:latin typeface="Montserrat Hairline"/>
          <a:ea typeface="Montserrat Hairline"/>
          <a:cs typeface="Montserrat Hairline"/>
          <a:sym typeface="Montserrat Hairline"/>
        </a:defRPr>
      </a:lvl4pPr>
      <a:lvl5pPr marL="0" marR="0" indent="1828434" algn="l" defTabSz="914217" rtl="0" latinLnBrk="0">
        <a:lnSpc>
          <a:spcPct val="90000"/>
        </a:lnSpc>
        <a:spcBef>
          <a:spcPts val="1000"/>
        </a:spcBef>
        <a:spcAft>
          <a:spcPts val="0"/>
        </a:spcAft>
        <a:buClrTx/>
        <a:buSzTx/>
        <a:buFontTx/>
        <a:buNone/>
        <a:tabLst/>
        <a:defRPr sz="2400" b="0" i="0" u="none" strike="noStrike" cap="none" spc="0" baseline="0">
          <a:ln>
            <a:noFill/>
          </a:ln>
          <a:solidFill>
            <a:srgbClr val="7F7F7F"/>
          </a:solidFill>
          <a:uFillTx/>
          <a:latin typeface="Montserrat Hairline"/>
          <a:ea typeface="Montserrat Hairline"/>
          <a:cs typeface="Montserrat Hairline"/>
          <a:sym typeface="Montserrat Hairline"/>
        </a:defRPr>
      </a:lvl5pPr>
      <a:lvl6pPr marL="2590282" marR="0" indent="-304739" algn="l" defTabSz="914217" rtl="0" latinLnBrk="0">
        <a:lnSpc>
          <a:spcPct val="90000"/>
        </a:lnSpc>
        <a:spcBef>
          <a:spcPts val="1000"/>
        </a:spcBef>
        <a:spcAft>
          <a:spcPts val="0"/>
        </a:spcAft>
        <a:buClrTx/>
        <a:buSzPct val="100000"/>
        <a:buFontTx/>
        <a:buChar char="•"/>
        <a:tabLst/>
        <a:defRPr sz="2400" b="0" i="0" u="none" strike="noStrike" cap="none" spc="0" baseline="0">
          <a:ln>
            <a:noFill/>
          </a:ln>
          <a:solidFill>
            <a:srgbClr val="7F7F7F"/>
          </a:solidFill>
          <a:uFillTx/>
          <a:latin typeface="Montserrat Hairline"/>
          <a:ea typeface="Montserrat Hairline"/>
          <a:cs typeface="Montserrat Hairline"/>
          <a:sym typeface="Montserrat Hairline"/>
        </a:defRPr>
      </a:lvl6pPr>
      <a:lvl7pPr marL="3047390" marR="0" indent="-304739" algn="l" defTabSz="914217" rtl="0" latinLnBrk="0">
        <a:lnSpc>
          <a:spcPct val="90000"/>
        </a:lnSpc>
        <a:spcBef>
          <a:spcPts val="1000"/>
        </a:spcBef>
        <a:spcAft>
          <a:spcPts val="0"/>
        </a:spcAft>
        <a:buClrTx/>
        <a:buSzPct val="100000"/>
        <a:buFontTx/>
        <a:buChar char="•"/>
        <a:tabLst/>
        <a:defRPr sz="2400" b="0" i="0" u="none" strike="noStrike" cap="none" spc="0" baseline="0">
          <a:ln>
            <a:noFill/>
          </a:ln>
          <a:solidFill>
            <a:srgbClr val="7F7F7F"/>
          </a:solidFill>
          <a:uFillTx/>
          <a:latin typeface="Montserrat Hairline"/>
          <a:ea typeface="Montserrat Hairline"/>
          <a:cs typeface="Montserrat Hairline"/>
          <a:sym typeface="Montserrat Hairline"/>
        </a:defRPr>
      </a:lvl7pPr>
      <a:lvl8pPr marL="3504499" marR="0" indent="-304739" algn="l" defTabSz="914217" rtl="0" latinLnBrk="0">
        <a:lnSpc>
          <a:spcPct val="90000"/>
        </a:lnSpc>
        <a:spcBef>
          <a:spcPts val="1000"/>
        </a:spcBef>
        <a:spcAft>
          <a:spcPts val="0"/>
        </a:spcAft>
        <a:buClrTx/>
        <a:buSzPct val="100000"/>
        <a:buFontTx/>
        <a:buChar char="•"/>
        <a:tabLst/>
        <a:defRPr sz="2400" b="0" i="0" u="none" strike="noStrike" cap="none" spc="0" baseline="0">
          <a:ln>
            <a:noFill/>
          </a:ln>
          <a:solidFill>
            <a:srgbClr val="7F7F7F"/>
          </a:solidFill>
          <a:uFillTx/>
          <a:latin typeface="Montserrat Hairline"/>
          <a:ea typeface="Montserrat Hairline"/>
          <a:cs typeface="Montserrat Hairline"/>
          <a:sym typeface="Montserrat Hairline"/>
        </a:defRPr>
      </a:lvl8pPr>
      <a:lvl9pPr marL="3961608" marR="0" indent="-304740" algn="l" defTabSz="914217" rtl="0" latinLnBrk="0">
        <a:lnSpc>
          <a:spcPct val="90000"/>
        </a:lnSpc>
        <a:spcBef>
          <a:spcPts val="1000"/>
        </a:spcBef>
        <a:spcAft>
          <a:spcPts val="0"/>
        </a:spcAft>
        <a:buClrTx/>
        <a:buSzPct val="100000"/>
        <a:buFontTx/>
        <a:buChar char="•"/>
        <a:tabLst/>
        <a:defRPr sz="2400" b="0" i="0" u="none" strike="noStrike" cap="none" spc="0" baseline="0">
          <a:ln>
            <a:noFill/>
          </a:ln>
          <a:solidFill>
            <a:srgbClr val="7F7F7F"/>
          </a:solidFill>
          <a:uFillTx/>
          <a:latin typeface="Montserrat Hairline"/>
          <a:ea typeface="Montserrat Hairline"/>
          <a:cs typeface="Montserrat Hairline"/>
          <a:sym typeface="Montserrat Hairline"/>
        </a:defRPr>
      </a:lvl9pPr>
    </p:bodyStyle>
    <p:otherStyle>
      <a:lvl1pPr marL="0" marR="0" indent="0" algn="l" defTabSz="914217"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Lato Light"/>
        </a:defRPr>
      </a:lvl1pPr>
      <a:lvl2pPr marL="0" marR="0" indent="457108" algn="l" defTabSz="914217"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Lato Light"/>
        </a:defRPr>
      </a:lvl2pPr>
      <a:lvl3pPr marL="0" marR="0" indent="914217" algn="l" defTabSz="914217"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Lato Light"/>
        </a:defRPr>
      </a:lvl3pPr>
      <a:lvl4pPr marL="0" marR="0" indent="1371326" algn="l" defTabSz="914217"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Lato Light"/>
        </a:defRPr>
      </a:lvl4pPr>
      <a:lvl5pPr marL="0" marR="0" indent="1828434" algn="l" defTabSz="914217"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Lato Light"/>
        </a:defRPr>
      </a:lvl5pPr>
      <a:lvl6pPr marL="0" marR="0" indent="2285543" algn="l" defTabSz="914217"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Lato Light"/>
        </a:defRPr>
      </a:lvl6pPr>
      <a:lvl7pPr marL="0" marR="0" indent="2742652" algn="l" defTabSz="914217"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Lato Light"/>
        </a:defRPr>
      </a:lvl7pPr>
      <a:lvl8pPr marL="0" marR="0" indent="3199760" algn="l" defTabSz="914217"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Lato Light"/>
        </a:defRPr>
      </a:lvl8pPr>
      <a:lvl9pPr marL="0" marR="0" indent="3656869" algn="l" defTabSz="914217"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Lato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jpe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8.jpe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8.jpeg"/><Relationship Id="rId7" Type="http://schemas.openxmlformats.org/officeDocument/2006/relationships/diagramColors" Target="../diagrams/colors5.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50.png"/><Relationship Id="rId18" Type="http://schemas.openxmlformats.org/officeDocument/2006/relationships/customXml" Target="../ink/ink8.xml"/><Relationship Id="rId26" Type="http://schemas.openxmlformats.org/officeDocument/2006/relationships/image" Target="../media/image21.png"/><Relationship Id="rId3" Type="http://schemas.openxmlformats.org/officeDocument/2006/relationships/image" Target="../media/image27.png"/><Relationship Id="rId21" Type="http://schemas.openxmlformats.org/officeDocument/2006/relationships/customXml" Target="../ink/ink10.xml"/><Relationship Id="rId34" Type="http://schemas.openxmlformats.org/officeDocument/2006/relationships/image" Target="../media/image250.png"/><Relationship Id="rId7" Type="http://schemas.openxmlformats.org/officeDocument/2006/relationships/image" Target="../media/image120.png"/><Relationship Id="rId12" Type="http://schemas.openxmlformats.org/officeDocument/2006/relationships/customXml" Target="../ink/ink5.xml"/><Relationship Id="rId17" Type="http://schemas.openxmlformats.org/officeDocument/2006/relationships/image" Target="../media/image170.png"/><Relationship Id="rId25" Type="http://schemas.openxmlformats.org/officeDocument/2006/relationships/customXml" Target="../ink/ink12.xml"/><Relationship Id="rId33" Type="http://schemas.openxmlformats.org/officeDocument/2006/relationships/customXml" Target="../ink/ink16.xml"/><Relationship Id="rId2" Type="http://schemas.openxmlformats.org/officeDocument/2006/relationships/notesSlide" Target="../notesSlides/notesSlide21.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customXml" Target="../ink/ink14.xml"/><Relationship Id="rId1" Type="http://schemas.openxmlformats.org/officeDocument/2006/relationships/slideLayout" Target="../slideLayouts/slideLayout8.xml"/><Relationship Id="rId6" Type="http://schemas.openxmlformats.org/officeDocument/2006/relationships/customXml" Target="../ink/ink2.xml"/><Relationship Id="rId11" Type="http://schemas.openxmlformats.org/officeDocument/2006/relationships/image" Target="../media/image14.png"/><Relationship Id="rId24" Type="http://schemas.openxmlformats.org/officeDocument/2006/relationships/image" Target="../media/image200.png"/><Relationship Id="rId32" Type="http://schemas.openxmlformats.org/officeDocument/2006/relationships/image" Target="../media/image24.png"/><Relationship Id="rId37" Type="http://schemas.openxmlformats.org/officeDocument/2006/relationships/image" Target="../media/image28.png"/><Relationship Id="rId5" Type="http://schemas.openxmlformats.org/officeDocument/2006/relationships/image" Target="../media/image110.png"/><Relationship Id="rId15" Type="http://schemas.openxmlformats.org/officeDocument/2006/relationships/image" Target="../media/image160.png"/><Relationship Id="rId23" Type="http://schemas.openxmlformats.org/officeDocument/2006/relationships/customXml" Target="../ink/ink11.xml"/><Relationship Id="rId28" Type="http://schemas.openxmlformats.org/officeDocument/2006/relationships/image" Target="../media/image220.png"/><Relationship Id="rId36" Type="http://schemas.openxmlformats.org/officeDocument/2006/relationships/image" Target="../media/image260.png"/><Relationship Id="rId10" Type="http://schemas.openxmlformats.org/officeDocument/2006/relationships/customXml" Target="../ink/ink4.xml"/><Relationship Id="rId19" Type="http://schemas.openxmlformats.org/officeDocument/2006/relationships/image" Target="../media/image18.png"/><Relationship Id="rId31" Type="http://schemas.openxmlformats.org/officeDocument/2006/relationships/customXml" Target="../ink/ink15.xml"/><Relationship Id="rId4" Type="http://schemas.openxmlformats.org/officeDocument/2006/relationships/customXml" Target="../ink/ink1.xml"/><Relationship Id="rId9" Type="http://schemas.openxmlformats.org/officeDocument/2006/relationships/image" Target="../media/image130.png"/><Relationship Id="rId14" Type="http://schemas.openxmlformats.org/officeDocument/2006/relationships/customXml" Target="../ink/ink6.xml"/><Relationship Id="rId22" Type="http://schemas.openxmlformats.org/officeDocument/2006/relationships/image" Target="../media/image28.png"/><Relationship Id="rId27" Type="http://schemas.openxmlformats.org/officeDocument/2006/relationships/customXml" Target="../ink/ink13.xml"/><Relationship Id="rId30" Type="http://schemas.openxmlformats.org/officeDocument/2006/relationships/image" Target="../media/image230.png"/><Relationship Id="rId35" Type="http://schemas.openxmlformats.org/officeDocument/2006/relationships/customXml" Target="../ink/ink1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04298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DCEE3535-C743-4C2E-95E4-C1F1C51711A7}"/>
              </a:ext>
            </a:extLst>
          </p:cNvPr>
          <p:cNvPicPr>
            <a:picLocks noChangeAspect="1"/>
          </p:cNvPicPr>
          <p:nvPr/>
        </p:nvPicPr>
        <p:blipFill>
          <a:blip r:embed="rId3"/>
          <a:srcRect t="8" b="8"/>
          <a:stretch>
            <a:fillRect/>
          </a:stretch>
        </p:blipFill>
        <p:spPr>
          <a:xfrm>
            <a:off x="-1589" y="0"/>
            <a:ext cx="12195177" cy="6858000"/>
          </a:xfrm>
          <a:prstGeom prst="rect">
            <a:avLst/>
          </a:prstGeom>
          <a:ln w="12700">
            <a:miter lim="400000"/>
          </a:ln>
          <a:extLst>
            <a:ext uri="{C572A759-6A51-4108-AA02-DFA0A04FC94B}">
              <ma14:wrappingTextBoxFlag xmlns="" xmlns:ma14="http://schemas.microsoft.com/office/mac/drawingml/2011/main" val="1"/>
            </a:ext>
          </a:extLst>
        </p:spPr>
      </p:pic>
      <p:sp>
        <p:nvSpPr>
          <p:cNvPr id="2" name="Title 1">
            <a:extLst>
              <a:ext uri="{FF2B5EF4-FFF2-40B4-BE49-F238E27FC236}">
                <a16:creationId xmlns:a16="http://schemas.microsoft.com/office/drawing/2014/main" id="{F75E9A44-FCE8-4322-B2E6-32C55725D7E5}"/>
              </a:ext>
            </a:extLst>
          </p:cNvPr>
          <p:cNvSpPr>
            <a:spLocks noGrp="1"/>
          </p:cNvSpPr>
          <p:nvPr>
            <p:ph type="title"/>
          </p:nvPr>
        </p:nvSpPr>
        <p:spPr/>
        <p:txBody>
          <a:bodyPr/>
          <a:lstStyle/>
          <a:p>
            <a:r>
              <a:rPr lang="en-US" dirty="0">
                <a:latin typeface="Candara" panose="020E0502030303020204" pitchFamily="34" charset="0"/>
              </a:rPr>
              <a:t>AMPLIFIERS OF TRUST</a:t>
            </a:r>
            <a:br>
              <a:rPr lang="en-US" b="1" dirty="0"/>
            </a:br>
            <a:endParaRPr lang="en-US" dirty="0"/>
          </a:p>
        </p:txBody>
      </p:sp>
      <p:graphicFrame>
        <p:nvGraphicFramePr>
          <p:cNvPr id="4" name="Content Placeholder 3">
            <a:extLst>
              <a:ext uri="{FF2B5EF4-FFF2-40B4-BE49-F238E27FC236}">
                <a16:creationId xmlns:a16="http://schemas.microsoft.com/office/drawing/2014/main" id="{B83570FF-C45B-4B66-8247-B6A820CD6878}"/>
              </a:ext>
            </a:extLst>
          </p:cNvPr>
          <p:cNvGraphicFramePr>
            <a:graphicFrameLocks noGrp="1"/>
          </p:cNvGraphicFramePr>
          <p:nvPr>
            <p:ph idx="1"/>
            <p:extLst>
              <p:ext uri="{D42A27DB-BD31-4B8C-83A1-F6EECF244321}">
                <p14:modId xmlns:p14="http://schemas.microsoft.com/office/powerpoint/2010/main" val="3114394245"/>
              </p:ext>
            </p:extLst>
          </p:nvPr>
        </p:nvGraphicFramePr>
        <p:xfrm>
          <a:off x="838200" y="1825625"/>
          <a:ext cx="10515600" cy="435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64689B38-4625-46D2-B270-E26F11565EEC}"/>
              </a:ext>
            </a:extLst>
          </p:cNvPr>
          <p:cNvSpPr txBox="1"/>
          <p:nvPr/>
        </p:nvSpPr>
        <p:spPr>
          <a:xfrm>
            <a:off x="5061601" y="996409"/>
            <a:ext cx="2027093" cy="923330"/>
          </a:xfrm>
          <a:prstGeom prst="rect">
            <a:avLst/>
          </a:prstGeom>
          <a:noFill/>
        </p:spPr>
        <p:txBody>
          <a:bodyPr wrap="none" rtlCol="0">
            <a:spAutoFit/>
          </a:bodyPr>
          <a:lstStyle/>
          <a:p>
            <a:r>
              <a:rPr lang="en-US" sz="5400" b="1" i="1" dirty="0"/>
              <a:t>TRUST</a:t>
            </a:r>
          </a:p>
        </p:txBody>
      </p:sp>
      <p:sp>
        <p:nvSpPr>
          <p:cNvPr id="5" name="Rectangle 4">
            <a:extLst>
              <a:ext uri="{FF2B5EF4-FFF2-40B4-BE49-F238E27FC236}">
                <a16:creationId xmlns:a16="http://schemas.microsoft.com/office/drawing/2014/main" id="{73C06C62-0B6B-48D8-BA7A-73E9E31B5435}"/>
              </a:ext>
            </a:extLst>
          </p:cNvPr>
          <p:cNvSpPr/>
          <p:nvPr/>
        </p:nvSpPr>
        <p:spPr>
          <a:xfrm>
            <a:off x="2923670" y="4976151"/>
            <a:ext cx="6693948" cy="1015663"/>
          </a:xfrm>
          <a:prstGeom prst="rect">
            <a:avLst/>
          </a:prstGeom>
        </p:spPr>
        <p:txBody>
          <a:bodyPr wrap="none">
            <a:spAutoFit/>
          </a:bodyPr>
          <a:lstStyle/>
          <a:p>
            <a:pPr algn="ctr"/>
            <a:r>
              <a:rPr lang="en-US" sz="3200" b="1" dirty="0"/>
              <a:t>Fundamental Beliefs</a:t>
            </a:r>
          </a:p>
          <a:p>
            <a:pPr algn="ctr"/>
            <a:r>
              <a:rPr lang="en-US" sz="2800" dirty="0"/>
              <a:t>Binds all members to the Body of the Church</a:t>
            </a:r>
            <a:endParaRPr lang="en-US" sz="3600" dirty="0"/>
          </a:p>
        </p:txBody>
      </p:sp>
      <p:sp>
        <p:nvSpPr>
          <p:cNvPr id="6" name="Rectangle 5">
            <a:extLst>
              <a:ext uri="{FF2B5EF4-FFF2-40B4-BE49-F238E27FC236}">
                <a16:creationId xmlns:a16="http://schemas.microsoft.com/office/drawing/2014/main" id="{D77A9D7F-50AD-4125-9FC6-78C09E69869A}"/>
              </a:ext>
            </a:extLst>
          </p:cNvPr>
          <p:cNvSpPr/>
          <p:nvPr/>
        </p:nvSpPr>
        <p:spPr>
          <a:xfrm>
            <a:off x="2725388" y="1865313"/>
            <a:ext cx="7701585" cy="1938992"/>
          </a:xfrm>
          <a:prstGeom prst="rect">
            <a:avLst/>
          </a:prstGeom>
        </p:spPr>
        <p:txBody>
          <a:bodyPr wrap="square">
            <a:spAutoFit/>
          </a:bodyPr>
          <a:lstStyle/>
          <a:p>
            <a:pPr algn="ctr"/>
            <a:r>
              <a:rPr lang="en-US" sz="3200" b="1" dirty="0"/>
              <a:t>Working Policies</a:t>
            </a:r>
          </a:p>
          <a:p>
            <a:pPr algn="ctr"/>
            <a:r>
              <a:rPr lang="en-US" sz="2800" dirty="0"/>
              <a:t>Binds all administrators to the professional </a:t>
            </a:r>
          </a:p>
          <a:p>
            <a:pPr algn="ctr"/>
            <a:r>
              <a:rPr lang="en-US" sz="2800" dirty="0"/>
              <a:t>Body of the Church</a:t>
            </a:r>
          </a:p>
          <a:p>
            <a:endParaRPr lang="en-US" sz="3200" b="1" dirty="0"/>
          </a:p>
        </p:txBody>
      </p:sp>
      <p:sp>
        <p:nvSpPr>
          <p:cNvPr id="7" name="TextBox 6">
            <a:extLst>
              <a:ext uri="{FF2B5EF4-FFF2-40B4-BE49-F238E27FC236}">
                <a16:creationId xmlns:a16="http://schemas.microsoft.com/office/drawing/2014/main" id="{50346604-59B8-4D9C-B16C-7DF7458493D5}"/>
              </a:ext>
            </a:extLst>
          </p:cNvPr>
          <p:cNvSpPr txBox="1"/>
          <p:nvPr/>
        </p:nvSpPr>
        <p:spPr>
          <a:xfrm>
            <a:off x="5574112" y="6169515"/>
            <a:ext cx="1002069" cy="461665"/>
          </a:xfrm>
          <a:prstGeom prst="rect">
            <a:avLst/>
          </a:prstGeom>
          <a:noFill/>
        </p:spPr>
        <p:txBody>
          <a:bodyPr wrap="none" rtlCol="0">
            <a:spAutoFit/>
          </a:bodyPr>
          <a:lstStyle/>
          <a:p>
            <a:r>
              <a:rPr lang="en-US" sz="2400" b="1" i="1" dirty="0">
                <a:solidFill>
                  <a:schemeClr val="bg1"/>
                </a:solidFill>
              </a:rPr>
              <a:t>TRUST</a:t>
            </a:r>
          </a:p>
        </p:txBody>
      </p:sp>
      <p:pic>
        <p:nvPicPr>
          <p:cNvPr id="9" name="170616-Symbol-R-Circular-Black-240.png" descr="170616-Symbol-R-Circular-Black-240.png">
            <a:extLst>
              <a:ext uri="{FF2B5EF4-FFF2-40B4-BE49-F238E27FC236}">
                <a16:creationId xmlns:a16="http://schemas.microsoft.com/office/drawing/2014/main" id="{12580669-FD98-45B2-826E-9FAC2EE15F08}"/>
              </a:ext>
            </a:extLst>
          </p:cNvPr>
          <p:cNvPicPr>
            <a:picLocks noChangeAspect="1"/>
          </p:cNvPicPr>
          <p:nvPr/>
        </p:nvPicPr>
        <p:blipFill>
          <a:blip r:embed="rId9"/>
          <a:stretch>
            <a:fillRect/>
          </a:stretch>
        </p:blipFill>
        <p:spPr>
          <a:xfrm>
            <a:off x="10131425" y="190500"/>
            <a:ext cx="1714500" cy="1714500"/>
          </a:xfrm>
          <a:prstGeom prst="rect">
            <a:avLst/>
          </a:prstGeom>
          <a:ln w="12700">
            <a:miter lim="400000"/>
          </a:ln>
        </p:spPr>
      </p:pic>
    </p:spTree>
    <p:extLst>
      <p:ext uri="{BB962C8B-B14F-4D97-AF65-F5344CB8AC3E}">
        <p14:creationId xmlns:p14="http://schemas.microsoft.com/office/powerpoint/2010/main" val="353700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DCEE3535-C743-4C2E-95E4-C1F1C51711A7}"/>
              </a:ext>
            </a:extLst>
          </p:cNvPr>
          <p:cNvPicPr>
            <a:picLocks noChangeAspect="1"/>
          </p:cNvPicPr>
          <p:nvPr/>
        </p:nvPicPr>
        <p:blipFill>
          <a:blip r:embed="rId3"/>
          <a:srcRect t="8" b="8"/>
          <a:stretch>
            <a:fillRect/>
          </a:stretch>
        </p:blipFill>
        <p:spPr>
          <a:xfrm>
            <a:off x="-1589" y="0"/>
            <a:ext cx="12195177" cy="6858000"/>
          </a:xfrm>
          <a:prstGeom prst="rect">
            <a:avLst/>
          </a:prstGeom>
          <a:ln w="12700">
            <a:miter lim="400000"/>
          </a:ln>
          <a:extLst>
            <a:ext uri="{C572A759-6A51-4108-AA02-DFA0A04FC94B}">
              <ma14:wrappingTextBoxFlag xmlns="" xmlns:ma14="http://schemas.microsoft.com/office/mac/drawingml/2011/main" val="1"/>
            </a:ext>
          </a:extLst>
        </p:spPr>
      </p:pic>
      <p:sp>
        <p:nvSpPr>
          <p:cNvPr id="2" name="Title 1">
            <a:extLst>
              <a:ext uri="{FF2B5EF4-FFF2-40B4-BE49-F238E27FC236}">
                <a16:creationId xmlns:a16="http://schemas.microsoft.com/office/drawing/2014/main" id="{F75E9A44-FCE8-4322-B2E6-32C55725D7E5}"/>
              </a:ext>
            </a:extLst>
          </p:cNvPr>
          <p:cNvSpPr>
            <a:spLocks noGrp="1"/>
          </p:cNvSpPr>
          <p:nvPr>
            <p:ph type="title"/>
          </p:nvPr>
        </p:nvSpPr>
        <p:spPr/>
        <p:txBody>
          <a:bodyPr/>
          <a:lstStyle/>
          <a:p>
            <a:r>
              <a:rPr lang="en-US" dirty="0">
                <a:latin typeface="Candara" panose="020E0502030303020204" pitchFamily="34" charset="0"/>
              </a:rPr>
              <a:t>AMPLIFIERS OF TRUST</a:t>
            </a:r>
            <a:br>
              <a:rPr lang="en-US" b="1" dirty="0"/>
            </a:br>
            <a:endParaRPr lang="en-US" dirty="0"/>
          </a:p>
        </p:txBody>
      </p:sp>
      <p:graphicFrame>
        <p:nvGraphicFramePr>
          <p:cNvPr id="4" name="Content Placeholder 3">
            <a:extLst>
              <a:ext uri="{FF2B5EF4-FFF2-40B4-BE49-F238E27FC236}">
                <a16:creationId xmlns:a16="http://schemas.microsoft.com/office/drawing/2014/main" id="{B83570FF-C45B-4B66-8247-B6A820CD6878}"/>
              </a:ext>
            </a:extLst>
          </p:cNvPr>
          <p:cNvGraphicFramePr>
            <a:graphicFrameLocks noGrp="1"/>
          </p:cNvGraphicFramePr>
          <p:nvPr>
            <p:ph idx="1"/>
            <p:extLst>
              <p:ext uri="{D42A27DB-BD31-4B8C-83A1-F6EECF244321}">
                <p14:modId xmlns:p14="http://schemas.microsoft.com/office/powerpoint/2010/main" val="3078745770"/>
              </p:ext>
            </p:extLst>
          </p:nvPr>
        </p:nvGraphicFramePr>
        <p:xfrm>
          <a:off x="838200" y="1825625"/>
          <a:ext cx="10515600" cy="435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64689B38-4625-46D2-B270-E26F11565EEC}"/>
              </a:ext>
            </a:extLst>
          </p:cNvPr>
          <p:cNvSpPr txBox="1"/>
          <p:nvPr/>
        </p:nvSpPr>
        <p:spPr>
          <a:xfrm>
            <a:off x="5061601" y="996409"/>
            <a:ext cx="2027093" cy="923330"/>
          </a:xfrm>
          <a:prstGeom prst="rect">
            <a:avLst/>
          </a:prstGeom>
          <a:noFill/>
        </p:spPr>
        <p:txBody>
          <a:bodyPr wrap="none" rtlCol="0">
            <a:spAutoFit/>
          </a:bodyPr>
          <a:lstStyle/>
          <a:p>
            <a:r>
              <a:rPr lang="en-US" sz="5400" b="1" i="1" dirty="0"/>
              <a:t>TRUST</a:t>
            </a:r>
          </a:p>
        </p:txBody>
      </p:sp>
      <p:sp>
        <p:nvSpPr>
          <p:cNvPr id="5" name="Rectangle 4">
            <a:extLst>
              <a:ext uri="{FF2B5EF4-FFF2-40B4-BE49-F238E27FC236}">
                <a16:creationId xmlns:a16="http://schemas.microsoft.com/office/drawing/2014/main" id="{73C06C62-0B6B-48D8-BA7A-73E9E31B5435}"/>
              </a:ext>
            </a:extLst>
          </p:cNvPr>
          <p:cNvSpPr/>
          <p:nvPr/>
        </p:nvSpPr>
        <p:spPr>
          <a:xfrm>
            <a:off x="3253345" y="4976151"/>
            <a:ext cx="6034602" cy="1015663"/>
          </a:xfrm>
          <a:prstGeom prst="rect">
            <a:avLst/>
          </a:prstGeom>
        </p:spPr>
        <p:txBody>
          <a:bodyPr wrap="none">
            <a:spAutoFit/>
          </a:bodyPr>
          <a:lstStyle/>
          <a:p>
            <a:pPr algn="ctr"/>
            <a:r>
              <a:rPr lang="en-US" sz="3200" b="1" dirty="0"/>
              <a:t>Fundamental Beliefs</a:t>
            </a:r>
          </a:p>
          <a:p>
            <a:pPr algn="ctr"/>
            <a:r>
              <a:rPr lang="en-US" sz="2800" dirty="0"/>
              <a:t>Members are accountable to each other</a:t>
            </a:r>
            <a:endParaRPr lang="en-US" sz="3600" dirty="0"/>
          </a:p>
        </p:txBody>
      </p:sp>
      <p:sp>
        <p:nvSpPr>
          <p:cNvPr id="6" name="Rectangle 5">
            <a:extLst>
              <a:ext uri="{FF2B5EF4-FFF2-40B4-BE49-F238E27FC236}">
                <a16:creationId xmlns:a16="http://schemas.microsoft.com/office/drawing/2014/main" id="{D77A9D7F-50AD-4125-9FC6-78C09E69869A}"/>
              </a:ext>
            </a:extLst>
          </p:cNvPr>
          <p:cNvSpPr/>
          <p:nvPr/>
        </p:nvSpPr>
        <p:spPr>
          <a:xfrm>
            <a:off x="2189929" y="1883613"/>
            <a:ext cx="8041466" cy="1446550"/>
          </a:xfrm>
          <a:prstGeom prst="rect">
            <a:avLst/>
          </a:prstGeom>
        </p:spPr>
        <p:txBody>
          <a:bodyPr wrap="square">
            <a:spAutoFit/>
          </a:bodyPr>
          <a:lstStyle/>
          <a:p>
            <a:pPr algn="ctr"/>
            <a:r>
              <a:rPr lang="en-US" sz="3200" b="1" dirty="0"/>
              <a:t>Working Policies</a:t>
            </a:r>
          </a:p>
          <a:p>
            <a:pPr algn="ctr"/>
            <a:r>
              <a:rPr lang="en-US" sz="2800" dirty="0"/>
              <a:t>Administrators are accountable to each other and their constituency</a:t>
            </a:r>
          </a:p>
        </p:txBody>
      </p:sp>
      <p:sp>
        <p:nvSpPr>
          <p:cNvPr id="7" name="TextBox 6">
            <a:extLst>
              <a:ext uri="{FF2B5EF4-FFF2-40B4-BE49-F238E27FC236}">
                <a16:creationId xmlns:a16="http://schemas.microsoft.com/office/drawing/2014/main" id="{50346604-59B8-4D9C-B16C-7DF7458493D5}"/>
              </a:ext>
            </a:extLst>
          </p:cNvPr>
          <p:cNvSpPr txBox="1"/>
          <p:nvPr/>
        </p:nvSpPr>
        <p:spPr>
          <a:xfrm>
            <a:off x="5574112" y="6169515"/>
            <a:ext cx="1002069" cy="461665"/>
          </a:xfrm>
          <a:prstGeom prst="rect">
            <a:avLst/>
          </a:prstGeom>
          <a:noFill/>
        </p:spPr>
        <p:txBody>
          <a:bodyPr wrap="none" rtlCol="0">
            <a:spAutoFit/>
          </a:bodyPr>
          <a:lstStyle/>
          <a:p>
            <a:r>
              <a:rPr lang="en-US" sz="2400" b="1" i="1" dirty="0">
                <a:solidFill>
                  <a:schemeClr val="bg1"/>
                </a:solidFill>
              </a:rPr>
              <a:t>TRUST</a:t>
            </a:r>
          </a:p>
        </p:txBody>
      </p:sp>
      <p:pic>
        <p:nvPicPr>
          <p:cNvPr id="9" name="170616-Symbol-R-Circular-Black-240.png" descr="170616-Symbol-R-Circular-Black-240.png">
            <a:extLst>
              <a:ext uri="{FF2B5EF4-FFF2-40B4-BE49-F238E27FC236}">
                <a16:creationId xmlns:a16="http://schemas.microsoft.com/office/drawing/2014/main" id="{12580669-FD98-45B2-826E-9FAC2EE15F08}"/>
              </a:ext>
            </a:extLst>
          </p:cNvPr>
          <p:cNvPicPr>
            <a:picLocks noChangeAspect="1"/>
          </p:cNvPicPr>
          <p:nvPr/>
        </p:nvPicPr>
        <p:blipFill>
          <a:blip r:embed="rId9"/>
          <a:stretch>
            <a:fillRect/>
          </a:stretch>
        </p:blipFill>
        <p:spPr>
          <a:xfrm>
            <a:off x="10131425" y="190500"/>
            <a:ext cx="1714500" cy="1714500"/>
          </a:xfrm>
          <a:prstGeom prst="rect">
            <a:avLst/>
          </a:prstGeom>
          <a:ln w="12700">
            <a:miter lim="400000"/>
          </a:ln>
        </p:spPr>
      </p:pic>
    </p:spTree>
    <p:extLst>
      <p:ext uri="{BB962C8B-B14F-4D97-AF65-F5344CB8AC3E}">
        <p14:creationId xmlns:p14="http://schemas.microsoft.com/office/powerpoint/2010/main" val="2767865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DCEE3535-C743-4C2E-95E4-C1F1C51711A7}"/>
              </a:ext>
            </a:extLst>
          </p:cNvPr>
          <p:cNvPicPr>
            <a:picLocks noChangeAspect="1"/>
          </p:cNvPicPr>
          <p:nvPr/>
        </p:nvPicPr>
        <p:blipFill>
          <a:blip r:embed="rId3"/>
          <a:srcRect t="8" b="8"/>
          <a:stretch>
            <a:fillRect/>
          </a:stretch>
        </p:blipFill>
        <p:spPr>
          <a:xfrm>
            <a:off x="-1589" y="0"/>
            <a:ext cx="12195177" cy="6858000"/>
          </a:xfrm>
          <a:prstGeom prst="rect">
            <a:avLst/>
          </a:prstGeom>
          <a:ln w="12700">
            <a:miter lim="400000"/>
          </a:ln>
          <a:extLst>
            <a:ext uri="{C572A759-6A51-4108-AA02-DFA0A04FC94B}">
              <ma14:wrappingTextBoxFlag xmlns="" xmlns:ma14="http://schemas.microsoft.com/office/mac/drawingml/2011/main" val="1"/>
            </a:ext>
          </a:extLst>
        </p:spPr>
      </p:pic>
      <p:sp>
        <p:nvSpPr>
          <p:cNvPr id="2" name="Title 1">
            <a:extLst>
              <a:ext uri="{FF2B5EF4-FFF2-40B4-BE49-F238E27FC236}">
                <a16:creationId xmlns:a16="http://schemas.microsoft.com/office/drawing/2014/main" id="{F75E9A44-FCE8-4322-B2E6-32C55725D7E5}"/>
              </a:ext>
            </a:extLst>
          </p:cNvPr>
          <p:cNvSpPr>
            <a:spLocks noGrp="1"/>
          </p:cNvSpPr>
          <p:nvPr>
            <p:ph type="title"/>
          </p:nvPr>
        </p:nvSpPr>
        <p:spPr/>
        <p:txBody>
          <a:bodyPr/>
          <a:lstStyle/>
          <a:p>
            <a:r>
              <a:rPr lang="en-US" dirty="0">
                <a:latin typeface="Candara" panose="020E0502030303020204" pitchFamily="34" charset="0"/>
              </a:rPr>
              <a:t>AMPLIFIERS OF TRUST</a:t>
            </a:r>
            <a:br>
              <a:rPr lang="en-US" b="1" dirty="0"/>
            </a:br>
            <a:endParaRPr lang="en-US" dirty="0"/>
          </a:p>
        </p:txBody>
      </p:sp>
      <p:graphicFrame>
        <p:nvGraphicFramePr>
          <p:cNvPr id="4" name="Content Placeholder 3">
            <a:extLst>
              <a:ext uri="{FF2B5EF4-FFF2-40B4-BE49-F238E27FC236}">
                <a16:creationId xmlns:a16="http://schemas.microsoft.com/office/drawing/2014/main" id="{B83570FF-C45B-4B66-8247-B6A820CD6878}"/>
              </a:ext>
            </a:extLst>
          </p:cNvPr>
          <p:cNvGraphicFramePr>
            <a:graphicFrameLocks noGrp="1"/>
          </p:cNvGraphicFramePr>
          <p:nvPr>
            <p:ph idx="1"/>
            <p:extLst>
              <p:ext uri="{D42A27DB-BD31-4B8C-83A1-F6EECF244321}">
                <p14:modId xmlns:p14="http://schemas.microsoft.com/office/powerpoint/2010/main" val="3465687279"/>
              </p:ext>
            </p:extLst>
          </p:nvPr>
        </p:nvGraphicFramePr>
        <p:xfrm>
          <a:off x="838200" y="1825625"/>
          <a:ext cx="10515600" cy="435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64689B38-4625-46D2-B270-E26F11565EEC}"/>
              </a:ext>
            </a:extLst>
          </p:cNvPr>
          <p:cNvSpPr txBox="1"/>
          <p:nvPr/>
        </p:nvSpPr>
        <p:spPr>
          <a:xfrm>
            <a:off x="5061601" y="996409"/>
            <a:ext cx="2027093" cy="923330"/>
          </a:xfrm>
          <a:prstGeom prst="rect">
            <a:avLst/>
          </a:prstGeom>
          <a:noFill/>
        </p:spPr>
        <p:txBody>
          <a:bodyPr wrap="none" rtlCol="0">
            <a:spAutoFit/>
          </a:bodyPr>
          <a:lstStyle/>
          <a:p>
            <a:r>
              <a:rPr lang="en-US" sz="5400" b="1" i="1" dirty="0"/>
              <a:t>TRUST</a:t>
            </a:r>
          </a:p>
        </p:txBody>
      </p:sp>
      <p:sp>
        <p:nvSpPr>
          <p:cNvPr id="5" name="Rectangle 4">
            <a:extLst>
              <a:ext uri="{FF2B5EF4-FFF2-40B4-BE49-F238E27FC236}">
                <a16:creationId xmlns:a16="http://schemas.microsoft.com/office/drawing/2014/main" id="{73C06C62-0B6B-48D8-BA7A-73E9E31B5435}"/>
              </a:ext>
            </a:extLst>
          </p:cNvPr>
          <p:cNvSpPr/>
          <p:nvPr/>
        </p:nvSpPr>
        <p:spPr>
          <a:xfrm>
            <a:off x="3640441" y="4976151"/>
            <a:ext cx="5260415" cy="1015663"/>
          </a:xfrm>
          <a:prstGeom prst="rect">
            <a:avLst/>
          </a:prstGeom>
        </p:spPr>
        <p:txBody>
          <a:bodyPr wrap="none">
            <a:spAutoFit/>
          </a:bodyPr>
          <a:lstStyle/>
          <a:p>
            <a:pPr algn="ctr"/>
            <a:r>
              <a:rPr lang="en-US" sz="3200" b="1" dirty="0"/>
              <a:t>Fundamental Beliefs</a:t>
            </a:r>
          </a:p>
          <a:p>
            <a:pPr algn="ctr"/>
            <a:r>
              <a:rPr lang="en-US" sz="2800" dirty="0"/>
              <a:t>Facilitates Trust between members</a:t>
            </a:r>
            <a:endParaRPr lang="en-US" sz="3600" dirty="0"/>
          </a:p>
        </p:txBody>
      </p:sp>
      <p:sp>
        <p:nvSpPr>
          <p:cNvPr id="6" name="Rectangle 5">
            <a:extLst>
              <a:ext uri="{FF2B5EF4-FFF2-40B4-BE49-F238E27FC236}">
                <a16:creationId xmlns:a16="http://schemas.microsoft.com/office/drawing/2014/main" id="{D77A9D7F-50AD-4125-9FC6-78C09E69869A}"/>
              </a:ext>
            </a:extLst>
          </p:cNvPr>
          <p:cNvSpPr/>
          <p:nvPr/>
        </p:nvSpPr>
        <p:spPr>
          <a:xfrm>
            <a:off x="2189929" y="1883613"/>
            <a:ext cx="8041466" cy="1015663"/>
          </a:xfrm>
          <a:prstGeom prst="rect">
            <a:avLst/>
          </a:prstGeom>
        </p:spPr>
        <p:txBody>
          <a:bodyPr wrap="square">
            <a:spAutoFit/>
          </a:bodyPr>
          <a:lstStyle/>
          <a:p>
            <a:pPr algn="ctr"/>
            <a:r>
              <a:rPr lang="en-US" sz="3200" b="1" dirty="0"/>
              <a:t>Working Policies</a:t>
            </a:r>
          </a:p>
          <a:p>
            <a:pPr algn="ctr"/>
            <a:r>
              <a:rPr lang="en-US" sz="2800" dirty="0"/>
              <a:t>Facilitates Trust between administrators and entities</a:t>
            </a:r>
          </a:p>
        </p:txBody>
      </p:sp>
      <p:sp>
        <p:nvSpPr>
          <p:cNvPr id="7" name="TextBox 6">
            <a:extLst>
              <a:ext uri="{FF2B5EF4-FFF2-40B4-BE49-F238E27FC236}">
                <a16:creationId xmlns:a16="http://schemas.microsoft.com/office/drawing/2014/main" id="{50346604-59B8-4D9C-B16C-7DF7458493D5}"/>
              </a:ext>
            </a:extLst>
          </p:cNvPr>
          <p:cNvSpPr txBox="1"/>
          <p:nvPr/>
        </p:nvSpPr>
        <p:spPr>
          <a:xfrm>
            <a:off x="5574112" y="6169515"/>
            <a:ext cx="1002069" cy="461665"/>
          </a:xfrm>
          <a:prstGeom prst="rect">
            <a:avLst/>
          </a:prstGeom>
          <a:noFill/>
        </p:spPr>
        <p:txBody>
          <a:bodyPr wrap="none" rtlCol="0">
            <a:spAutoFit/>
          </a:bodyPr>
          <a:lstStyle/>
          <a:p>
            <a:r>
              <a:rPr lang="en-US" sz="2400" b="1" i="1" dirty="0">
                <a:solidFill>
                  <a:schemeClr val="bg1"/>
                </a:solidFill>
              </a:rPr>
              <a:t>TRUST</a:t>
            </a:r>
          </a:p>
        </p:txBody>
      </p:sp>
      <p:pic>
        <p:nvPicPr>
          <p:cNvPr id="9" name="170616-Symbol-R-Circular-Black-240.png" descr="170616-Symbol-R-Circular-Black-240.png">
            <a:extLst>
              <a:ext uri="{FF2B5EF4-FFF2-40B4-BE49-F238E27FC236}">
                <a16:creationId xmlns:a16="http://schemas.microsoft.com/office/drawing/2014/main" id="{12580669-FD98-45B2-826E-9FAC2EE15F08}"/>
              </a:ext>
            </a:extLst>
          </p:cNvPr>
          <p:cNvPicPr>
            <a:picLocks noChangeAspect="1"/>
          </p:cNvPicPr>
          <p:nvPr/>
        </p:nvPicPr>
        <p:blipFill>
          <a:blip r:embed="rId9"/>
          <a:stretch>
            <a:fillRect/>
          </a:stretch>
        </p:blipFill>
        <p:spPr>
          <a:xfrm>
            <a:off x="10131425" y="190500"/>
            <a:ext cx="1714500" cy="1714500"/>
          </a:xfrm>
          <a:prstGeom prst="rect">
            <a:avLst/>
          </a:prstGeom>
          <a:ln w="12700">
            <a:miter lim="400000"/>
          </a:ln>
        </p:spPr>
      </p:pic>
    </p:spTree>
    <p:extLst>
      <p:ext uri="{BB962C8B-B14F-4D97-AF65-F5344CB8AC3E}">
        <p14:creationId xmlns:p14="http://schemas.microsoft.com/office/powerpoint/2010/main" val="3812745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CB186-3B00-447A-89D7-36207365EA3D}"/>
              </a:ext>
            </a:extLst>
          </p:cNvPr>
          <p:cNvSpPr>
            <a:spLocks noGrp="1"/>
          </p:cNvSpPr>
          <p:nvPr>
            <p:ph type="title"/>
          </p:nvPr>
        </p:nvSpPr>
        <p:spPr/>
        <p:txBody>
          <a:bodyPr/>
          <a:lstStyle/>
          <a:p>
            <a:r>
              <a:rPr lang="en-US" b="1" dirty="0">
                <a:latin typeface="Noto Sans"/>
              </a:rPr>
              <a:t>TRUST IS THE KEY TO HARMONY</a:t>
            </a:r>
          </a:p>
        </p:txBody>
      </p:sp>
      <p:pic>
        <p:nvPicPr>
          <p:cNvPr id="6" name="Content Placeholder 5">
            <a:extLst>
              <a:ext uri="{FF2B5EF4-FFF2-40B4-BE49-F238E27FC236}">
                <a16:creationId xmlns:a16="http://schemas.microsoft.com/office/drawing/2014/main" id="{E4ACA730-48E2-43B3-A5BA-85A43C4E0205}"/>
              </a:ext>
            </a:extLst>
          </p:cNvPr>
          <p:cNvPicPr>
            <a:picLocks noGrp="1" noChangeAspect="1"/>
          </p:cNvPicPr>
          <p:nvPr>
            <p:ph idx="1"/>
          </p:nvPr>
        </p:nvPicPr>
        <p:blipFill>
          <a:blip r:embed="rId3"/>
          <a:stretch>
            <a:fillRect/>
          </a:stretch>
        </p:blipFill>
        <p:spPr>
          <a:xfrm>
            <a:off x="3519482" y="1995055"/>
            <a:ext cx="5153036" cy="3847600"/>
          </a:xfrm>
          <a:prstGeom prst="rect">
            <a:avLst/>
          </a:prstGeom>
        </p:spPr>
      </p:pic>
      <p:pic>
        <p:nvPicPr>
          <p:cNvPr id="3" name="Picture 2">
            <a:extLst>
              <a:ext uri="{FF2B5EF4-FFF2-40B4-BE49-F238E27FC236}">
                <a16:creationId xmlns:a16="http://schemas.microsoft.com/office/drawing/2014/main" id="{3BCF9E72-ADCE-4D7C-B166-CC8A52B2202D}"/>
              </a:ext>
            </a:extLst>
          </p:cNvPr>
          <p:cNvPicPr>
            <a:picLocks noChangeAspect="1"/>
          </p:cNvPicPr>
          <p:nvPr/>
        </p:nvPicPr>
        <p:blipFill>
          <a:blip r:embed="rId4"/>
          <a:stretch>
            <a:fillRect/>
          </a:stretch>
        </p:blipFill>
        <p:spPr>
          <a:xfrm>
            <a:off x="10140952" y="168295"/>
            <a:ext cx="1713124" cy="1719221"/>
          </a:xfrm>
          <a:prstGeom prst="rect">
            <a:avLst/>
          </a:prstGeom>
        </p:spPr>
      </p:pic>
    </p:spTree>
    <p:extLst>
      <p:ext uri="{BB962C8B-B14F-4D97-AF65-F5344CB8AC3E}">
        <p14:creationId xmlns:p14="http://schemas.microsoft.com/office/powerpoint/2010/main" val="293916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Rectangle"/>
          <p:cNvSpPr/>
          <p:nvPr/>
        </p:nvSpPr>
        <p:spPr>
          <a:xfrm>
            <a:off x="7254875" y="-14772"/>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kern="0">
              <a:solidFill>
                <a:srgbClr val="FFFFFF"/>
              </a:solidFill>
              <a:latin typeface="Lato Light"/>
              <a:sym typeface="Lato Light"/>
            </a:endParaRPr>
          </a:p>
        </p:txBody>
      </p:sp>
      <p:sp>
        <p:nvSpPr>
          <p:cNvPr id="584" name="DOUBLE-CLICK…"/>
          <p:cNvSpPr/>
          <p:nvPr/>
        </p:nvSpPr>
        <p:spPr>
          <a:xfrm>
            <a:off x="639521" y="1566133"/>
            <a:ext cx="5645969" cy="1723549"/>
          </a:xfrm>
          <a:prstGeom prst="rect">
            <a:avLst/>
          </a:prstGeom>
          <a:ln w="12700">
            <a:miter lim="400000"/>
          </a:ln>
          <a:extLst>
            <a:ext uri="{C572A759-6A51-4108-AA02-DFA0A04FC94B}">
              <ma14:wrappingTextBoxFlag xmlns="" xmlns:ma14="http://schemas.microsoft.com/office/mac/drawingml/2011/main" val="1"/>
            </a:ext>
          </a:extLst>
        </p:spPr>
        <p:txBody>
          <a:bodyPr lIns="22860" rIns="22860">
            <a:spAutoFit/>
          </a:bodyPr>
          <a:lstStyle/>
          <a:p>
            <a:pPr algn="r" defTabSz="914217" hangingPunct="0">
              <a:defRPr sz="10600" b="1" spc="553">
                <a:solidFill>
                  <a:srgbClr val="000000"/>
                </a:solidFill>
              </a:defRPr>
            </a:pPr>
            <a:r>
              <a:rPr lang="en-US" sz="5300" b="1" kern="0" spc="277" dirty="0">
                <a:solidFill>
                  <a:srgbClr val="000000"/>
                </a:solidFill>
                <a:latin typeface="Noto Sans"/>
                <a:sym typeface="Noto Sans"/>
              </a:rPr>
              <a:t>WHAT IS THE VALUE OF TRUST?</a:t>
            </a:r>
            <a:endParaRPr sz="5300" b="1" kern="0" spc="277" dirty="0">
              <a:solidFill>
                <a:srgbClr val="000000"/>
              </a:solidFill>
              <a:latin typeface="Noto Sans"/>
              <a:sym typeface="Noto Sans"/>
            </a:endParaRPr>
          </a:p>
        </p:txBody>
      </p:sp>
      <p:sp>
        <p:nvSpPr>
          <p:cNvPr id="587" name="OUR COMMUNITY WORK REACHES"/>
          <p:cNvSpPr/>
          <p:nvPr/>
        </p:nvSpPr>
        <p:spPr>
          <a:xfrm>
            <a:off x="6239259" y="3783965"/>
            <a:ext cx="46231" cy="284693"/>
          </a:xfrm>
          <a:prstGeom prst="rect">
            <a:avLst/>
          </a:prstGeom>
          <a:ln w="12700">
            <a:miter lim="400000"/>
          </a:ln>
          <a:extLst>
            <a:ext uri="{C572A759-6A51-4108-AA02-DFA0A04FC94B}">
              <ma14:wrappingTextBoxFlag xmlns="" xmlns:ma14="http://schemas.microsoft.com/office/mac/drawingml/2011/main" val="1"/>
            </a:ext>
          </a:extLst>
        </p:spPr>
        <p:txBody>
          <a:bodyPr wrap="none" lIns="22860" rIns="22860">
            <a:spAutoFit/>
          </a:bodyPr>
          <a:lstStyle>
            <a:lvl1pPr algn="r">
              <a:lnSpc>
                <a:spcPct val="100000"/>
              </a:lnSpc>
              <a:defRPr sz="2500" b="1" spc="625">
                <a:solidFill>
                  <a:srgbClr val="005480"/>
                </a:solidFill>
              </a:defRPr>
            </a:lvl1pPr>
          </a:lstStyle>
          <a:p>
            <a:pPr defTabSz="914217" hangingPunct="0"/>
            <a:endParaRPr sz="1250" kern="0" spc="313" dirty="0">
              <a:latin typeface="Noto Sans"/>
              <a:sym typeface="Noto Sans"/>
            </a:endParaRPr>
          </a:p>
        </p:txBody>
      </p:sp>
      <p:pic>
        <p:nvPicPr>
          <p:cNvPr id="602" name="Image" descr="Image"/>
          <p:cNvPicPr>
            <a:picLocks noChangeAspect="1"/>
          </p:cNvPicPr>
          <p:nvPr/>
        </p:nvPicPr>
        <p:blipFill>
          <a:blip r:embed="rId3"/>
          <a:srcRect t="3979" b="3979"/>
          <a:stretch>
            <a:fillRect/>
          </a:stretch>
        </p:blipFill>
        <p:spPr>
          <a:xfrm>
            <a:off x="6776505" y="1209261"/>
            <a:ext cx="3657601" cy="5049080"/>
          </a:xfrm>
          <a:prstGeom prst="rect">
            <a:avLst/>
          </a:prstGeom>
          <a:ln w="12700">
            <a:miter lim="400000"/>
          </a:ln>
        </p:spPr>
      </p:pic>
    </p:spTree>
    <p:extLst>
      <p:ext uri="{BB962C8B-B14F-4D97-AF65-F5344CB8AC3E}">
        <p14:creationId xmlns:p14="http://schemas.microsoft.com/office/powerpoint/2010/main" val="151108622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Rectangle"/>
          <p:cNvSpPr/>
          <p:nvPr/>
        </p:nvSpPr>
        <p:spPr>
          <a:xfrm>
            <a:off x="7254875" y="-14772"/>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kern="0">
              <a:solidFill>
                <a:srgbClr val="FFFFFF"/>
              </a:solidFill>
              <a:latin typeface="Lato Light"/>
              <a:sym typeface="Lato Light"/>
            </a:endParaRPr>
          </a:p>
        </p:txBody>
      </p:sp>
      <p:sp>
        <p:nvSpPr>
          <p:cNvPr id="584" name="DOUBLE-CLICK…"/>
          <p:cNvSpPr/>
          <p:nvPr/>
        </p:nvSpPr>
        <p:spPr>
          <a:xfrm>
            <a:off x="616405" y="632613"/>
            <a:ext cx="5645969" cy="1723549"/>
          </a:xfrm>
          <a:prstGeom prst="rect">
            <a:avLst/>
          </a:prstGeom>
          <a:ln w="12700">
            <a:miter lim="400000"/>
          </a:ln>
          <a:extLst>
            <a:ext uri="{C572A759-6A51-4108-AA02-DFA0A04FC94B}">
              <ma14:wrappingTextBoxFlag xmlns="" xmlns:ma14="http://schemas.microsoft.com/office/mac/drawingml/2011/main" val="1"/>
            </a:ext>
          </a:extLst>
        </p:spPr>
        <p:txBody>
          <a:bodyPr lIns="22860" rIns="22860">
            <a:spAutoFit/>
          </a:bodyPr>
          <a:lstStyle/>
          <a:p>
            <a:pPr algn="r" defTabSz="914217" hangingPunct="0">
              <a:defRPr sz="10600" b="1" spc="553">
                <a:solidFill>
                  <a:srgbClr val="000000"/>
                </a:solidFill>
              </a:defRPr>
            </a:pPr>
            <a:r>
              <a:rPr lang="en-US" sz="5300" b="1" kern="0" spc="277" dirty="0">
                <a:solidFill>
                  <a:srgbClr val="000000"/>
                </a:solidFill>
                <a:latin typeface="Noto Sans"/>
                <a:sym typeface="Noto Sans"/>
              </a:rPr>
              <a:t>WHAT IS THE VALUE OF TRUST?</a:t>
            </a:r>
            <a:endParaRPr sz="5300" b="1" kern="0" spc="277" dirty="0">
              <a:solidFill>
                <a:srgbClr val="000000"/>
              </a:solidFill>
              <a:latin typeface="Noto Sans"/>
              <a:sym typeface="Noto Sans"/>
            </a:endParaRPr>
          </a:p>
        </p:txBody>
      </p:sp>
      <p:sp>
        <p:nvSpPr>
          <p:cNvPr id="587" name="OUR COMMUNITY WORK REACHES"/>
          <p:cNvSpPr/>
          <p:nvPr/>
        </p:nvSpPr>
        <p:spPr>
          <a:xfrm>
            <a:off x="6239259" y="3783965"/>
            <a:ext cx="46231" cy="284693"/>
          </a:xfrm>
          <a:prstGeom prst="rect">
            <a:avLst/>
          </a:prstGeom>
          <a:ln w="12700">
            <a:miter lim="400000"/>
          </a:ln>
          <a:extLst>
            <a:ext uri="{C572A759-6A51-4108-AA02-DFA0A04FC94B}">
              <ma14:wrappingTextBoxFlag xmlns="" xmlns:ma14="http://schemas.microsoft.com/office/mac/drawingml/2011/main" val="1"/>
            </a:ext>
          </a:extLst>
        </p:spPr>
        <p:txBody>
          <a:bodyPr wrap="none" lIns="22860" rIns="22860">
            <a:spAutoFit/>
          </a:bodyPr>
          <a:lstStyle>
            <a:lvl1pPr algn="r">
              <a:lnSpc>
                <a:spcPct val="100000"/>
              </a:lnSpc>
              <a:defRPr sz="2500" b="1" spc="625">
                <a:solidFill>
                  <a:srgbClr val="005480"/>
                </a:solidFill>
              </a:defRPr>
            </a:lvl1pPr>
          </a:lstStyle>
          <a:p>
            <a:pPr defTabSz="914217" hangingPunct="0"/>
            <a:endParaRPr sz="1250" kern="0" spc="313" dirty="0">
              <a:latin typeface="Noto Sans"/>
              <a:sym typeface="Noto Sans"/>
            </a:endParaRPr>
          </a:p>
        </p:txBody>
      </p:sp>
      <p:pic>
        <p:nvPicPr>
          <p:cNvPr id="602" name="Image" descr="Image"/>
          <p:cNvPicPr>
            <a:picLocks noChangeAspect="1"/>
          </p:cNvPicPr>
          <p:nvPr/>
        </p:nvPicPr>
        <p:blipFill>
          <a:blip r:embed="rId3"/>
          <a:srcRect t="3979" b="3979"/>
          <a:stretch>
            <a:fillRect/>
          </a:stretch>
        </p:blipFill>
        <p:spPr>
          <a:xfrm>
            <a:off x="6776505" y="1209261"/>
            <a:ext cx="3657601" cy="5049080"/>
          </a:xfrm>
          <a:prstGeom prst="rect">
            <a:avLst/>
          </a:prstGeom>
          <a:ln w="12700">
            <a:miter lim="400000"/>
          </a:ln>
        </p:spPr>
      </p:pic>
      <p:sp>
        <p:nvSpPr>
          <p:cNvPr id="2" name="Rectangle 1">
            <a:extLst>
              <a:ext uri="{FF2B5EF4-FFF2-40B4-BE49-F238E27FC236}">
                <a16:creationId xmlns:a16="http://schemas.microsoft.com/office/drawing/2014/main" id="{2838E22A-841C-4886-A6B8-387D14B60A9B}"/>
              </a:ext>
            </a:extLst>
          </p:cNvPr>
          <p:cNvSpPr/>
          <p:nvPr/>
        </p:nvSpPr>
        <p:spPr>
          <a:xfrm>
            <a:off x="901810" y="2508061"/>
            <a:ext cx="6096000" cy="3967240"/>
          </a:xfrm>
          <a:prstGeom prst="rect">
            <a:avLst/>
          </a:prstGeom>
        </p:spPr>
        <p:txBody>
          <a:bodyPr>
            <a:spAutoFit/>
          </a:bodyPr>
          <a:lstStyle/>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rPr>
              <a:t>T = f(Ch + Co)</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rPr>
              <a:t>Trust is a function of Character plus Competence</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rPr>
              <a:t>Jack Welch: “Live the values and deliver the results”</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rPr>
              <a:t>Claude Richli: “Live the values (character), establish a transparent framework, and deliver the results (competence).”</a:t>
            </a:r>
          </a:p>
        </p:txBody>
      </p:sp>
    </p:spTree>
    <p:extLst>
      <p:ext uri="{BB962C8B-B14F-4D97-AF65-F5344CB8AC3E}">
        <p14:creationId xmlns:p14="http://schemas.microsoft.com/office/powerpoint/2010/main" val="397201010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DCEE3535-C743-4C2E-95E4-C1F1C51711A7}"/>
              </a:ext>
            </a:extLst>
          </p:cNvPr>
          <p:cNvPicPr>
            <a:picLocks noChangeAspect="1"/>
          </p:cNvPicPr>
          <p:nvPr/>
        </p:nvPicPr>
        <p:blipFill>
          <a:blip r:embed="rId3"/>
          <a:srcRect t="8" b="8"/>
          <a:stretch>
            <a:fillRect/>
          </a:stretch>
        </p:blipFill>
        <p:spPr>
          <a:xfrm>
            <a:off x="-1589" y="0"/>
            <a:ext cx="12195177" cy="6858000"/>
          </a:xfrm>
          <a:prstGeom prst="rect">
            <a:avLst/>
          </a:prstGeom>
          <a:ln w="12700">
            <a:miter lim="400000"/>
          </a:ln>
          <a:extLst>
            <a:ext uri="{C572A759-6A51-4108-AA02-DFA0A04FC94B}">
              <ma14:wrappingTextBoxFlag xmlns="" xmlns:ma14="http://schemas.microsoft.com/office/mac/drawingml/2011/main" val="1"/>
            </a:ext>
          </a:extLst>
        </p:spPr>
      </p:pic>
      <p:sp>
        <p:nvSpPr>
          <p:cNvPr id="2" name="Title 1">
            <a:extLst>
              <a:ext uri="{FF2B5EF4-FFF2-40B4-BE49-F238E27FC236}">
                <a16:creationId xmlns:a16="http://schemas.microsoft.com/office/drawing/2014/main" id="{F75E9A44-FCE8-4322-B2E6-32C55725D7E5}"/>
              </a:ext>
            </a:extLst>
          </p:cNvPr>
          <p:cNvSpPr>
            <a:spLocks noGrp="1"/>
          </p:cNvSpPr>
          <p:nvPr>
            <p:ph type="title"/>
          </p:nvPr>
        </p:nvSpPr>
        <p:spPr/>
        <p:txBody>
          <a:bodyPr/>
          <a:lstStyle/>
          <a:p>
            <a:r>
              <a:rPr lang="en-US" dirty="0">
                <a:latin typeface="Candara" panose="020E0502030303020204" pitchFamily="34" charset="0"/>
              </a:rPr>
              <a:t>AMPLIFIERS OF TRUST</a:t>
            </a:r>
            <a:br>
              <a:rPr lang="en-US" b="1" dirty="0"/>
            </a:br>
            <a:endParaRPr lang="en-US" dirty="0"/>
          </a:p>
        </p:txBody>
      </p:sp>
      <p:graphicFrame>
        <p:nvGraphicFramePr>
          <p:cNvPr id="4" name="Content Placeholder 3">
            <a:extLst>
              <a:ext uri="{FF2B5EF4-FFF2-40B4-BE49-F238E27FC236}">
                <a16:creationId xmlns:a16="http://schemas.microsoft.com/office/drawing/2014/main" id="{B83570FF-C45B-4B66-8247-B6A820CD6878}"/>
              </a:ext>
            </a:extLst>
          </p:cNvPr>
          <p:cNvGraphicFramePr>
            <a:graphicFrameLocks noGrp="1"/>
          </p:cNvGraphicFramePr>
          <p:nvPr>
            <p:ph idx="1"/>
            <p:extLst>
              <p:ext uri="{D42A27DB-BD31-4B8C-83A1-F6EECF244321}">
                <p14:modId xmlns:p14="http://schemas.microsoft.com/office/powerpoint/2010/main" val="3358406092"/>
              </p:ext>
            </p:extLst>
          </p:nvPr>
        </p:nvGraphicFramePr>
        <p:xfrm>
          <a:off x="838200" y="1825625"/>
          <a:ext cx="10515600" cy="435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64689B38-4625-46D2-B270-E26F11565EEC}"/>
              </a:ext>
            </a:extLst>
          </p:cNvPr>
          <p:cNvSpPr txBox="1"/>
          <p:nvPr/>
        </p:nvSpPr>
        <p:spPr>
          <a:xfrm>
            <a:off x="5061601" y="996409"/>
            <a:ext cx="2027093" cy="923330"/>
          </a:xfrm>
          <a:prstGeom prst="rect">
            <a:avLst/>
          </a:prstGeom>
          <a:noFill/>
        </p:spPr>
        <p:txBody>
          <a:bodyPr wrap="none" rtlCol="0">
            <a:spAutoFit/>
          </a:bodyPr>
          <a:lstStyle/>
          <a:p>
            <a:r>
              <a:rPr lang="en-US" sz="5400" b="1" i="1" dirty="0"/>
              <a:t>TRUST</a:t>
            </a:r>
          </a:p>
        </p:txBody>
      </p:sp>
      <p:sp>
        <p:nvSpPr>
          <p:cNvPr id="5" name="Rectangle 4">
            <a:extLst>
              <a:ext uri="{FF2B5EF4-FFF2-40B4-BE49-F238E27FC236}">
                <a16:creationId xmlns:a16="http://schemas.microsoft.com/office/drawing/2014/main" id="{73C06C62-0B6B-48D8-BA7A-73E9E31B5435}"/>
              </a:ext>
            </a:extLst>
          </p:cNvPr>
          <p:cNvSpPr/>
          <p:nvPr/>
        </p:nvSpPr>
        <p:spPr>
          <a:xfrm>
            <a:off x="4441685" y="4976151"/>
            <a:ext cx="3657924" cy="1015663"/>
          </a:xfrm>
          <a:prstGeom prst="rect">
            <a:avLst/>
          </a:prstGeom>
        </p:spPr>
        <p:txBody>
          <a:bodyPr wrap="none">
            <a:spAutoFit/>
          </a:bodyPr>
          <a:lstStyle/>
          <a:p>
            <a:pPr algn="ctr"/>
            <a:r>
              <a:rPr lang="en-US" sz="3200" b="1" dirty="0"/>
              <a:t>Fundamental Beliefs</a:t>
            </a:r>
          </a:p>
          <a:p>
            <a:pPr algn="ctr"/>
            <a:r>
              <a:rPr lang="en-US" sz="2800" dirty="0"/>
              <a:t>= CHARACTER</a:t>
            </a:r>
            <a:endParaRPr lang="en-US" sz="3600" dirty="0"/>
          </a:p>
        </p:txBody>
      </p:sp>
      <p:sp>
        <p:nvSpPr>
          <p:cNvPr id="6" name="Rectangle 5">
            <a:extLst>
              <a:ext uri="{FF2B5EF4-FFF2-40B4-BE49-F238E27FC236}">
                <a16:creationId xmlns:a16="http://schemas.microsoft.com/office/drawing/2014/main" id="{D77A9D7F-50AD-4125-9FC6-78C09E69869A}"/>
              </a:ext>
            </a:extLst>
          </p:cNvPr>
          <p:cNvSpPr/>
          <p:nvPr/>
        </p:nvSpPr>
        <p:spPr>
          <a:xfrm>
            <a:off x="2189929" y="1883613"/>
            <a:ext cx="8041466" cy="1015663"/>
          </a:xfrm>
          <a:prstGeom prst="rect">
            <a:avLst/>
          </a:prstGeom>
        </p:spPr>
        <p:txBody>
          <a:bodyPr wrap="square">
            <a:spAutoFit/>
          </a:bodyPr>
          <a:lstStyle/>
          <a:p>
            <a:pPr algn="ctr"/>
            <a:r>
              <a:rPr lang="en-US" sz="3200" b="1" dirty="0"/>
              <a:t>Working Policies</a:t>
            </a:r>
          </a:p>
          <a:p>
            <a:pPr algn="ctr"/>
            <a:r>
              <a:rPr lang="en-US" sz="2800" dirty="0"/>
              <a:t>= COMPETENCE</a:t>
            </a:r>
          </a:p>
        </p:txBody>
      </p:sp>
      <p:sp>
        <p:nvSpPr>
          <p:cNvPr id="7" name="TextBox 6">
            <a:extLst>
              <a:ext uri="{FF2B5EF4-FFF2-40B4-BE49-F238E27FC236}">
                <a16:creationId xmlns:a16="http://schemas.microsoft.com/office/drawing/2014/main" id="{50346604-59B8-4D9C-B16C-7DF7458493D5}"/>
              </a:ext>
            </a:extLst>
          </p:cNvPr>
          <p:cNvSpPr txBox="1"/>
          <p:nvPr/>
        </p:nvSpPr>
        <p:spPr>
          <a:xfrm>
            <a:off x="5574112" y="6169515"/>
            <a:ext cx="1002069" cy="461665"/>
          </a:xfrm>
          <a:prstGeom prst="rect">
            <a:avLst/>
          </a:prstGeom>
          <a:noFill/>
        </p:spPr>
        <p:txBody>
          <a:bodyPr wrap="none" rtlCol="0">
            <a:spAutoFit/>
          </a:bodyPr>
          <a:lstStyle/>
          <a:p>
            <a:r>
              <a:rPr lang="en-US" sz="2400" b="1" i="1" dirty="0">
                <a:solidFill>
                  <a:schemeClr val="bg1"/>
                </a:solidFill>
              </a:rPr>
              <a:t>TRUST</a:t>
            </a:r>
          </a:p>
        </p:txBody>
      </p:sp>
      <p:pic>
        <p:nvPicPr>
          <p:cNvPr id="9" name="170616-Symbol-R-Circular-Black-240.png" descr="170616-Symbol-R-Circular-Black-240.png">
            <a:extLst>
              <a:ext uri="{FF2B5EF4-FFF2-40B4-BE49-F238E27FC236}">
                <a16:creationId xmlns:a16="http://schemas.microsoft.com/office/drawing/2014/main" id="{12580669-FD98-45B2-826E-9FAC2EE15F08}"/>
              </a:ext>
            </a:extLst>
          </p:cNvPr>
          <p:cNvPicPr>
            <a:picLocks noChangeAspect="1"/>
          </p:cNvPicPr>
          <p:nvPr/>
        </p:nvPicPr>
        <p:blipFill>
          <a:blip r:embed="rId9"/>
          <a:stretch>
            <a:fillRect/>
          </a:stretch>
        </p:blipFill>
        <p:spPr>
          <a:xfrm>
            <a:off x="10131425" y="190500"/>
            <a:ext cx="1714500" cy="1714500"/>
          </a:xfrm>
          <a:prstGeom prst="rect">
            <a:avLst/>
          </a:prstGeom>
          <a:ln w="12700">
            <a:miter lim="400000"/>
          </a:ln>
        </p:spPr>
      </p:pic>
    </p:spTree>
    <p:extLst>
      <p:ext uri="{BB962C8B-B14F-4D97-AF65-F5344CB8AC3E}">
        <p14:creationId xmlns:p14="http://schemas.microsoft.com/office/powerpoint/2010/main" val="1751717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 name="Image" descr="Image"/>
          <p:cNvPicPr>
            <a:picLocks noGrp="1" noChangeAspect="1"/>
          </p:cNvPicPr>
          <p:nvPr>
            <p:ph type="pic" idx="13"/>
          </p:nvPr>
        </p:nvPicPr>
        <p:blipFill>
          <a:blip r:embed="rId3"/>
          <a:srcRect t="8" b="8"/>
          <a:stretch>
            <a:fillRect/>
          </a:stretch>
        </p:blipFill>
        <p:spPr>
          <a:prstGeom prst="rect">
            <a:avLst/>
          </a:prstGeom>
        </p:spPr>
      </p:pic>
      <p:pic>
        <p:nvPicPr>
          <p:cNvPr id="545" name="170616-Symbol-R-Circular-Black-240.png" descr="170616-Symbol-R-Circular-Black-240.png"/>
          <p:cNvPicPr>
            <a:picLocks noChangeAspect="1"/>
          </p:cNvPicPr>
          <p:nvPr/>
        </p:nvPicPr>
        <p:blipFill>
          <a:blip r:embed="rId4"/>
          <a:stretch>
            <a:fillRect/>
          </a:stretch>
        </p:blipFill>
        <p:spPr>
          <a:xfrm>
            <a:off x="10131425" y="190500"/>
            <a:ext cx="1714500" cy="1714500"/>
          </a:xfrm>
          <a:prstGeom prst="rect">
            <a:avLst/>
          </a:prstGeom>
          <a:ln w="12700">
            <a:miter lim="400000"/>
          </a:ln>
        </p:spPr>
      </p:pic>
      <p:sp>
        <p:nvSpPr>
          <p:cNvPr id="4" name="Title 1">
            <a:extLst>
              <a:ext uri="{FF2B5EF4-FFF2-40B4-BE49-F238E27FC236}">
                <a16:creationId xmlns:a16="http://schemas.microsoft.com/office/drawing/2014/main" id="{C87E8D2F-BF58-42D7-93A9-7E589D8C137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AMPLIFIERS OF TRUST</a:t>
            </a:r>
            <a:b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2" name="Rectangle 1">
            <a:extLst>
              <a:ext uri="{FF2B5EF4-FFF2-40B4-BE49-F238E27FC236}">
                <a16:creationId xmlns:a16="http://schemas.microsoft.com/office/drawing/2014/main" id="{1A03BA78-6BFD-436F-A180-ABA9D7C9905F}"/>
              </a:ext>
            </a:extLst>
          </p:cNvPr>
          <p:cNvSpPr/>
          <p:nvPr/>
        </p:nvSpPr>
        <p:spPr>
          <a:xfrm>
            <a:off x="3047999" y="1414081"/>
            <a:ext cx="7083425" cy="5021055"/>
          </a:xfrm>
          <a:prstGeom prst="rect">
            <a:avLst/>
          </a:prstGeom>
        </p:spPr>
        <p:txBody>
          <a:bodyPr wrap="square">
            <a:spAutoFit/>
          </a:bodyPr>
          <a:lstStyle/>
          <a:p>
            <a:pPr marL="228600" marR="0" lvl="0" indent="-228600" defTabSz="91440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rPr>
              <a:t>“</a:t>
            </a:r>
            <a:r>
              <a:rPr kumimoji="0" lang="en-US" sz="2400" b="0" i="1" u="none" strike="noStrike" kern="0" cap="none" spc="0" normalizeH="0" baseline="0" noProof="0" dirty="0">
                <a:ln>
                  <a:noFill/>
                </a:ln>
                <a:solidFill>
                  <a:prstClr val="black"/>
                </a:solidFill>
                <a:effectLst/>
                <a:uLnTx/>
                <a:uFillTx/>
              </a:rPr>
              <a:t>Organizational status is granted to a constituency as a trust. . . . Organizational membership and status are entrusted to entities that meet certain qualifications, </a:t>
            </a:r>
            <a:r>
              <a:rPr kumimoji="0" lang="en-US" sz="2400" b="0" i="1" u="none" strike="noStrike" kern="0" cap="none" spc="0" normalizeH="0" baseline="0" noProof="0" dirty="0">
                <a:ln>
                  <a:noFill/>
                </a:ln>
                <a:solidFill>
                  <a:prstClr val="black"/>
                </a:solidFill>
                <a:effectLst/>
                <a:highlight>
                  <a:srgbClr val="FFFF00"/>
                </a:highlight>
                <a:uLnTx/>
                <a:uFillTx/>
              </a:rPr>
              <a:t>including faithfulness to Seventh-day Adventist Fundamental Beliefs</a:t>
            </a:r>
            <a:r>
              <a:rPr kumimoji="0" lang="en-US" sz="2400" b="0" i="1" u="none" strike="noStrike" kern="0" cap="none" spc="0" normalizeH="0" baseline="0" noProof="0" dirty="0">
                <a:ln>
                  <a:noFill/>
                </a:ln>
                <a:solidFill>
                  <a:prstClr val="black"/>
                </a:solidFill>
                <a:effectLst/>
                <a:uLnTx/>
                <a:uFillTx/>
              </a:rPr>
              <a:t>, </a:t>
            </a:r>
            <a:r>
              <a:rPr kumimoji="0" lang="en-US" sz="2400" b="0" i="1" u="none" strike="noStrike" kern="0" cap="none" spc="0" normalizeH="0" baseline="0" noProof="0" dirty="0">
                <a:ln>
                  <a:noFill/>
                </a:ln>
                <a:solidFill>
                  <a:prstClr val="black"/>
                </a:solidFill>
                <a:effectLst/>
                <a:highlight>
                  <a:srgbClr val="00FF00"/>
                </a:highlight>
                <a:uLnTx/>
                <a:uFillTx/>
              </a:rPr>
              <a:t>compliance with denominational practices and policies, demonstration of adequate leadership and financial capacity, and responsiveness to mission challenges and opportunities</a:t>
            </a:r>
            <a:r>
              <a:rPr kumimoji="0" lang="en-US" sz="2400" b="0" i="0" u="none" strike="noStrike" kern="0" cap="none" spc="0" normalizeH="0" baseline="0" noProof="0" dirty="0">
                <a:ln>
                  <a:noFill/>
                </a:ln>
                <a:solidFill>
                  <a:prstClr val="black"/>
                </a:solidFill>
                <a:effectLst/>
                <a:uLnTx/>
                <a:uFillTx/>
              </a:rPr>
              <a:t>.” WP, B 05, </a:t>
            </a:r>
            <a:r>
              <a:rPr kumimoji="0" lang="en-US" sz="2400" b="0" i="0" u="none" strike="noStrike" kern="0" cap="none" spc="0" normalizeH="0" baseline="0" noProof="0" dirty="0" err="1">
                <a:ln>
                  <a:noFill/>
                </a:ln>
                <a:solidFill>
                  <a:prstClr val="black"/>
                </a:solidFill>
                <a:effectLst/>
                <a:uLnTx/>
                <a:uFillTx/>
              </a:rPr>
              <a:t>paragr</a:t>
            </a:r>
            <a:r>
              <a:rPr kumimoji="0" lang="en-US" sz="2400" b="0" i="0" u="none" strike="noStrike" kern="0" cap="none" spc="0" normalizeH="0" baseline="0" noProof="0" dirty="0">
                <a:ln>
                  <a:noFill/>
                </a:ln>
                <a:solidFill>
                  <a:prstClr val="black"/>
                </a:solidFill>
                <a:effectLst/>
                <a:uLnTx/>
                <a:uFillTx/>
              </a:rPr>
              <a:t>. 3, p. 63-64</a:t>
            </a:r>
          </a:p>
        </p:txBody>
      </p:sp>
    </p:spTree>
    <p:extLst>
      <p:ext uri="{BB962C8B-B14F-4D97-AF65-F5344CB8AC3E}">
        <p14:creationId xmlns:p14="http://schemas.microsoft.com/office/powerpoint/2010/main" val="337126288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BBB8-15E5-4702-995E-DEFB41B30649}"/>
              </a:ext>
            </a:extLst>
          </p:cNvPr>
          <p:cNvSpPr>
            <a:spLocks noGrp="1"/>
          </p:cNvSpPr>
          <p:nvPr>
            <p:ph type="title"/>
          </p:nvPr>
        </p:nvSpPr>
        <p:spPr/>
        <p:txBody>
          <a:bodyPr/>
          <a:lstStyle/>
          <a:p>
            <a:r>
              <a:rPr lang="en-US" dirty="0"/>
              <a:t>WHAT DO THESE HAVE IN COMMON?</a:t>
            </a:r>
          </a:p>
        </p:txBody>
      </p:sp>
      <p:pic>
        <p:nvPicPr>
          <p:cNvPr id="4" name="Content Placeholder 3">
            <a:extLst>
              <a:ext uri="{FF2B5EF4-FFF2-40B4-BE49-F238E27FC236}">
                <a16:creationId xmlns:a16="http://schemas.microsoft.com/office/drawing/2014/main" id="{FC9987C2-782F-4E47-8F7E-CEF82CB58FB6}"/>
              </a:ext>
            </a:extLst>
          </p:cNvPr>
          <p:cNvPicPr>
            <a:picLocks noGrp="1" noChangeAspect="1"/>
          </p:cNvPicPr>
          <p:nvPr>
            <p:ph sz="half" idx="1"/>
          </p:nvPr>
        </p:nvPicPr>
        <p:blipFill>
          <a:blip r:embed="rId3"/>
          <a:stretch>
            <a:fillRect/>
          </a:stretch>
        </p:blipFill>
        <p:spPr>
          <a:xfrm>
            <a:off x="838200" y="2570282"/>
            <a:ext cx="5181600" cy="2862024"/>
          </a:xfrm>
          <a:prstGeom prst="rect">
            <a:avLst/>
          </a:prstGeom>
        </p:spPr>
      </p:pic>
      <p:pic>
        <p:nvPicPr>
          <p:cNvPr id="6" name="Content Placeholder 5">
            <a:extLst>
              <a:ext uri="{FF2B5EF4-FFF2-40B4-BE49-F238E27FC236}">
                <a16:creationId xmlns:a16="http://schemas.microsoft.com/office/drawing/2014/main" id="{5D2AB1EE-E9E5-4B9B-A404-B913D0951C2E}"/>
              </a:ext>
            </a:extLst>
          </p:cNvPr>
          <p:cNvPicPr>
            <a:picLocks noGrp="1" noChangeAspect="1"/>
          </p:cNvPicPr>
          <p:nvPr>
            <p:ph sz="half" idx="2"/>
          </p:nvPr>
        </p:nvPicPr>
        <p:blipFill>
          <a:blip r:embed="rId4"/>
          <a:stretch>
            <a:fillRect/>
          </a:stretch>
        </p:blipFill>
        <p:spPr>
          <a:xfrm>
            <a:off x="6172200" y="1773381"/>
            <a:ext cx="5181600" cy="3886200"/>
          </a:xfrm>
          <a:prstGeom prst="rect">
            <a:avLst/>
          </a:prstGeom>
        </p:spPr>
      </p:pic>
      <p:pic>
        <p:nvPicPr>
          <p:cNvPr id="5" name="170616-Symbol-R-Circular-Black-240.png" descr="170616-Symbol-R-Circular-Black-240.png">
            <a:extLst>
              <a:ext uri="{FF2B5EF4-FFF2-40B4-BE49-F238E27FC236}">
                <a16:creationId xmlns:a16="http://schemas.microsoft.com/office/drawing/2014/main" id="{A1B69F0C-0DB5-44CF-8058-EC9269CD0463}"/>
              </a:ext>
            </a:extLst>
          </p:cNvPr>
          <p:cNvPicPr>
            <a:picLocks noChangeAspect="1"/>
          </p:cNvPicPr>
          <p:nvPr/>
        </p:nvPicPr>
        <p:blipFill>
          <a:blip r:embed="rId5"/>
          <a:stretch>
            <a:fillRect/>
          </a:stretch>
        </p:blipFill>
        <p:spPr>
          <a:xfrm>
            <a:off x="10131425" y="190500"/>
            <a:ext cx="1714500" cy="1714500"/>
          </a:xfrm>
          <a:prstGeom prst="rect">
            <a:avLst/>
          </a:prstGeom>
          <a:ln w="12700">
            <a:miter lim="400000"/>
          </a:ln>
        </p:spPr>
      </p:pic>
    </p:spTree>
    <p:extLst>
      <p:ext uri="{BB962C8B-B14F-4D97-AF65-F5344CB8AC3E}">
        <p14:creationId xmlns:p14="http://schemas.microsoft.com/office/powerpoint/2010/main" val="2014177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17D71-01D3-4495-A3B7-1D9DA40B5EE9}"/>
              </a:ext>
            </a:extLst>
          </p:cNvPr>
          <p:cNvSpPr>
            <a:spLocks noGrp="1"/>
          </p:cNvSpPr>
          <p:nvPr>
            <p:ph type="title"/>
          </p:nvPr>
        </p:nvSpPr>
        <p:spPr/>
        <p:txBody>
          <a:bodyPr/>
          <a:lstStyle/>
          <a:p>
            <a:r>
              <a:rPr lang="en-US" dirty="0"/>
              <a:t>McDonalds: the “new American Church”</a:t>
            </a:r>
          </a:p>
        </p:txBody>
      </p:sp>
      <p:pic>
        <p:nvPicPr>
          <p:cNvPr id="7" name="Content Placeholder 6">
            <a:extLst>
              <a:ext uri="{FF2B5EF4-FFF2-40B4-BE49-F238E27FC236}">
                <a16:creationId xmlns:a16="http://schemas.microsoft.com/office/drawing/2014/main" id="{19046B4E-3262-4547-9D98-270AD063737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310300" y="2182090"/>
            <a:ext cx="3301236" cy="2417897"/>
          </a:xfrm>
        </p:spPr>
      </p:pic>
      <p:pic>
        <p:nvPicPr>
          <p:cNvPr id="10" name="Content Placeholder 9">
            <a:extLst>
              <a:ext uri="{FF2B5EF4-FFF2-40B4-BE49-F238E27FC236}">
                <a16:creationId xmlns:a16="http://schemas.microsoft.com/office/drawing/2014/main" id="{0B7D2DA1-E32F-4A61-94BE-AC9C6E5F8081}"/>
              </a:ext>
            </a:extLst>
          </p:cNvPr>
          <p:cNvPicPr>
            <a:picLocks noGrp="1" noChangeAspect="1"/>
          </p:cNvPicPr>
          <p:nvPr>
            <p:ph sz="half" idx="2"/>
          </p:nvPr>
        </p:nvPicPr>
        <p:blipFill>
          <a:blip r:embed="rId4"/>
          <a:stretch>
            <a:fillRect/>
          </a:stretch>
        </p:blipFill>
        <p:spPr>
          <a:xfrm>
            <a:off x="6943004" y="4062846"/>
            <a:ext cx="4795260" cy="2397630"/>
          </a:xfrm>
          <a:prstGeom prst="rect">
            <a:avLst/>
          </a:prstGeom>
        </p:spPr>
      </p:pic>
      <p:pic>
        <p:nvPicPr>
          <p:cNvPr id="9" name="Picture 8">
            <a:extLst>
              <a:ext uri="{FF2B5EF4-FFF2-40B4-BE49-F238E27FC236}">
                <a16:creationId xmlns:a16="http://schemas.microsoft.com/office/drawing/2014/main" id="{0D4ED331-6D95-4DF3-9741-FA9F4A290C07}"/>
              </a:ext>
            </a:extLst>
          </p:cNvPr>
          <p:cNvPicPr>
            <a:picLocks noChangeAspect="1"/>
          </p:cNvPicPr>
          <p:nvPr/>
        </p:nvPicPr>
        <p:blipFill>
          <a:blip r:embed="rId5"/>
          <a:stretch>
            <a:fillRect/>
          </a:stretch>
        </p:blipFill>
        <p:spPr>
          <a:xfrm>
            <a:off x="838200" y="1493621"/>
            <a:ext cx="3231573" cy="2154382"/>
          </a:xfrm>
          <a:prstGeom prst="rect">
            <a:avLst/>
          </a:prstGeom>
        </p:spPr>
      </p:pic>
      <p:pic>
        <p:nvPicPr>
          <p:cNvPr id="6" name="170616-Symbol-R-Circular-Black-240.png" descr="170616-Symbol-R-Circular-Black-240.png">
            <a:extLst>
              <a:ext uri="{FF2B5EF4-FFF2-40B4-BE49-F238E27FC236}">
                <a16:creationId xmlns:a16="http://schemas.microsoft.com/office/drawing/2014/main" id="{7EA94380-C3C0-4824-B3E4-85F1D215B398}"/>
              </a:ext>
            </a:extLst>
          </p:cNvPr>
          <p:cNvPicPr>
            <a:picLocks noChangeAspect="1"/>
          </p:cNvPicPr>
          <p:nvPr/>
        </p:nvPicPr>
        <p:blipFill>
          <a:blip r:embed="rId6"/>
          <a:stretch>
            <a:fillRect/>
          </a:stretch>
        </p:blipFill>
        <p:spPr>
          <a:xfrm>
            <a:off x="10131425" y="190500"/>
            <a:ext cx="1714500" cy="1714500"/>
          </a:xfrm>
          <a:prstGeom prst="rect">
            <a:avLst/>
          </a:prstGeom>
          <a:ln w="12700">
            <a:miter lim="400000"/>
          </a:ln>
        </p:spPr>
      </p:pic>
    </p:spTree>
    <p:extLst>
      <p:ext uri="{BB962C8B-B14F-4D97-AF65-F5344CB8AC3E}">
        <p14:creationId xmlns:p14="http://schemas.microsoft.com/office/powerpoint/2010/main" val="251661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Rectangle"/>
          <p:cNvSpPr/>
          <p:nvPr/>
        </p:nvSpPr>
        <p:spPr>
          <a:xfrm>
            <a:off x="3175" y="2620478"/>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kern="0">
              <a:solidFill>
                <a:srgbClr val="FFFFFF"/>
              </a:solidFill>
              <a:latin typeface="Lato Light"/>
              <a:sym typeface="Lato Light"/>
            </a:endParaRPr>
          </a:p>
        </p:txBody>
      </p:sp>
      <p:sp>
        <p:nvSpPr>
          <p:cNvPr id="563" name="DOUBLE-CLICK…"/>
          <p:cNvSpPr/>
          <p:nvPr/>
        </p:nvSpPr>
        <p:spPr>
          <a:xfrm>
            <a:off x="5465521" y="654332"/>
            <a:ext cx="6322611" cy="1723549"/>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p>
            <a:pPr defTabSz="914217" hangingPunct="0">
              <a:defRPr sz="10600" b="1" spc="553">
                <a:solidFill>
                  <a:srgbClr val="000000"/>
                </a:solidFill>
              </a:defRPr>
            </a:pPr>
            <a:r>
              <a:rPr lang="en-US" sz="5300" b="1" kern="0" spc="277" dirty="0">
                <a:solidFill>
                  <a:srgbClr val="000000"/>
                </a:solidFill>
                <a:latin typeface="Noto Sans"/>
                <a:sym typeface="Noto Sans"/>
              </a:rPr>
              <a:t>WHAT IS THE VALUE OF THESE BOOKS?</a:t>
            </a:r>
          </a:p>
        </p:txBody>
      </p:sp>
      <p:sp>
        <p:nvSpPr>
          <p:cNvPr id="564" name="Double-click to edit"/>
          <p:cNvSpPr/>
          <p:nvPr/>
        </p:nvSpPr>
        <p:spPr>
          <a:xfrm>
            <a:off x="5465521" y="2534220"/>
            <a:ext cx="2815803" cy="351058"/>
          </a:xfrm>
          <a:prstGeom prst="rect">
            <a:avLst/>
          </a:prstGeom>
          <a:ln w="12700">
            <a:miter lim="400000"/>
          </a:ln>
          <a:extLst>
            <a:ext uri="{C572A759-6A51-4108-AA02-DFA0A04FC94B}">
              <ma14:wrappingTextBoxFlag xmlns="" xmlns:ma14="http://schemas.microsoft.com/office/mac/drawingml/2011/main" val="1"/>
            </a:ext>
          </a:extLst>
        </p:spPr>
        <p:txBody>
          <a:bodyPr lIns="22860" rIns="22860">
            <a:spAutoFit/>
          </a:bodyPr>
          <a:lstStyle>
            <a:lvl1pPr algn="l">
              <a:lnSpc>
                <a:spcPct val="150000"/>
              </a:lnSpc>
              <a:defRPr sz="2500" b="1" spc="833">
                <a:solidFill>
                  <a:srgbClr val="424242"/>
                </a:solidFill>
                <a:latin typeface="Montserrat Semi"/>
                <a:ea typeface="Montserrat Semi"/>
                <a:cs typeface="Montserrat Semi"/>
                <a:sym typeface="Montserrat Semi"/>
              </a:defRPr>
            </a:lvl1pPr>
          </a:lstStyle>
          <a:p>
            <a:pPr defTabSz="914217" hangingPunct="0"/>
            <a:endParaRPr sz="1250" kern="0" spc="417" dirty="0"/>
          </a:p>
        </p:txBody>
      </p:sp>
      <p:sp>
        <p:nvSpPr>
          <p:cNvPr id="566" name="OUR COMMUNITY WORK REACHES"/>
          <p:cNvSpPr/>
          <p:nvPr/>
        </p:nvSpPr>
        <p:spPr>
          <a:xfrm>
            <a:off x="5580850" y="2842500"/>
            <a:ext cx="6322611" cy="3124445"/>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gn="l">
              <a:lnSpc>
                <a:spcPct val="100000"/>
              </a:lnSpc>
              <a:defRPr sz="2500" b="1" spc="625">
                <a:solidFill>
                  <a:srgbClr val="005480"/>
                </a:solidFill>
              </a:defRPr>
            </a:lvl1pPr>
          </a:lstStyle>
          <a:p>
            <a:pPr marL="228600" lvl="0" indent="-228600">
              <a:lnSpc>
                <a:spcPct val="90000"/>
              </a:lnSpc>
              <a:spcBef>
                <a:spcPts val="1000"/>
              </a:spcBef>
              <a:buFont typeface="Arial" panose="020B0604020202020204" pitchFamily="34" charset="0"/>
              <a:buChar char="•"/>
            </a:pPr>
            <a:r>
              <a:rPr lang="es-AR" sz="2800" b="0" spc="0" dirty="0">
                <a:solidFill>
                  <a:prstClr val="black"/>
                </a:solidFill>
                <a:latin typeface="Candara" panose="020E0502030303020204" pitchFamily="34" charset="0"/>
              </a:rPr>
              <a:t>$50 </a:t>
            </a:r>
            <a:r>
              <a:rPr lang="es-AR" sz="2800" b="0" spc="0" dirty="0" err="1">
                <a:solidFill>
                  <a:prstClr val="black"/>
                </a:solidFill>
                <a:latin typeface="Candara" panose="020E0502030303020204" pitchFamily="34" charset="0"/>
              </a:rPr>
              <a:t>or</a:t>
            </a:r>
            <a:r>
              <a:rPr lang="es-AR" sz="2800" b="0" spc="0" dirty="0">
                <a:solidFill>
                  <a:prstClr val="black"/>
                </a:solidFill>
                <a:latin typeface="Candara" panose="020E0502030303020204" pitchFamily="34" charset="0"/>
              </a:rPr>
              <a:t> </a:t>
            </a:r>
            <a:r>
              <a:rPr lang="es-AR" sz="2800" b="0" spc="0" dirty="0" err="1">
                <a:solidFill>
                  <a:prstClr val="black"/>
                </a:solidFill>
                <a:latin typeface="Candara" panose="020E0502030303020204" pitchFamily="34" charset="0"/>
              </a:rPr>
              <a:t>less</a:t>
            </a:r>
            <a:r>
              <a:rPr lang="es-AR" sz="2800" b="0" spc="0" dirty="0">
                <a:solidFill>
                  <a:prstClr val="black"/>
                </a:solidFill>
                <a:latin typeface="Candara" panose="020E0502030303020204" pitchFamily="34" charset="0"/>
              </a:rPr>
              <a:t> </a:t>
            </a:r>
            <a:r>
              <a:rPr lang="es-AR" sz="2800" b="0" spc="0" dirty="0" err="1">
                <a:solidFill>
                  <a:prstClr val="black"/>
                </a:solidFill>
                <a:latin typeface="Candara" panose="020E0502030303020204" pitchFamily="34" charset="0"/>
              </a:rPr>
              <a:t>to</a:t>
            </a:r>
            <a:r>
              <a:rPr lang="es-AR" sz="2800" b="0" spc="0" dirty="0">
                <a:solidFill>
                  <a:prstClr val="black"/>
                </a:solidFill>
                <a:latin typeface="Candara" panose="020E0502030303020204" pitchFamily="34" charset="0"/>
              </a:rPr>
              <a:t> </a:t>
            </a:r>
            <a:r>
              <a:rPr lang="es-AR" sz="2800" b="0" spc="0" dirty="0" err="1">
                <a:solidFill>
                  <a:prstClr val="black"/>
                </a:solidFill>
                <a:latin typeface="Candara" panose="020E0502030303020204" pitchFamily="34" charset="0"/>
              </a:rPr>
              <a:t>print</a:t>
            </a:r>
            <a:endParaRPr lang="es-AR" sz="2800" b="0" spc="0" dirty="0">
              <a:solidFill>
                <a:prstClr val="black"/>
              </a:solidFill>
              <a:latin typeface="Candara" panose="020E0502030303020204" pitchFamily="34" charset="0"/>
            </a:endParaRPr>
          </a:p>
          <a:p>
            <a:pPr marL="228600" lvl="0" indent="-228600">
              <a:lnSpc>
                <a:spcPct val="90000"/>
              </a:lnSpc>
              <a:spcBef>
                <a:spcPts val="1000"/>
              </a:spcBef>
              <a:buFont typeface="Arial" panose="020B0604020202020204" pitchFamily="34" charset="0"/>
              <a:buChar char="•"/>
            </a:pPr>
            <a:r>
              <a:rPr lang="es-AR" sz="2800" b="0" spc="0" dirty="0">
                <a:solidFill>
                  <a:prstClr val="black"/>
                </a:solidFill>
                <a:latin typeface="Candara" panose="020E0502030303020204" pitchFamily="34" charset="0"/>
              </a:rPr>
              <a:t>$1000s </a:t>
            </a:r>
            <a:r>
              <a:rPr lang="es-AR" sz="2800" b="0" spc="0" dirty="0" err="1">
                <a:solidFill>
                  <a:prstClr val="black"/>
                </a:solidFill>
                <a:latin typeface="Candara" panose="020E0502030303020204" pitchFamily="34" charset="0"/>
              </a:rPr>
              <a:t>to</a:t>
            </a:r>
            <a:r>
              <a:rPr lang="es-AR" sz="2800" b="0" spc="0" dirty="0">
                <a:solidFill>
                  <a:prstClr val="black"/>
                </a:solidFill>
                <a:latin typeface="Candara" panose="020E0502030303020204" pitchFamily="34" charset="0"/>
              </a:rPr>
              <a:t> </a:t>
            </a:r>
            <a:r>
              <a:rPr lang="es-AR" sz="2800" b="0" spc="0" dirty="0" err="1">
                <a:solidFill>
                  <a:prstClr val="black"/>
                </a:solidFill>
                <a:latin typeface="Candara" panose="020E0502030303020204" pitchFamily="34" charset="0"/>
              </a:rPr>
              <a:t>edit</a:t>
            </a:r>
            <a:r>
              <a:rPr lang="es-AR" sz="2800" b="0" spc="0" dirty="0">
                <a:solidFill>
                  <a:prstClr val="black"/>
                </a:solidFill>
                <a:latin typeface="Candara" panose="020E0502030303020204" pitchFamily="34" charset="0"/>
              </a:rPr>
              <a:t> and </a:t>
            </a:r>
            <a:r>
              <a:rPr lang="es-AR" sz="2800" b="0" spc="0" dirty="0" err="1">
                <a:solidFill>
                  <a:prstClr val="black"/>
                </a:solidFill>
                <a:latin typeface="Candara" panose="020E0502030303020204" pitchFamily="34" charset="0"/>
              </a:rPr>
              <a:t>to</a:t>
            </a:r>
            <a:r>
              <a:rPr lang="es-AR" sz="2800" b="0" spc="0" dirty="0">
                <a:solidFill>
                  <a:prstClr val="black"/>
                </a:solidFill>
                <a:latin typeface="Candara" panose="020E0502030303020204" pitchFamily="34" charset="0"/>
              </a:rPr>
              <a:t> </a:t>
            </a:r>
            <a:r>
              <a:rPr lang="es-AR" sz="2800" b="0" spc="0" dirty="0" err="1">
                <a:solidFill>
                  <a:prstClr val="black"/>
                </a:solidFill>
                <a:latin typeface="Candara" panose="020E0502030303020204" pitchFamily="34" charset="0"/>
              </a:rPr>
              <a:t>publish</a:t>
            </a:r>
            <a:endParaRPr lang="es-AR" sz="2800" b="0" spc="0" dirty="0">
              <a:solidFill>
                <a:prstClr val="black"/>
              </a:solidFill>
              <a:latin typeface="Candara" panose="020E0502030303020204" pitchFamily="34" charset="0"/>
            </a:endParaRPr>
          </a:p>
          <a:p>
            <a:pPr marL="228600" lvl="0" indent="-228600">
              <a:lnSpc>
                <a:spcPct val="90000"/>
              </a:lnSpc>
              <a:spcBef>
                <a:spcPts val="1000"/>
              </a:spcBef>
              <a:buFont typeface="Arial" panose="020B0604020202020204" pitchFamily="34" charset="0"/>
              <a:buChar char="•"/>
            </a:pPr>
            <a:r>
              <a:rPr lang="es-AR" sz="2800" b="0" spc="0" dirty="0">
                <a:solidFill>
                  <a:prstClr val="black"/>
                </a:solidFill>
                <a:latin typeface="Candara" panose="020E0502030303020204" pitchFamily="34" charset="0"/>
              </a:rPr>
              <a:t>$20,000 </a:t>
            </a:r>
            <a:r>
              <a:rPr lang="es-AR" sz="2800" b="0" spc="0" dirty="0" err="1">
                <a:solidFill>
                  <a:prstClr val="black"/>
                </a:solidFill>
                <a:latin typeface="Candara" panose="020E0502030303020204" pitchFamily="34" charset="0"/>
              </a:rPr>
              <a:t>to</a:t>
            </a:r>
            <a:r>
              <a:rPr lang="es-AR" sz="2800" b="0" spc="0" dirty="0">
                <a:solidFill>
                  <a:prstClr val="black"/>
                </a:solidFill>
                <a:latin typeface="Candara" panose="020E0502030303020204" pitchFamily="34" charset="0"/>
              </a:rPr>
              <a:t> $25,000 </a:t>
            </a:r>
            <a:r>
              <a:rPr lang="es-AR" sz="2800" b="0" spc="0" dirty="0" err="1">
                <a:solidFill>
                  <a:prstClr val="black"/>
                </a:solidFill>
                <a:latin typeface="Candara" panose="020E0502030303020204" pitchFamily="34" charset="0"/>
              </a:rPr>
              <a:t>for</a:t>
            </a:r>
            <a:r>
              <a:rPr lang="es-AR" sz="2800" b="0" spc="0" dirty="0">
                <a:solidFill>
                  <a:prstClr val="black"/>
                </a:solidFill>
                <a:latin typeface="Candara" panose="020E0502030303020204" pitchFamily="34" charset="0"/>
              </a:rPr>
              <a:t> WP </a:t>
            </a:r>
            <a:r>
              <a:rPr lang="es-AR" sz="2800" b="0" spc="0" dirty="0" err="1">
                <a:solidFill>
                  <a:prstClr val="black"/>
                </a:solidFill>
                <a:latin typeface="Candara" panose="020E0502030303020204" pitchFamily="34" charset="0"/>
              </a:rPr>
              <a:t>alone</a:t>
            </a:r>
            <a:r>
              <a:rPr lang="es-AR" sz="2800" b="0" spc="0" dirty="0">
                <a:solidFill>
                  <a:prstClr val="black"/>
                </a:solidFill>
                <a:latin typeface="Candara" panose="020E0502030303020204" pitchFamily="34" charset="0"/>
              </a:rPr>
              <a:t>? </a:t>
            </a:r>
          </a:p>
          <a:p>
            <a:pPr marL="228600" lvl="0" indent="-228600">
              <a:lnSpc>
                <a:spcPct val="90000"/>
              </a:lnSpc>
              <a:spcBef>
                <a:spcPts val="1000"/>
              </a:spcBef>
              <a:buFont typeface="Arial" panose="020B0604020202020204" pitchFamily="34" charset="0"/>
              <a:buChar char="•"/>
            </a:pPr>
            <a:r>
              <a:rPr lang="es-AR" sz="2800" b="0" spc="0" dirty="0">
                <a:solidFill>
                  <a:prstClr val="black"/>
                </a:solidFill>
                <a:latin typeface="Candara" panose="020E0502030303020204" pitchFamily="34" charset="0"/>
              </a:rPr>
              <a:t>$50,000 </a:t>
            </a:r>
            <a:r>
              <a:rPr lang="es-AR" sz="2800" b="0" spc="0" dirty="0" err="1">
                <a:solidFill>
                  <a:prstClr val="black"/>
                </a:solidFill>
                <a:latin typeface="Candara" panose="020E0502030303020204" pitchFamily="34" charset="0"/>
              </a:rPr>
              <a:t>for</a:t>
            </a:r>
            <a:r>
              <a:rPr lang="es-AR" sz="2800" b="0" spc="0" dirty="0">
                <a:solidFill>
                  <a:prstClr val="black"/>
                </a:solidFill>
                <a:latin typeface="Candara" panose="020E0502030303020204" pitchFamily="34" charset="0"/>
              </a:rPr>
              <a:t> </a:t>
            </a:r>
            <a:r>
              <a:rPr lang="es-AR" sz="2800" b="0" spc="0" dirty="0" err="1">
                <a:solidFill>
                  <a:prstClr val="black"/>
                </a:solidFill>
                <a:latin typeface="Candara" panose="020E0502030303020204" pitchFamily="34" charset="0"/>
              </a:rPr>
              <a:t>both</a:t>
            </a:r>
            <a:r>
              <a:rPr lang="es-AR" sz="2800" b="0" spc="0" dirty="0">
                <a:solidFill>
                  <a:prstClr val="black"/>
                </a:solidFill>
                <a:latin typeface="Candara" panose="020E0502030303020204" pitchFamily="34" charset="0"/>
              </a:rPr>
              <a:t>?</a:t>
            </a:r>
          </a:p>
          <a:p>
            <a:pPr marL="228600" lvl="0" indent="-228600">
              <a:lnSpc>
                <a:spcPct val="90000"/>
              </a:lnSpc>
              <a:spcBef>
                <a:spcPts val="1000"/>
              </a:spcBef>
              <a:buFont typeface="Arial" panose="020B0604020202020204" pitchFamily="34" charset="0"/>
              <a:buChar char="•"/>
            </a:pPr>
            <a:r>
              <a:rPr lang="es-AR" sz="2800" b="0" spc="0" dirty="0" err="1">
                <a:solidFill>
                  <a:prstClr val="black"/>
                </a:solidFill>
                <a:latin typeface="Candara" panose="020E0502030303020204" pitchFamily="34" charset="0"/>
              </a:rPr>
              <a:t>If</a:t>
            </a:r>
            <a:r>
              <a:rPr lang="es-AR" sz="2800" b="0" spc="0" dirty="0">
                <a:solidFill>
                  <a:prstClr val="black"/>
                </a:solidFill>
                <a:latin typeface="Candara" panose="020E0502030303020204" pitchFamily="34" charset="0"/>
              </a:rPr>
              <a:t> </a:t>
            </a:r>
            <a:r>
              <a:rPr lang="es-AR" sz="2800" b="0" spc="0" dirty="0" err="1">
                <a:solidFill>
                  <a:prstClr val="black"/>
                </a:solidFill>
                <a:latin typeface="Candara" panose="020E0502030303020204" pitchFamily="34" charset="0"/>
              </a:rPr>
              <a:t>you</a:t>
            </a:r>
            <a:r>
              <a:rPr lang="es-AR" sz="2800" b="0" spc="0" dirty="0">
                <a:solidFill>
                  <a:prstClr val="black"/>
                </a:solidFill>
                <a:latin typeface="Candara" panose="020E0502030303020204" pitchFamily="34" charset="0"/>
              </a:rPr>
              <a:t> </a:t>
            </a:r>
            <a:r>
              <a:rPr lang="es-AR" sz="2800" b="0" spc="0" dirty="0" err="1">
                <a:solidFill>
                  <a:prstClr val="black"/>
                </a:solidFill>
                <a:latin typeface="Candara" panose="020E0502030303020204" pitchFamily="34" charset="0"/>
              </a:rPr>
              <a:t>had</a:t>
            </a:r>
            <a:r>
              <a:rPr lang="es-AR" sz="2800" b="0" spc="0" dirty="0">
                <a:solidFill>
                  <a:prstClr val="black"/>
                </a:solidFill>
                <a:latin typeface="Candara" panose="020E0502030303020204" pitchFamily="34" charset="0"/>
              </a:rPr>
              <a:t> </a:t>
            </a:r>
            <a:r>
              <a:rPr lang="es-AR" sz="2800" b="0" spc="0" dirty="0" err="1">
                <a:solidFill>
                  <a:prstClr val="black"/>
                </a:solidFill>
                <a:latin typeface="Candara" panose="020E0502030303020204" pitchFamily="34" charset="0"/>
              </a:rPr>
              <a:t>to</a:t>
            </a:r>
            <a:r>
              <a:rPr lang="es-AR" sz="2800" b="0" spc="0" dirty="0">
                <a:solidFill>
                  <a:prstClr val="black"/>
                </a:solidFill>
                <a:latin typeface="Candara" panose="020E0502030303020204" pitchFamily="34" charset="0"/>
              </a:rPr>
              <a:t> </a:t>
            </a:r>
            <a:r>
              <a:rPr lang="es-AR" sz="2800" b="0" spc="0" dirty="0" err="1">
                <a:solidFill>
                  <a:prstClr val="black"/>
                </a:solidFill>
                <a:latin typeface="Candara" panose="020E0502030303020204" pitchFamily="34" charset="0"/>
              </a:rPr>
              <a:t>pay</a:t>
            </a:r>
            <a:r>
              <a:rPr lang="es-AR" sz="2800" b="0" spc="0" dirty="0">
                <a:solidFill>
                  <a:prstClr val="black"/>
                </a:solidFill>
                <a:latin typeface="Candara" panose="020E0502030303020204" pitchFamily="34" charset="0"/>
              </a:rPr>
              <a:t> a </a:t>
            </a:r>
            <a:r>
              <a:rPr lang="es-AR" sz="2800" b="0" spc="0" dirty="0" err="1">
                <a:solidFill>
                  <a:prstClr val="black"/>
                </a:solidFill>
                <a:latin typeface="Candara" panose="020E0502030303020204" pitchFamily="34" charset="0"/>
              </a:rPr>
              <a:t>consulting</a:t>
            </a:r>
            <a:r>
              <a:rPr lang="es-AR" sz="2800" b="0" spc="0" dirty="0">
                <a:solidFill>
                  <a:prstClr val="black"/>
                </a:solidFill>
                <a:latin typeface="Candara" panose="020E0502030303020204" pitchFamily="34" charset="0"/>
              </a:rPr>
              <a:t> </a:t>
            </a:r>
            <a:r>
              <a:rPr lang="es-AR" sz="2800" b="0" spc="0" dirty="0" err="1">
                <a:solidFill>
                  <a:prstClr val="black"/>
                </a:solidFill>
                <a:latin typeface="Candara" panose="020E0502030303020204" pitchFamily="34" charset="0"/>
              </a:rPr>
              <a:t>firm</a:t>
            </a:r>
            <a:r>
              <a:rPr lang="es-AR" sz="2800" b="0" spc="0" dirty="0">
                <a:solidFill>
                  <a:prstClr val="black"/>
                </a:solidFill>
                <a:latin typeface="Candara" panose="020E0502030303020204" pitchFamily="34" charset="0"/>
              </a:rPr>
              <a:t>, </a:t>
            </a:r>
            <a:r>
              <a:rPr lang="en-US" sz="2800" b="0" spc="0" dirty="0">
                <a:solidFill>
                  <a:prstClr val="black"/>
                </a:solidFill>
                <a:latin typeface="Candara" panose="020E0502030303020204" pitchFamily="34" charset="0"/>
              </a:rPr>
              <a:t>&gt; $100,000</a:t>
            </a:r>
          </a:p>
          <a:p>
            <a:pPr defTabSz="914217" hangingPunct="0"/>
            <a:endParaRPr lang="en-US" sz="1250" kern="0" spc="313" dirty="0">
              <a:latin typeface="Noto Sans"/>
              <a:sym typeface="Noto Sans"/>
            </a:endParaRPr>
          </a:p>
        </p:txBody>
      </p:sp>
      <p:sp>
        <p:nvSpPr>
          <p:cNvPr id="574" name="PERSPECTIVE GROWTH"/>
          <p:cNvSpPr/>
          <p:nvPr/>
        </p:nvSpPr>
        <p:spPr>
          <a:xfrm>
            <a:off x="5465521" y="4404723"/>
            <a:ext cx="46231" cy="284693"/>
          </a:xfrm>
          <a:prstGeom prst="rect">
            <a:avLst/>
          </a:prstGeom>
          <a:ln w="12700">
            <a:miter lim="400000"/>
          </a:ln>
          <a:extLst>
            <a:ext uri="{C572A759-6A51-4108-AA02-DFA0A04FC94B}">
              <ma14:wrappingTextBoxFlag xmlns="" xmlns:ma14="http://schemas.microsoft.com/office/mac/drawingml/2011/main" val="1"/>
            </a:ext>
          </a:extLst>
        </p:spPr>
        <p:txBody>
          <a:bodyPr wrap="none" lIns="22860" rIns="22860">
            <a:spAutoFit/>
          </a:bodyPr>
          <a:lstStyle>
            <a:lvl1pPr algn="l">
              <a:lnSpc>
                <a:spcPct val="100000"/>
              </a:lnSpc>
              <a:defRPr sz="2500" b="1" spc="625">
                <a:solidFill>
                  <a:srgbClr val="005480"/>
                </a:solidFill>
              </a:defRPr>
            </a:lvl1pPr>
          </a:lstStyle>
          <a:p>
            <a:pPr defTabSz="914217" hangingPunct="0"/>
            <a:endParaRPr sz="1250" kern="0" spc="313" dirty="0">
              <a:latin typeface="Noto Sans"/>
              <a:sym typeface="Noto Sans"/>
            </a:endParaRPr>
          </a:p>
        </p:txBody>
      </p:sp>
      <p:pic>
        <p:nvPicPr>
          <p:cNvPr id="2" name="Picture 1">
            <a:extLst>
              <a:ext uri="{FF2B5EF4-FFF2-40B4-BE49-F238E27FC236}">
                <a16:creationId xmlns:a16="http://schemas.microsoft.com/office/drawing/2014/main" id="{025E0B30-1075-4239-980E-8091074261F0}"/>
              </a:ext>
            </a:extLst>
          </p:cNvPr>
          <p:cNvPicPr>
            <a:picLocks noChangeAspect="1"/>
          </p:cNvPicPr>
          <p:nvPr/>
        </p:nvPicPr>
        <p:blipFill>
          <a:blip r:embed="rId2"/>
          <a:stretch>
            <a:fillRect/>
          </a:stretch>
        </p:blipFill>
        <p:spPr>
          <a:xfrm>
            <a:off x="1078001" y="316516"/>
            <a:ext cx="4115157" cy="5358848"/>
          </a:xfrm>
          <a:prstGeom prst="rect">
            <a:avLst/>
          </a:prstGeom>
        </p:spPr>
      </p:pic>
    </p:spTree>
    <p:extLst>
      <p:ext uri="{BB962C8B-B14F-4D97-AF65-F5344CB8AC3E}">
        <p14:creationId xmlns:p14="http://schemas.microsoft.com/office/powerpoint/2010/main" val="233736237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BBB8-15E5-4702-995E-DEFB41B30649}"/>
              </a:ext>
            </a:extLst>
          </p:cNvPr>
          <p:cNvSpPr>
            <a:spLocks noGrp="1"/>
          </p:cNvSpPr>
          <p:nvPr>
            <p:ph type="title"/>
          </p:nvPr>
        </p:nvSpPr>
        <p:spPr/>
        <p:txBody>
          <a:bodyPr/>
          <a:lstStyle/>
          <a:p>
            <a:r>
              <a:rPr lang="en-US" dirty="0"/>
              <a:t>WHAT DO THESE HAVE IN COMMON?</a:t>
            </a:r>
          </a:p>
        </p:txBody>
      </p:sp>
      <p:pic>
        <p:nvPicPr>
          <p:cNvPr id="4" name="Content Placeholder 3">
            <a:extLst>
              <a:ext uri="{FF2B5EF4-FFF2-40B4-BE49-F238E27FC236}">
                <a16:creationId xmlns:a16="http://schemas.microsoft.com/office/drawing/2014/main" id="{FC9987C2-782F-4E47-8F7E-CEF82CB58FB6}"/>
              </a:ext>
            </a:extLst>
          </p:cNvPr>
          <p:cNvPicPr>
            <a:picLocks noGrp="1" noChangeAspect="1"/>
          </p:cNvPicPr>
          <p:nvPr>
            <p:ph sz="half" idx="1"/>
          </p:nvPr>
        </p:nvPicPr>
        <p:blipFill>
          <a:blip r:embed="rId3"/>
          <a:stretch>
            <a:fillRect/>
          </a:stretch>
        </p:blipFill>
        <p:spPr>
          <a:xfrm>
            <a:off x="838200" y="2570282"/>
            <a:ext cx="5181600" cy="2862024"/>
          </a:xfrm>
          <a:prstGeom prst="rect">
            <a:avLst/>
          </a:prstGeom>
        </p:spPr>
      </p:pic>
      <p:pic>
        <p:nvPicPr>
          <p:cNvPr id="6" name="Content Placeholder 5">
            <a:extLst>
              <a:ext uri="{FF2B5EF4-FFF2-40B4-BE49-F238E27FC236}">
                <a16:creationId xmlns:a16="http://schemas.microsoft.com/office/drawing/2014/main" id="{5D2AB1EE-E9E5-4B9B-A404-B913D0951C2E}"/>
              </a:ext>
            </a:extLst>
          </p:cNvPr>
          <p:cNvPicPr>
            <a:picLocks noGrp="1" noChangeAspect="1"/>
          </p:cNvPicPr>
          <p:nvPr>
            <p:ph sz="half" idx="2"/>
          </p:nvPr>
        </p:nvPicPr>
        <p:blipFill>
          <a:blip r:embed="rId4"/>
          <a:stretch>
            <a:fillRect/>
          </a:stretch>
        </p:blipFill>
        <p:spPr>
          <a:xfrm>
            <a:off x="6172200" y="1773381"/>
            <a:ext cx="5181600" cy="3886200"/>
          </a:xfrm>
          <a:prstGeom prst="rect">
            <a:avLst/>
          </a:prstGeom>
        </p:spPr>
      </p:pic>
      <p:sp>
        <p:nvSpPr>
          <p:cNvPr id="7" name="TextBox 6">
            <a:extLst>
              <a:ext uri="{FF2B5EF4-FFF2-40B4-BE49-F238E27FC236}">
                <a16:creationId xmlns:a16="http://schemas.microsoft.com/office/drawing/2014/main" id="{90F9A69D-8853-420A-9E4B-F338EF4972CC}"/>
              </a:ext>
            </a:extLst>
          </p:cNvPr>
          <p:cNvSpPr txBox="1"/>
          <p:nvPr/>
        </p:nvSpPr>
        <p:spPr>
          <a:xfrm>
            <a:off x="1259174" y="5260856"/>
            <a:ext cx="3799502" cy="954107"/>
          </a:xfrm>
          <a:prstGeom prst="rect">
            <a:avLst/>
          </a:prstGeom>
          <a:noFill/>
        </p:spPr>
        <p:txBody>
          <a:bodyPr wrap="none" rtlCol="0">
            <a:spAutoFit/>
          </a:bodyPr>
          <a:lstStyle/>
          <a:p>
            <a:endParaRPr lang="en-US" sz="2800" dirty="0"/>
          </a:p>
          <a:p>
            <a:r>
              <a:rPr lang="en-US" sz="2800" dirty="0"/>
              <a:t>Present in 119 countries </a:t>
            </a:r>
          </a:p>
        </p:txBody>
      </p:sp>
      <p:sp>
        <p:nvSpPr>
          <p:cNvPr id="8" name="TextBox 7">
            <a:extLst>
              <a:ext uri="{FF2B5EF4-FFF2-40B4-BE49-F238E27FC236}">
                <a16:creationId xmlns:a16="http://schemas.microsoft.com/office/drawing/2014/main" id="{2A5A277C-D096-459A-85E6-96BB2519F9D4}"/>
              </a:ext>
            </a:extLst>
          </p:cNvPr>
          <p:cNvSpPr txBox="1"/>
          <p:nvPr/>
        </p:nvSpPr>
        <p:spPr>
          <a:xfrm>
            <a:off x="7390151" y="5742274"/>
            <a:ext cx="3717749" cy="523220"/>
          </a:xfrm>
          <a:prstGeom prst="rect">
            <a:avLst/>
          </a:prstGeom>
          <a:noFill/>
        </p:spPr>
        <p:txBody>
          <a:bodyPr wrap="none" rtlCol="0">
            <a:spAutoFit/>
          </a:bodyPr>
          <a:lstStyle/>
          <a:p>
            <a:r>
              <a:rPr lang="en-US" sz="2800" dirty="0"/>
              <a:t>Present in 208 countries</a:t>
            </a:r>
          </a:p>
        </p:txBody>
      </p:sp>
      <p:sp>
        <p:nvSpPr>
          <p:cNvPr id="3" name="TextBox 2">
            <a:extLst>
              <a:ext uri="{FF2B5EF4-FFF2-40B4-BE49-F238E27FC236}">
                <a16:creationId xmlns:a16="http://schemas.microsoft.com/office/drawing/2014/main" id="{D3A1ECB0-5866-4B9D-A5C5-EF8CB77AD251}"/>
              </a:ext>
            </a:extLst>
          </p:cNvPr>
          <p:cNvSpPr txBox="1"/>
          <p:nvPr/>
        </p:nvSpPr>
        <p:spPr>
          <a:xfrm>
            <a:off x="3905250" y="1790700"/>
            <a:ext cx="4110421" cy="584775"/>
          </a:xfrm>
          <a:prstGeom prst="rect">
            <a:avLst/>
          </a:prstGeom>
          <a:noFill/>
        </p:spPr>
        <p:txBody>
          <a:bodyPr wrap="none" rtlCol="0">
            <a:spAutoFit/>
          </a:bodyPr>
          <a:lstStyle/>
          <a:p>
            <a:r>
              <a:rPr lang="en-US" sz="3200" b="1" dirty="0"/>
              <a:t>World-wide operations</a:t>
            </a:r>
          </a:p>
        </p:txBody>
      </p:sp>
      <p:pic>
        <p:nvPicPr>
          <p:cNvPr id="9" name="170616-Symbol-R-Circular-Black-240.png" descr="170616-Symbol-R-Circular-Black-240.png">
            <a:extLst>
              <a:ext uri="{FF2B5EF4-FFF2-40B4-BE49-F238E27FC236}">
                <a16:creationId xmlns:a16="http://schemas.microsoft.com/office/drawing/2014/main" id="{8CCFA7B9-9016-4E38-9D22-8F50F50B9DC9}"/>
              </a:ext>
            </a:extLst>
          </p:cNvPr>
          <p:cNvPicPr>
            <a:picLocks noChangeAspect="1"/>
          </p:cNvPicPr>
          <p:nvPr/>
        </p:nvPicPr>
        <p:blipFill>
          <a:blip r:embed="rId5"/>
          <a:stretch>
            <a:fillRect/>
          </a:stretch>
        </p:blipFill>
        <p:spPr>
          <a:xfrm>
            <a:off x="10131425" y="190500"/>
            <a:ext cx="1714500" cy="1714500"/>
          </a:xfrm>
          <a:prstGeom prst="rect">
            <a:avLst/>
          </a:prstGeom>
          <a:ln w="12700">
            <a:miter lim="400000"/>
          </a:ln>
        </p:spPr>
      </p:pic>
    </p:spTree>
    <p:extLst>
      <p:ext uri="{BB962C8B-B14F-4D97-AF65-F5344CB8AC3E}">
        <p14:creationId xmlns:p14="http://schemas.microsoft.com/office/powerpoint/2010/main" val="3393763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BBB8-15E5-4702-995E-DEFB41B30649}"/>
              </a:ext>
            </a:extLst>
          </p:cNvPr>
          <p:cNvSpPr>
            <a:spLocks noGrp="1"/>
          </p:cNvSpPr>
          <p:nvPr>
            <p:ph type="title"/>
          </p:nvPr>
        </p:nvSpPr>
        <p:spPr/>
        <p:txBody>
          <a:bodyPr/>
          <a:lstStyle/>
          <a:p>
            <a:r>
              <a:rPr lang="en-US" dirty="0"/>
              <a:t>WHAT DO THESE HAVE IN COMMON?</a:t>
            </a:r>
          </a:p>
        </p:txBody>
      </p:sp>
      <p:pic>
        <p:nvPicPr>
          <p:cNvPr id="4" name="Content Placeholder 3">
            <a:extLst>
              <a:ext uri="{FF2B5EF4-FFF2-40B4-BE49-F238E27FC236}">
                <a16:creationId xmlns:a16="http://schemas.microsoft.com/office/drawing/2014/main" id="{FC9987C2-782F-4E47-8F7E-CEF82CB58FB6}"/>
              </a:ext>
            </a:extLst>
          </p:cNvPr>
          <p:cNvPicPr>
            <a:picLocks noGrp="1" noChangeAspect="1"/>
          </p:cNvPicPr>
          <p:nvPr>
            <p:ph sz="half" idx="1"/>
          </p:nvPr>
        </p:nvPicPr>
        <p:blipFill>
          <a:blip r:embed="rId3"/>
          <a:stretch>
            <a:fillRect/>
          </a:stretch>
        </p:blipFill>
        <p:spPr>
          <a:xfrm>
            <a:off x="838200" y="2570282"/>
            <a:ext cx="5181600" cy="2862024"/>
          </a:xfrm>
          <a:prstGeom prst="rect">
            <a:avLst/>
          </a:prstGeom>
        </p:spPr>
      </p:pic>
      <p:pic>
        <p:nvPicPr>
          <p:cNvPr id="6" name="Content Placeholder 5">
            <a:extLst>
              <a:ext uri="{FF2B5EF4-FFF2-40B4-BE49-F238E27FC236}">
                <a16:creationId xmlns:a16="http://schemas.microsoft.com/office/drawing/2014/main" id="{5D2AB1EE-E9E5-4B9B-A404-B913D0951C2E}"/>
              </a:ext>
            </a:extLst>
          </p:cNvPr>
          <p:cNvPicPr>
            <a:picLocks noGrp="1" noChangeAspect="1"/>
          </p:cNvPicPr>
          <p:nvPr>
            <p:ph sz="half" idx="2"/>
          </p:nvPr>
        </p:nvPicPr>
        <p:blipFill>
          <a:blip r:embed="rId4"/>
          <a:stretch>
            <a:fillRect/>
          </a:stretch>
        </p:blipFill>
        <p:spPr>
          <a:xfrm>
            <a:off x="6172200" y="1773381"/>
            <a:ext cx="5181600" cy="3886200"/>
          </a:xfrm>
          <a:prstGeom prst="rect">
            <a:avLst/>
          </a:prstGeom>
        </p:spPr>
      </p:pic>
      <p:sp>
        <p:nvSpPr>
          <p:cNvPr id="7" name="TextBox 6">
            <a:extLst>
              <a:ext uri="{FF2B5EF4-FFF2-40B4-BE49-F238E27FC236}">
                <a16:creationId xmlns:a16="http://schemas.microsoft.com/office/drawing/2014/main" id="{90F9A69D-8853-420A-9E4B-F338EF4972CC}"/>
              </a:ext>
            </a:extLst>
          </p:cNvPr>
          <p:cNvSpPr txBox="1"/>
          <p:nvPr/>
        </p:nvSpPr>
        <p:spPr>
          <a:xfrm>
            <a:off x="1259174" y="5432306"/>
            <a:ext cx="3912802" cy="954107"/>
          </a:xfrm>
          <a:prstGeom prst="rect">
            <a:avLst/>
          </a:prstGeom>
          <a:noFill/>
        </p:spPr>
        <p:txBody>
          <a:bodyPr wrap="none" rtlCol="0">
            <a:spAutoFit/>
          </a:bodyPr>
          <a:lstStyle/>
          <a:p>
            <a:r>
              <a:rPr lang="en-US" sz="2800" dirty="0"/>
              <a:t>36,899 outlets worldwide</a:t>
            </a:r>
          </a:p>
          <a:p>
            <a:r>
              <a:rPr lang="en-US" sz="2800" dirty="0"/>
              <a:t>375,000+ employees</a:t>
            </a:r>
          </a:p>
        </p:txBody>
      </p:sp>
      <p:sp>
        <p:nvSpPr>
          <p:cNvPr id="8" name="TextBox 7">
            <a:extLst>
              <a:ext uri="{FF2B5EF4-FFF2-40B4-BE49-F238E27FC236}">
                <a16:creationId xmlns:a16="http://schemas.microsoft.com/office/drawing/2014/main" id="{2A5A277C-D096-459A-85E6-96BB2519F9D4}"/>
              </a:ext>
            </a:extLst>
          </p:cNvPr>
          <p:cNvSpPr txBox="1"/>
          <p:nvPr/>
        </p:nvSpPr>
        <p:spPr>
          <a:xfrm>
            <a:off x="7390151" y="5742274"/>
            <a:ext cx="3912802" cy="954107"/>
          </a:xfrm>
          <a:prstGeom prst="rect">
            <a:avLst/>
          </a:prstGeom>
          <a:noFill/>
        </p:spPr>
        <p:txBody>
          <a:bodyPr wrap="none" rtlCol="0">
            <a:spAutoFit/>
          </a:bodyPr>
          <a:lstStyle/>
          <a:p>
            <a:r>
              <a:rPr lang="en-US" sz="2800" dirty="0"/>
              <a:t>91,410 outlets worldwide</a:t>
            </a:r>
          </a:p>
          <a:p>
            <a:r>
              <a:rPr lang="en-US" sz="2800" dirty="0"/>
              <a:t>300,000+ employees</a:t>
            </a:r>
          </a:p>
        </p:txBody>
      </p:sp>
      <p:pic>
        <p:nvPicPr>
          <p:cNvPr id="9" name="170616-Symbol-R-Circular-Black-240.png" descr="170616-Symbol-R-Circular-Black-240.png">
            <a:extLst>
              <a:ext uri="{FF2B5EF4-FFF2-40B4-BE49-F238E27FC236}">
                <a16:creationId xmlns:a16="http://schemas.microsoft.com/office/drawing/2014/main" id="{A83C4E9B-56B0-4361-BA6A-54A8FEA3E61E}"/>
              </a:ext>
            </a:extLst>
          </p:cNvPr>
          <p:cNvPicPr>
            <a:picLocks noChangeAspect="1"/>
          </p:cNvPicPr>
          <p:nvPr/>
        </p:nvPicPr>
        <p:blipFill>
          <a:blip r:embed="rId5"/>
          <a:stretch>
            <a:fillRect/>
          </a:stretch>
        </p:blipFill>
        <p:spPr>
          <a:xfrm>
            <a:off x="10131425" y="190500"/>
            <a:ext cx="1714500" cy="1714500"/>
          </a:xfrm>
          <a:prstGeom prst="rect">
            <a:avLst/>
          </a:prstGeom>
          <a:ln w="12700">
            <a:miter lim="400000"/>
          </a:ln>
        </p:spPr>
      </p:pic>
    </p:spTree>
    <p:extLst>
      <p:ext uri="{BB962C8B-B14F-4D97-AF65-F5344CB8AC3E}">
        <p14:creationId xmlns:p14="http://schemas.microsoft.com/office/powerpoint/2010/main" val="2362726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BBB8-15E5-4702-995E-DEFB41B30649}"/>
              </a:ext>
            </a:extLst>
          </p:cNvPr>
          <p:cNvSpPr>
            <a:spLocks noGrp="1"/>
          </p:cNvSpPr>
          <p:nvPr>
            <p:ph type="title"/>
          </p:nvPr>
        </p:nvSpPr>
        <p:spPr>
          <a:xfrm>
            <a:off x="762000" y="290612"/>
            <a:ext cx="10515600" cy="1325563"/>
          </a:xfrm>
        </p:spPr>
        <p:txBody>
          <a:bodyPr/>
          <a:lstStyle/>
          <a:p>
            <a:r>
              <a:rPr lang="en-US" dirty="0"/>
              <a:t>BOTH ARE “FRANCHISE OPERATIONS”</a:t>
            </a:r>
          </a:p>
        </p:txBody>
      </p:sp>
      <p:pic>
        <p:nvPicPr>
          <p:cNvPr id="4" name="Content Placeholder 3">
            <a:extLst>
              <a:ext uri="{FF2B5EF4-FFF2-40B4-BE49-F238E27FC236}">
                <a16:creationId xmlns:a16="http://schemas.microsoft.com/office/drawing/2014/main" id="{FC9987C2-782F-4E47-8F7E-CEF82CB58FB6}"/>
              </a:ext>
            </a:extLst>
          </p:cNvPr>
          <p:cNvPicPr>
            <a:picLocks noGrp="1" noChangeAspect="1"/>
          </p:cNvPicPr>
          <p:nvPr>
            <p:ph sz="half" idx="1"/>
          </p:nvPr>
        </p:nvPicPr>
        <p:blipFill>
          <a:blip r:embed="rId3"/>
          <a:stretch>
            <a:fillRect/>
          </a:stretch>
        </p:blipFill>
        <p:spPr>
          <a:xfrm>
            <a:off x="838200" y="2570282"/>
            <a:ext cx="5181600" cy="2862024"/>
          </a:xfrm>
          <a:prstGeom prst="rect">
            <a:avLst/>
          </a:prstGeom>
        </p:spPr>
      </p:pic>
      <p:pic>
        <p:nvPicPr>
          <p:cNvPr id="6" name="Content Placeholder 5">
            <a:extLst>
              <a:ext uri="{FF2B5EF4-FFF2-40B4-BE49-F238E27FC236}">
                <a16:creationId xmlns:a16="http://schemas.microsoft.com/office/drawing/2014/main" id="{5D2AB1EE-E9E5-4B9B-A404-B913D0951C2E}"/>
              </a:ext>
            </a:extLst>
          </p:cNvPr>
          <p:cNvPicPr>
            <a:picLocks noGrp="1" noChangeAspect="1"/>
          </p:cNvPicPr>
          <p:nvPr>
            <p:ph sz="half" idx="2"/>
          </p:nvPr>
        </p:nvPicPr>
        <p:blipFill>
          <a:blip r:embed="rId4"/>
          <a:stretch>
            <a:fillRect/>
          </a:stretch>
        </p:blipFill>
        <p:spPr>
          <a:xfrm>
            <a:off x="6172200" y="1773381"/>
            <a:ext cx="5181600" cy="3886200"/>
          </a:xfrm>
          <a:prstGeom prst="rect">
            <a:avLst/>
          </a:prstGeom>
        </p:spPr>
      </p:pic>
      <p:sp>
        <p:nvSpPr>
          <p:cNvPr id="7" name="TextBox 6">
            <a:extLst>
              <a:ext uri="{FF2B5EF4-FFF2-40B4-BE49-F238E27FC236}">
                <a16:creationId xmlns:a16="http://schemas.microsoft.com/office/drawing/2014/main" id="{90F9A69D-8853-420A-9E4B-F338EF4972CC}"/>
              </a:ext>
            </a:extLst>
          </p:cNvPr>
          <p:cNvSpPr txBox="1"/>
          <p:nvPr/>
        </p:nvSpPr>
        <p:spPr>
          <a:xfrm>
            <a:off x="1259174" y="5432306"/>
            <a:ext cx="3912802" cy="954107"/>
          </a:xfrm>
          <a:prstGeom prst="rect">
            <a:avLst/>
          </a:prstGeom>
          <a:noFill/>
        </p:spPr>
        <p:txBody>
          <a:bodyPr wrap="none" rtlCol="0">
            <a:spAutoFit/>
          </a:bodyPr>
          <a:lstStyle/>
          <a:p>
            <a:r>
              <a:rPr lang="en-US" sz="2800" dirty="0"/>
              <a:t>36,899 outlets worldwide</a:t>
            </a:r>
          </a:p>
          <a:p>
            <a:r>
              <a:rPr lang="en-US" sz="2800" dirty="0"/>
              <a:t>375,000+ employees</a:t>
            </a:r>
          </a:p>
        </p:txBody>
      </p:sp>
      <p:sp>
        <p:nvSpPr>
          <p:cNvPr id="8" name="TextBox 7">
            <a:extLst>
              <a:ext uri="{FF2B5EF4-FFF2-40B4-BE49-F238E27FC236}">
                <a16:creationId xmlns:a16="http://schemas.microsoft.com/office/drawing/2014/main" id="{2A5A277C-D096-459A-85E6-96BB2519F9D4}"/>
              </a:ext>
            </a:extLst>
          </p:cNvPr>
          <p:cNvSpPr txBox="1"/>
          <p:nvPr/>
        </p:nvSpPr>
        <p:spPr>
          <a:xfrm>
            <a:off x="7390151" y="5742274"/>
            <a:ext cx="3912802" cy="954107"/>
          </a:xfrm>
          <a:prstGeom prst="rect">
            <a:avLst/>
          </a:prstGeom>
          <a:noFill/>
        </p:spPr>
        <p:txBody>
          <a:bodyPr wrap="none" rtlCol="0">
            <a:spAutoFit/>
          </a:bodyPr>
          <a:lstStyle/>
          <a:p>
            <a:r>
              <a:rPr lang="en-US" sz="2800" dirty="0"/>
              <a:t>91,410 outlets worldwide</a:t>
            </a:r>
          </a:p>
          <a:p>
            <a:r>
              <a:rPr lang="en-US" sz="2800" dirty="0"/>
              <a:t>300,000+ employees</a:t>
            </a:r>
          </a:p>
        </p:txBody>
      </p:sp>
      <p:pic>
        <p:nvPicPr>
          <p:cNvPr id="9" name="170616-Symbol-R-Circular-Black-240.png" descr="170616-Symbol-R-Circular-Black-240.png">
            <a:extLst>
              <a:ext uri="{FF2B5EF4-FFF2-40B4-BE49-F238E27FC236}">
                <a16:creationId xmlns:a16="http://schemas.microsoft.com/office/drawing/2014/main" id="{61914F68-1C0B-4528-AEA8-2B46B9BFECBC}"/>
              </a:ext>
            </a:extLst>
          </p:cNvPr>
          <p:cNvPicPr>
            <a:picLocks noChangeAspect="1"/>
          </p:cNvPicPr>
          <p:nvPr/>
        </p:nvPicPr>
        <p:blipFill>
          <a:blip r:embed="rId5"/>
          <a:stretch>
            <a:fillRect/>
          </a:stretch>
        </p:blipFill>
        <p:spPr>
          <a:xfrm>
            <a:off x="10131425" y="190500"/>
            <a:ext cx="1714500" cy="1714500"/>
          </a:xfrm>
          <a:prstGeom prst="rect">
            <a:avLst/>
          </a:prstGeom>
          <a:ln w="12700">
            <a:miter lim="400000"/>
          </a:ln>
        </p:spPr>
      </p:pic>
    </p:spTree>
    <p:extLst>
      <p:ext uri="{BB962C8B-B14F-4D97-AF65-F5344CB8AC3E}">
        <p14:creationId xmlns:p14="http://schemas.microsoft.com/office/powerpoint/2010/main" val="3049828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DCEFC5-6F64-46DE-94F9-8DCF0C2C5303}"/>
              </a:ext>
            </a:extLst>
          </p:cNvPr>
          <p:cNvPicPr>
            <a:picLocks noChangeAspect="1"/>
          </p:cNvPicPr>
          <p:nvPr/>
        </p:nvPicPr>
        <p:blipFill>
          <a:blip r:embed="rId3"/>
          <a:stretch>
            <a:fillRect/>
          </a:stretch>
        </p:blipFill>
        <p:spPr>
          <a:xfrm>
            <a:off x="2171701" y="-1107087"/>
            <a:ext cx="8315324" cy="961166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2D5731D5-A153-473F-AB07-344D2BB16FC6}"/>
                  </a:ext>
                </a:extLst>
              </p14:cNvPr>
              <p14:cNvContentPartPr/>
              <p14:nvPr/>
            </p14:nvContentPartPr>
            <p14:xfrm>
              <a:off x="7590477" y="1647643"/>
              <a:ext cx="793800" cy="14040"/>
            </p14:xfrm>
          </p:contentPart>
        </mc:Choice>
        <mc:Fallback xmlns="">
          <p:pic>
            <p:nvPicPr>
              <p:cNvPr id="4" name="Ink 3">
                <a:extLst>
                  <a:ext uri="{FF2B5EF4-FFF2-40B4-BE49-F238E27FC236}">
                    <a16:creationId xmlns:a16="http://schemas.microsoft.com/office/drawing/2014/main" id="{2D5731D5-A153-473F-AB07-344D2BB16FC6}"/>
                  </a:ext>
                </a:extLst>
              </p:cNvPr>
              <p:cNvPicPr/>
              <p:nvPr/>
            </p:nvPicPr>
            <p:blipFill>
              <a:blip r:embed="rId5"/>
              <a:stretch>
                <a:fillRect/>
              </a:stretch>
            </p:blipFill>
            <p:spPr>
              <a:xfrm>
                <a:off x="7554477" y="1575643"/>
                <a:ext cx="86544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90E34B4-3440-408F-ADB3-3593CDDAF80F}"/>
                  </a:ext>
                </a:extLst>
              </p14:cNvPr>
              <p14:cNvContentPartPr/>
              <p14:nvPr/>
            </p14:nvContentPartPr>
            <p14:xfrm>
              <a:off x="3191277" y="1815043"/>
              <a:ext cx="5203800" cy="116640"/>
            </p14:xfrm>
          </p:contentPart>
        </mc:Choice>
        <mc:Fallback xmlns="">
          <p:pic>
            <p:nvPicPr>
              <p:cNvPr id="5" name="Ink 4">
                <a:extLst>
                  <a:ext uri="{FF2B5EF4-FFF2-40B4-BE49-F238E27FC236}">
                    <a16:creationId xmlns:a16="http://schemas.microsoft.com/office/drawing/2014/main" id="{390E34B4-3440-408F-ADB3-3593CDDAF80F}"/>
                  </a:ext>
                </a:extLst>
              </p:cNvPr>
              <p:cNvPicPr/>
              <p:nvPr/>
            </p:nvPicPr>
            <p:blipFill>
              <a:blip r:embed="rId7"/>
              <a:stretch>
                <a:fillRect/>
              </a:stretch>
            </p:blipFill>
            <p:spPr>
              <a:xfrm>
                <a:off x="3155277" y="1743043"/>
                <a:ext cx="527544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EEEDC18F-FD62-49B1-808A-A7A2993526BB}"/>
                  </a:ext>
                </a:extLst>
              </p14:cNvPr>
              <p14:cNvContentPartPr/>
              <p14:nvPr/>
            </p14:nvContentPartPr>
            <p14:xfrm>
              <a:off x="3169317" y="2015923"/>
              <a:ext cx="1234080" cy="50040"/>
            </p14:xfrm>
          </p:contentPart>
        </mc:Choice>
        <mc:Fallback xmlns="">
          <p:pic>
            <p:nvPicPr>
              <p:cNvPr id="7" name="Ink 6">
                <a:extLst>
                  <a:ext uri="{FF2B5EF4-FFF2-40B4-BE49-F238E27FC236}">
                    <a16:creationId xmlns:a16="http://schemas.microsoft.com/office/drawing/2014/main" id="{EEEDC18F-FD62-49B1-808A-A7A2993526BB}"/>
                  </a:ext>
                </a:extLst>
              </p:cNvPr>
              <p:cNvPicPr/>
              <p:nvPr/>
            </p:nvPicPr>
            <p:blipFill>
              <a:blip r:embed="rId9"/>
              <a:stretch>
                <a:fillRect/>
              </a:stretch>
            </p:blipFill>
            <p:spPr>
              <a:xfrm>
                <a:off x="3133317" y="1943923"/>
                <a:ext cx="130572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0C38587F-DC86-47D7-8EA9-A4DA34406DB7}"/>
                  </a:ext>
                </a:extLst>
              </p14:cNvPr>
              <p14:cNvContentPartPr/>
              <p14:nvPr/>
            </p14:nvContentPartPr>
            <p14:xfrm>
              <a:off x="5695797" y="2392123"/>
              <a:ext cx="2680920" cy="112320"/>
            </p14:xfrm>
          </p:contentPart>
        </mc:Choice>
        <mc:Fallback xmlns="">
          <p:pic>
            <p:nvPicPr>
              <p:cNvPr id="8" name="Ink 7">
                <a:extLst>
                  <a:ext uri="{FF2B5EF4-FFF2-40B4-BE49-F238E27FC236}">
                    <a16:creationId xmlns:a16="http://schemas.microsoft.com/office/drawing/2014/main" id="{0C38587F-DC86-47D7-8EA9-A4DA34406DB7}"/>
                  </a:ext>
                </a:extLst>
              </p:cNvPr>
              <p:cNvPicPr/>
              <p:nvPr/>
            </p:nvPicPr>
            <p:blipFill>
              <a:blip r:embed="rId11"/>
              <a:stretch>
                <a:fillRect/>
              </a:stretch>
            </p:blipFill>
            <p:spPr>
              <a:xfrm>
                <a:off x="5659797" y="2320123"/>
                <a:ext cx="275256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649785EC-EAFD-4BC1-B6CD-DE957A36F5E7}"/>
                  </a:ext>
                </a:extLst>
              </p14:cNvPr>
              <p14:cNvContentPartPr/>
              <p14:nvPr/>
            </p14:nvContentPartPr>
            <p14:xfrm>
              <a:off x="8100957" y="2662483"/>
              <a:ext cx="298080" cy="360"/>
            </p14:xfrm>
          </p:contentPart>
        </mc:Choice>
        <mc:Fallback xmlns="">
          <p:pic>
            <p:nvPicPr>
              <p:cNvPr id="9" name="Ink 8">
                <a:extLst>
                  <a:ext uri="{FF2B5EF4-FFF2-40B4-BE49-F238E27FC236}">
                    <a16:creationId xmlns:a16="http://schemas.microsoft.com/office/drawing/2014/main" id="{649785EC-EAFD-4BC1-B6CD-DE957A36F5E7}"/>
                  </a:ext>
                </a:extLst>
              </p:cNvPr>
              <p:cNvPicPr/>
              <p:nvPr/>
            </p:nvPicPr>
            <p:blipFill>
              <a:blip r:embed="rId13"/>
              <a:stretch>
                <a:fillRect/>
              </a:stretch>
            </p:blipFill>
            <p:spPr>
              <a:xfrm>
                <a:off x="8064957" y="2590483"/>
                <a:ext cx="3697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F5BB9F2B-1CBB-45B5-BD56-11329552F887}"/>
                  </a:ext>
                </a:extLst>
              </p14:cNvPr>
              <p14:cNvContentPartPr/>
              <p14:nvPr/>
            </p14:nvContentPartPr>
            <p14:xfrm>
              <a:off x="3187677" y="2816203"/>
              <a:ext cx="5189040" cy="100440"/>
            </p14:xfrm>
          </p:contentPart>
        </mc:Choice>
        <mc:Fallback xmlns="">
          <p:pic>
            <p:nvPicPr>
              <p:cNvPr id="10" name="Ink 9">
                <a:extLst>
                  <a:ext uri="{FF2B5EF4-FFF2-40B4-BE49-F238E27FC236}">
                    <a16:creationId xmlns:a16="http://schemas.microsoft.com/office/drawing/2014/main" id="{F5BB9F2B-1CBB-45B5-BD56-11329552F887}"/>
                  </a:ext>
                </a:extLst>
              </p:cNvPr>
              <p:cNvPicPr/>
              <p:nvPr/>
            </p:nvPicPr>
            <p:blipFill>
              <a:blip r:embed="rId15"/>
              <a:stretch>
                <a:fillRect/>
              </a:stretch>
            </p:blipFill>
            <p:spPr>
              <a:xfrm>
                <a:off x="3151677" y="2744203"/>
                <a:ext cx="526068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0E4265FE-DAB5-4DDE-9146-9024AE382E25}"/>
                  </a:ext>
                </a:extLst>
              </p14:cNvPr>
              <p14:cNvContentPartPr/>
              <p14:nvPr/>
            </p14:nvContentPartPr>
            <p14:xfrm>
              <a:off x="3191277" y="3003763"/>
              <a:ext cx="5244480" cy="158400"/>
            </p14:xfrm>
          </p:contentPart>
        </mc:Choice>
        <mc:Fallback xmlns="">
          <p:pic>
            <p:nvPicPr>
              <p:cNvPr id="11" name="Ink 10">
                <a:extLst>
                  <a:ext uri="{FF2B5EF4-FFF2-40B4-BE49-F238E27FC236}">
                    <a16:creationId xmlns:a16="http://schemas.microsoft.com/office/drawing/2014/main" id="{0E4265FE-DAB5-4DDE-9146-9024AE382E25}"/>
                  </a:ext>
                </a:extLst>
              </p:cNvPr>
              <p:cNvPicPr/>
              <p:nvPr/>
            </p:nvPicPr>
            <p:blipFill>
              <a:blip r:embed="rId17"/>
              <a:stretch>
                <a:fillRect/>
              </a:stretch>
            </p:blipFill>
            <p:spPr>
              <a:xfrm>
                <a:off x="3155277" y="2931763"/>
                <a:ext cx="5316120" cy="302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9A5A092B-EF76-45B3-80E5-789CE10F94E6}"/>
                  </a:ext>
                </a:extLst>
              </p14:cNvPr>
              <p14:cNvContentPartPr/>
              <p14:nvPr/>
            </p14:nvContentPartPr>
            <p14:xfrm>
              <a:off x="3202077" y="3209683"/>
              <a:ext cx="1370160" cy="14400"/>
            </p14:xfrm>
          </p:contentPart>
        </mc:Choice>
        <mc:Fallback xmlns="">
          <p:pic>
            <p:nvPicPr>
              <p:cNvPr id="12" name="Ink 11">
                <a:extLst>
                  <a:ext uri="{FF2B5EF4-FFF2-40B4-BE49-F238E27FC236}">
                    <a16:creationId xmlns:a16="http://schemas.microsoft.com/office/drawing/2014/main" id="{9A5A092B-EF76-45B3-80E5-789CE10F94E6}"/>
                  </a:ext>
                </a:extLst>
              </p:cNvPr>
              <p:cNvPicPr/>
              <p:nvPr/>
            </p:nvPicPr>
            <p:blipFill>
              <a:blip r:embed="rId19"/>
              <a:stretch>
                <a:fillRect/>
              </a:stretch>
            </p:blipFill>
            <p:spPr>
              <a:xfrm>
                <a:off x="3166077" y="3137683"/>
                <a:ext cx="144180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E46F7E33-C6F2-48B9-87E1-1EACCDFFA999}"/>
                  </a:ext>
                </a:extLst>
              </p14:cNvPr>
              <p14:cNvContentPartPr/>
              <p14:nvPr/>
            </p14:nvContentPartPr>
            <p14:xfrm>
              <a:off x="13297080" y="3619530"/>
              <a:ext cx="360" cy="360"/>
            </p14:xfrm>
          </p:contentPart>
        </mc:Choice>
        <mc:Fallback xmlns="">
          <p:pic>
            <p:nvPicPr>
              <p:cNvPr id="13" name="Ink 12">
                <a:extLst>
                  <a:ext uri="{FF2B5EF4-FFF2-40B4-BE49-F238E27FC236}">
                    <a16:creationId xmlns:a16="http://schemas.microsoft.com/office/drawing/2014/main" id="{E46F7E33-C6F2-48B9-87E1-1EACCDFFA999}"/>
                  </a:ext>
                </a:extLst>
              </p:cNvPr>
              <p:cNvPicPr/>
              <p:nvPr/>
            </p:nvPicPr>
            <p:blipFill/>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7EA112E6-65D9-4526-9C8A-459589B187B9}"/>
                  </a:ext>
                </a:extLst>
              </p14:cNvPr>
              <p14:cNvContentPartPr/>
              <p14:nvPr/>
            </p14:nvContentPartPr>
            <p14:xfrm>
              <a:off x="8456760" y="3134880"/>
              <a:ext cx="1044360" cy="25200"/>
            </p14:xfrm>
          </p:contentPart>
        </mc:Choice>
        <mc:Fallback xmlns="">
          <p:pic>
            <p:nvPicPr>
              <p:cNvPr id="14" name="Ink 13">
                <a:extLst>
                  <a:ext uri="{FF2B5EF4-FFF2-40B4-BE49-F238E27FC236}">
                    <a16:creationId xmlns:a16="http://schemas.microsoft.com/office/drawing/2014/main" id="{7EA112E6-65D9-4526-9C8A-459589B187B9}"/>
                  </a:ext>
                </a:extLst>
              </p:cNvPr>
              <p:cNvPicPr/>
              <p:nvPr/>
            </p:nvPicPr>
            <p:blipFill>
              <a:blip r:embed="rId22"/>
              <a:stretch>
                <a:fillRect/>
              </a:stretch>
            </p:blipFill>
            <p:spPr>
              <a:xfrm>
                <a:off x="8440920" y="3071520"/>
                <a:ext cx="107568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36D33E02-B702-4430-8DFB-B8950773574F}"/>
                  </a:ext>
                </a:extLst>
              </p14:cNvPr>
              <p14:cNvContentPartPr/>
              <p14:nvPr/>
            </p14:nvContentPartPr>
            <p14:xfrm>
              <a:off x="7076520" y="3147120"/>
              <a:ext cx="1340280" cy="42120"/>
            </p14:xfrm>
          </p:contentPart>
        </mc:Choice>
        <mc:Fallback xmlns="">
          <p:pic>
            <p:nvPicPr>
              <p:cNvPr id="15" name="Ink 14">
                <a:extLst>
                  <a:ext uri="{FF2B5EF4-FFF2-40B4-BE49-F238E27FC236}">
                    <a16:creationId xmlns:a16="http://schemas.microsoft.com/office/drawing/2014/main" id="{36D33E02-B702-4430-8DFB-B8950773574F}"/>
                  </a:ext>
                </a:extLst>
              </p:cNvPr>
              <p:cNvPicPr/>
              <p:nvPr/>
            </p:nvPicPr>
            <p:blipFill>
              <a:blip r:embed="rId24"/>
              <a:stretch>
                <a:fillRect/>
              </a:stretch>
            </p:blipFill>
            <p:spPr>
              <a:xfrm>
                <a:off x="7060680" y="3083760"/>
                <a:ext cx="137160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4BA8408F-84A3-4199-A8A4-BDA4A77FCB87}"/>
                  </a:ext>
                </a:extLst>
              </p14:cNvPr>
              <p14:cNvContentPartPr/>
              <p14:nvPr/>
            </p14:nvContentPartPr>
            <p14:xfrm>
              <a:off x="2324160" y="3467880"/>
              <a:ext cx="1867320" cy="56880"/>
            </p14:xfrm>
          </p:contentPart>
        </mc:Choice>
        <mc:Fallback xmlns="">
          <p:pic>
            <p:nvPicPr>
              <p:cNvPr id="16" name="Ink 15">
                <a:extLst>
                  <a:ext uri="{FF2B5EF4-FFF2-40B4-BE49-F238E27FC236}">
                    <a16:creationId xmlns:a16="http://schemas.microsoft.com/office/drawing/2014/main" id="{4BA8408F-84A3-4199-A8A4-BDA4A77FCB87}"/>
                  </a:ext>
                </a:extLst>
              </p:cNvPr>
              <p:cNvPicPr/>
              <p:nvPr/>
            </p:nvPicPr>
            <p:blipFill>
              <a:blip r:embed="rId26"/>
              <a:stretch>
                <a:fillRect/>
              </a:stretch>
            </p:blipFill>
            <p:spPr>
              <a:xfrm>
                <a:off x="2308320" y="3404520"/>
                <a:ext cx="189864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B29EDB08-0D28-466C-8487-894063835505}"/>
                  </a:ext>
                </a:extLst>
              </p14:cNvPr>
              <p14:cNvContentPartPr/>
              <p14:nvPr/>
            </p14:nvContentPartPr>
            <p14:xfrm>
              <a:off x="8599320" y="2945160"/>
              <a:ext cx="970560" cy="32040"/>
            </p14:xfrm>
          </p:contentPart>
        </mc:Choice>
        <mc:Fallback xmlns="">
          <p:pic>
            <p:nvPicPr>
              <p:cNvPr id="17" name="Ink 16">
                <a:extLst>
                  <a:ext uri="{FF2B5EF4-FFF2-40B4-BE49-F238E27FC236}">
                    <a16:creationId xmlns:a16="http://schemas.microsoft.com/office/drawing/2014/main" id="{B29EDB08-0D28-466C-8487-894063835505}"/>
                  </a:ext>
                </a:extLst>
              </p:cNvPr>
              <p:cNvPicPr/>
              <p:nvPr/>
            </p:nvPicPr>
            <p:blipFill>
              <a:blip r:embed="rId28"/>
              <a:stretch>
                <a:fillRect/>
              </a:stretch>
            </p:blipFill>
            <p:spPr>
              <a:xfrm>
                <a:off x="8583480" y="2881800"/>
                <a:ext cx="100188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Ink 17">
                <a:extLst>
                  <a:ext uri="{FF2B5EF4-FFF2-40B4-BE49-F238E27FC236}">
                    <a16:creationId xmlns:a16="http://schemas.microsoft.com/office/drawing/2014/main" id="{30F00B53-3166-4FD3-B386-6B5FDFDFAFD6}"/>
                  </a:ext>
                </a:extLst>
              </p14:cNvPr>
              <p14:cNvContentPartPr/>
              <p14:nvPr/>
            </p14:nvContentPartPr>
            <p14:xfrm>
              <a:off x="2309040" y="3142800"/>
              <a:ext cx="847440" cy="61200"/>
            </p14:xfrm>
          </p:contentPart>
        </mc:Choice>
        <mc:Fallback xmlns="">
          <p:pic>
            <p:nvPicPr>
              <p:cNvPr id="18" name="Ink 17">
                <a:extLst>
                  <a:ext uri="{FF2B5EF4-FFF2-40B4-BE49-F238E27FC236}">
                    <a16:creationId xmlns:a16="http://schemas.microsoft.com/office/drawing/2014/main" id="{30F00B53-3166-4FD3-B386-6B5FDFDFAFD6}"/>
                  </a:ext>
                </a:extLst>
              </p:cNvPr>
              <p:cNvPicPr/>
              <p:nvPr/>
            </p:nvPicPr>
            <p:blipFill>
              <a:blip r:embed="rId30"/>
              <a:stretch>
                <a:fillRect/>
              </a:stretch>
            </p:blipFill>
            <p:spPr>
              <a:xfrm>
                <a:off x="2293200" y="3079440"/>
                <a:ext cx="87876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 name="Ink 18">
                <a:extLst>
                  <a:ext uri="{FF2B5EF4-FFF2-40B4-BE49-F238E27FC236}">
                    <a16:creationId xmlns:a16="http://schemas.microsoft.com/office/drawing/2014/main" id="{91FEC78F-06C3-4961-AC73-300702EA03D9}"/>
                  </a:ext>
                </a:extLst>
              </p14:cNvPr>
              <p14:cNvContentPartPr/>
              <p14:nvPr/>
            </p14:nvContentPartPr>
            <p14:xfrm>
              <a:off x="2444760" y="2870640"/>
              <a:ext cx="940320" cy="59040"/>
            </p14:xfrm>
          </p:contentPart>
        </mc:Choice>
        <mc:Fallback xmlns="">
          <p:pic>
            <p:nvPicPr>
              <p:cNvPr id="19" name="Ink 18">
                <a:extLst>
                  <a:ext uri="{FF2B5EF4-FFF2-40B4-BE49-F238E27FC236}">
                    <a16:creationId xmlns:a16="http://schemas.microsoft.com/office/drawing/2014/main" id="{91FEC78F-06C3-4961-AC73-300702EA03D9}"/>
                  </a:ext>
                </a:extLst>
              </p:cNvPr>
              <p:cNvPicPr/>
              <p:nvPr/>
            </p:nvPicPr>
            <p:blipFill>
              <a:blip r:embed="rId32"/>
              <a:stretch>
                <a:fillRect/>
              </a:stretch>
            </p:blipFill>
            <p:spPr>
              <a:xfrm>
                <a:off x="2428920" y="2807280"/>
                <a:ext cx="97164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 name="Ink 19">
                <a:extLst>
                  <a:ext uri="{FF2B5EF4-FFF2-40B4-BE49-F238E27FC236}">
                    <a16:creationId xmlns:a16="http://schemas.microsoft.com/office/drawing/2014/main" id="{16660685-D503-4ED2-B7CB-929FD0139871}"/>
                  </a:ext>
                </a:extLst>
              </p14:cNvPr>
              <p14:cNvContentPartPr/>
              <p14:nvPr/>
            </p14:nvContentPartPr>
            <p14:xfrm>
              <a:off x="9011880" y="2693520"/>
              <a:ext cx="498240" cy="36360"/>
            </p14:xfrm>
          </p:contentPart>
        </mc:Choice>
        <mc:Fallback xmlns="">
          <p:pic>
            <p:nvPicPr>
              <p:cNvPr id="20" name="Ink 19">
                <a:extLst>
                  <a:ext uri="{FF2B5EF4-FFF2-40B4-BE49-F238E27FC236}">
                    <a16:creationId xmlns:a16="http://schemas.microsoft.com/office/drawing/2014/main" id="{16660685-D503-4ED2-B7CB-929FD0139871}"/>
                  </a:ext>
                </a:extLst>
              </p:cNvPr>
              <p:cNvPicPr/>
              <p:nvPr/>
            </p:nvPicPr>
            <p:blipFill>
              <a:blip r:embed="rId34"/>
              <a:stretch>
                <a:fillRect/>
              </a:stretch>
            </p:blipFill>
            <p:spPr>
              <a:xfrm>
                <a:off x="8996040" y="2630160"/>
                <a:ext cx="52956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1" name="Ink 20">
                <a:extLst>
                  <a:ext uri="{FF2B5EF4-FFF2-40B4-BE49-F238E27FC236}">
                    <a16:creationId xmlns:a16="http://schemas.microsoft.com/office/drawing/2014/main" id="{A932573A-E7A7-431A-A37B-8EDA870A55F0}"/>
                  </a:ext>
                </a:extLst>
              </p14:cNvPr>
              <p14:cNvContentPartPr/>
              <p14:nvPr/>
            </p14:nvContentPartPr>
            <p14:xfrm>
              <a:off x="901800" y="3137040"/>
              <a:ext cx="8560080" cy="2021040"/>
            </p14:xfrm>
          </p:contentPart>
        </mc:Choice>
        <mc:Fallback xmlns="">
          <p:pic>
            <p:nvPicPr>
              <p:cNvPr id="21" name="Ink 20">
                <a:extLst>
                  <a:ext uri="{FF2B5EF4-FFF2-40B4-BE49-F238E27FC236}">
                    <a16:creationId xmlns:a16="http://schemas.microsoft.com/office/drawing/2014/main" id="{A932573A-E7A7-431A-A37B-8EDA870A55F0}"/>
                  </a:ext>
                </a:extLst>
              </p:cNvPr>
              <p:cNvPicPr/>
              <p:nvPr/>
            </p:nvPicPr>
            <p:blipFill>
              <a:blip r:embed="rId36"/>
              <a:stretch>
                <a:fillRect/>
              </a:stretch>
            </p:blipFill>
            <p:spPr>
              <a:xfrm>
                <a:off x="892440" y="3127680"/>
                <a:ext cx="8578800" cy="2039760"/>
              </a:xfrm>
              <a:prstGeom prst="rect">
                <a:avLst/>
              </a:prstGeom>
            </p:spPr>
          </p:pic>
        </mc:Fallback>
      </mc:AlternateContent>
      <p:pic>
        <p:nvPicPr>
          <p:cNvPr id="22" name="170616-Symbol-R-Circular-Black-240.png" descr="170616-Symbol-R-Circular-Black-240.png">
            <a:extLst>
              <a:ext uri="{FF2B5EF4-FFF2-40B4-BE49-F238E27FC236}">
                <a16:creationId xmlns:a16="http://schemas.microsoft.com/office/drawing/2014/main" id="{BC3DA3B3-699C-44D4-998A-7B81A7B1D6B7}"/>
              </a:ext>
            </a:extLst>
          </p:cNvPr>
          <p:cNvPicPr>
            <a:picLocks noChangeAspect="1"/>
          </p:cNvPicPr>
          <p:nvPr/>
        </p:nvPicPr>
        <p:blipFill>
          <a:blip r:embed="rId37"/>
          <a:stretch>
            <a:fillRect/>
          </a:stretch>
        </p:blipFill>
        <p:spPr>
          <a:xfrm>
            <a:off x="10131425" y="190500"/>
            <a:ext cx="1714500" cy="1714500"/>
          </a:xfrm>
          <a:prstGeom prst="rect">
            <a:avLst/>
          </a:prstGeom>
          <a:ln w="12700">
            <a:miter lim="400000"/>
          </a:ln>
        </p:spPr>
      </p:pic>
    </p:spTree>
    <p:extLst>
      <p:ext uri="{BB962C8B-B14F-4D97-AF65-F5344CB8AC3E}">
        <p14:creationId xmlns:p14="http://schemas.microsoft.com/office/powerpoint/2010/main" val="444649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A5FA1-BDB9-4CEF-8EEA-A6C0480AFF9B}"/>
              </a:ext>
            </a:extLst>
          </p:cNvPr>
          <p:cNvPicPr>
            <a:picLocks noChangeAspect="1"/>
          </p:cNvPicPr>
          <p:nvPr/>
        </p:nvPicPr>
        <p:blipFill>
          <a:blip r:embed="rId3"/>
          <a:stretch>
            <a:fillRect/>
          </a:stretch>
        </p:blipFill>
        <p:spPr>
          <a:xfrm>
            <a:off x="2824162" y="971550"/>
            <a:ext cx="6543675" cy="4914900"/>
          </a:xfrm>
          <a:prstGeom prst="rect">
            <a:avLst/>
          </a:prstGeom>
        </p:spPr>
      </p:pic>
      <p:pic>
        <p:nvPicPr>
          <p:cNvPr id="3" name="170616-Symbol-R-Circular-Black-240.png" descr="170616-Symbol-R-Circular-Black-240.png">
            <a:extLst>
              <a:ext uri="{FF2B5EF4-FFF2-40B4-BE49-F238E27FC236}">
                <a16:creationId xmlns:a16="http://schemas.microsoft.com/office/drawing/2014/main" id="{1A24C7E7-521C-4C29-84A4-43630A54032C}"/>
              </a:ext>
            </a:extLst>
          </p:cNvPr>
          <p:cNvPicPr>
            <a:picLocks noChangeAspect="1"/>
          </p:cNvPicPr>
          <p:nvPr/>
        </p:nvPicPr>
        <p:blipFill>
          <a:blip r:embed="rId4"/>
          <a:stretch>
            <a:fillRect/>
          </a:stretch>
        </p:blipFill>
        <p:spPr>
          <a:xfrm>
            <a:off x="10131425" y="190500"/>
            <a:ext cx="1714500" cy="1714500"/>
          </a:xfrm>
          <a:prstGeom prst="rect">
            <a:avLst/>
          </a:prstGeom>
          <a:ln w="12700">
            <a:miter lim="400000"/>
          </a:ln>
        </p:spPr>
      </p:pic>
    </p:spTree>
    <p:extLst>
      <p:ext uri="{BB962C8B-B14F-4D97-AF65-F5344CB8AC3E}">
        <p14:creationId xmlns:p14="http://schemas.microsoft.com/office/powerpoint/2010/main" val="3458449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A5FA1-BDB9-4CEF-8EEA-A6C0480AFF9B}"/>
              </a:ext>
            </a:extLst>
          </p:cNvPr>
          <p:cNvPicPr>
            <a:picLocks noChangeAspect="1"/>
          </p:cNvPicPr>
          <p:nvPr/>
        </p:nvPicPr>
        <p:blipFill>
          <a:blip r:embed="rId3"/>
          <a:stretch>
            <a:fillRect/>
          </a:stretch>
        </p:blipFill>
        <p:spPr>
          <a:xfrm>
            <a:off x="2824162" y="971550"/>
            <a:ext cx="6543675" cy="4914900"/>
          </a:xfrm>
          <a:prstGeom prst="rect">
            <a:avLst/>
          </a:prstGeom>
        </p:spPr>
      </p:pic>
    </p:spTree>
    <p:extLst>
      <p:ext uri="{BB962C8B-B14F-4D97-AF65-F5344CB8AC3E}">
        <p14:creationId xmlns:p14="http://schemas.microsoft.com/office/powerpoint/2010/main" val="3532831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D3748-4DF0-4B80-8FC9-886ED6A3663D}"/>
              </a:ext>
            </a:extLst>
          </p:cNvPr>
          <p:cNvSpPr>
            <a:spLocks noGrp="1"/>
          </p:cNvSpPr>
          <p:nvPr>
            <p:ph type="title"/>
          </p:nvPr>
        </p:nvSpPr>
        <p:spPr/>
        <p:txBody>
          <a:bodyPr/>
          <a:lstStyle/>
          <a:p>
            <a:r>
              <a:rPr lang="en-US" dirty="0"/>
              <a:t>UNIFORMITY WITH EXCEPTIONS!</a:t>
            </a:r>
          </a:p>
        </p:txBody>
      </p:sp>
      <p:pic>
        <p:nvPicPr>
          <p:cNvPr id="5" name="Content Placeholder 4">
            <a:extLst>
              <a:ext uri="{FF2B5EF4-FFF2-40B4-BE49-F238E27FC236}">
                <a16:creationId xmlns:a16="http://schemas.microsoft.com/office/drawing/2014/main" id="{4F052A59-EFFB-4BB2-85C3-CF25FA0B4185}"/>
              </a:ext>
            </a:extLst>
          </p:cNvPr>
          <p:cNvPicPr>
            <a:picLocks noGrp="1" noChangeAspect="1"/>
          </p:cNvPicPr>
          <p:nvPr>
            <p:ph sz="half" idx="1"/>
          </p:nvPr>
        </p:nvPicPr>
        <p:blipFill>
          <a:blip r:embed="rId3"/>
          <a:stretch>
            <a:fillRect/>
          </a:stretch>
        </p:blipFill>
        <p:spPr>
          <a:xfrm>
            <a:off x="838200" y="2058194"/>
            <a:ext cx="5181600" cy="3886200"/>
          </a:xfrm>
          <a:prstGeom prst="rect">
            <a:avLst/>
          </a:prstGeom>
        </p:spPr>
      </p:pic>
      <p:pic>
        <p:nvPicPr>
          <p:cNvPr id="6" name="Content Placeholder 5">
            <a:extLst>
              <a:ext uri="{FF2B5EF4-FFF2-40B4-BE49-F238E27FC236}">
                <a16:creationId xmlns:a16="http://schemas.microsoft.com/office/drawing/2014/main" id="{F05917D1-5B0B-46AA-9DD9-2E77C7337AE0}"/>
              </a:ext>
            </a:extLst>
          </p:cNvPr>
          <p:cNvPicPr>
            <a:picLocks noGrp="1" noChangeAspect="1"/>
          </p:cNvPicPr>
          <p:nvPr>
            <p:ph sz="half" idx="2"/>
          </p:nvPr>
        </p:nvPicPr>
        <p:blipFill>
          <a:blip r:embed="rId4"/>
          <a:stretch>
            <a:fillRect/>
          </a:stretch>
        </p:blipFill>
        <p:spPr>
          <a:xfrm>
            <a:off x="6172200" y="2273175"/>
            <a:ext cx="5181600" cy="3456237"/>
          </a:xfrm>
          <a:prstGeom prst="rect">
            <a:avLst/>
          </a:prstGeom>
        </p:spPr>
      </p:pic>
    </p:spTree>
    <p:extLst>
      <p:ext uri="{BB962C8B-B14F-4D97-AF65-F5344CB8AC3E}">
        <p14:creationId xmlns:p14="http://schemas.microsoft.com/office/powerpoint/2010/main" val="2330788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7C202-5EA9-4D40-ABF5-32E9FEE1CF65}"/>
              </a:ext>
            </a:extLst>
          </p:cNvPr>
          <p:cNvSpPr>
            <a:spLocks noGrp="1"/>
          </p:cNvSpPr>
          <p:nvPr>
            <p:ph type="title"/>
          </p:nvPr>
        </p:nvSpPr>
        <p:spPr/>
        <p:txBody>
          <a:bodyPr/>
          <a:lstStyle/>
          <a:p>
            <a:r>
              <a:rPr lang="en-US" dirty="0"/>
              <a:t>WHAT DO THESE HAVE IN COMMON?</a:t>
            </a:r>
          </a:p>
        </p:txBody>
      </p:sp>
      <p:sp>
        <p:nvSpPr>
          <p:cNvPr id="3" name="Content Placeholder 2">
            <a:extLst>
              <a:ext uri="{FF2B5EF4-FFF2-40B4-BE49-F238E27FC236}">
                <a16:creationId xmlns:a16="http://schemas.microsoft.com/office/drawing/2014/main" id="{051CC926-76DD-4C5C-A3D7-2C5F0F488104}"/>
              </a:ext>
            </a:extLst>
          </p:cNvPr>
          <p:cNvSpPr>
            <a:spLocks noGrp="1"/>
          </p:cNvSpPr>
          <p:nvPr>
            <p:ph sz="half" idx="1"/>
          </p:nvPr>
        </p:nvSpPr>
        <p:spPr/>
        <p:txBody>
          <a:bodyPr/>
          <a:lstStyle/>
          <a:p>
            <a:endParaRPr lang="en-US" dirty="0"/>
          </a:p>
          <a:p>
            <a:endParaRPr lang="en-US" dirty="0"/>
          </a:p>
          <a:p>
            <a:endParaRPr lang="en-US" dirty="0"/>
          </a:p>
          <a:p>
            <a:r>
              <a:rPr lang="en-US" dirty="0"/>
              <a:t>8.5% of sales in rent costs + 4% in franchise fees = 12.5%</a:t>
            </a:r>
          </a:p>
          <a:p>
            <a:r>
              <a:rPr lang="en-US" dirty="0"/>
              <a:t>Owns the real estate</a:t>
            </a:r>
          </a:p>
        </p:txBody>
      </p:sp>
      <p:sp>
        <p:nvSpPr>
          <p:cNvPr id="4" name="Content Placeholder 3">
            <a:extLst>
              <a:ext uri="{FF2B5EF4-FFF2-40B4-BE49-F238E27FC236}">
                <a16:creationId xmlns:a16="http://schemas.microsoft.com/office/drawing/2014/main" id="{13C60A23-8D2B-44D1-AFC2-85A2CCBA4700}"/>
              </a:ext>
            </a:extLst>
          </p:cNvPr>
          <p:cNvSpPr>
            <a:spLocks noGrp="1"/>
          </p:cNvSpPr>
          <p:nvPr>
            <p:ph sz="half" idx="2"/>
          </p:nvPr>
        </p:nvSpPr>
        <p:spPr/>
        <p:txBody>
          <a:bodyPr/>
          <a:lstStyle/>
          <a:p>
            <a:endParaRPr lang="en-US" dirty="0"/>
          </a:p>
          <a:p>
            <a:endParaRPr lang="en-US" dirty="0"/>
          </a:p>
          <a:p>
            <a:endParaRPr lang="en-US" dirty="0"/>
          </a:p>
          <a:p>
            <a:r>
              <a:rPr lang="en-US" dirty="0"/>
              <a:t>10% in tithes</a:t>
            </a:r>
          </a:p>
          <a:p>
            <a:r>
              <a:rPr lang="en-US" dirty="0"/>
              <a:t>Owns the real estate</a:t>
            </a:r>
          </a:p>
        </p:txBody>
      </p:sp>
      <p:pic>
        <p:nvPicPr>
          <p:cNvPr id="5" name="Picture 4">
            <a:extLst>
              <a:ext uri="{FF2B5EF4-FFF2-40B4-BE49-F238E27FC236}">
                <a16:creationId xmlns:a16="http://schemas.microsoft.com/office/drawing/2014/main" id="{BD6FE57E-A130-40F5-A00A-95F2687F15AB}"/>
              </a:ext>
            </a:extLst>
          </p:cNvPr>
          <p:cNvPicPr>
            <a:picLocks noChangeAspect="1"/>
          </p:cNvPicPr>
          <p:nvPr/>
        </p:nvPicPr>
        <p:blipFill>
          <a:blip r:embed="rId3"/>
          <a:stretch>
            <a:fillRect/>
          </a:stretch>
        </p:blipFill>
        <p:spPr>
          <a:xfrm flipH="1">
            <a:off x="838200" y="1323975"/>
            <a:ext cx="1696556" cy="1485900"/>
          </a:xfrm>
          <a:prstGeom prst="rect">
            <a:avLst/>
          </a:prstGeom>
        </p:spPr>
      </p:pic>
      <p:pic>
        <p:nvPicPr>
          <p:cNvPr id="7" name="170616-Symbol-R-Circular-Black-240.png" descr="170616-Symbol-R-Circular-Black-240.png">
            <a:extLst>
              <a:ext uri="{FF2B5EF4-FFF2-40B4-BE49-F238E27FC236}">
                <a16:creationId xmlns:a16="http://schemas.microsoft.com/office/drawing/2014/main" id="{BFD7B86F-5037-4ED6-BD09-08BE181C83F5}"/>
              </a:ext>
            </a:extLst>
          </p:cNvPr>
          <p:cNvPicPr>
            <a:picLocks noChangeAspect="1"/>
          </p:cNvPicPr>
          <p:nvPr/>
        </p:nvPicPr>
        <p:blipFill>
          <a:blip r:embed="rId4"/>
          <a:stretch>
            <a:fillRect/>
          </a:stretch>
        </p:blipFill>
        <p:spPr>
          <a:xfrm>
            <a:off x="5888938" y="1209675"/>
            <a:ext cx="1714500" cy="1714500"/>
          </a:xfrm>
          <a:prstGeom prst="rect">
            <a:avLst/>
          </a:prstGeom>
          <a:ln w="12700">
            <a:miter lim="400000"/>
          </a:ln>
        </p:spPr>
      </p:pic>
    </p:spTree>
    <p:extLst>
      <p:ext uri="{BB962C8B-B14F-4D97-AF65-F5344CB8AC3E}">
        <p14:creationId xmlns:p14="http://schemas.microsoft.com/office/powerpoint/2010/main" val="4028648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EEA6-3218-4047-85B1-13C722FEA785}"/>
              </a:ext>
            </a:extLst>
          </p:cNvPr>
          <p:cNvSpPr>
            <a:spLocks noGrp="1"/>
          </p:cNvSpPr>
          <p:nvPr>
            <p:ph type="title"/>
          </p:nvPr>
        </p:nvSpPr>
        <p:spPr/>
        <p:txBody>
          <a:bodyPr/>
          <a:lstStyle/>
          <a:p>
            <a:r>
              <a:rPr lang="en-US" dirty="0"/>
              <a:t>WHY FRANCHISE? – FOR THE FRANCHISEE</a:t>
            </a:r>
          </a:p>
        </p:txBody>
      </p:sp>
      <p:sp>
        <p:nvSpPr>
          <p:cNvPr id="3" name="Content Placeholder 2">
            <a:extLst>
              <a:ext uri="{FF2B5EF4-FFF2-40B4-BE49-F238E27FC236}">
                <a16:creationId xmlns:a16="http://schemas.microsoft.com/office/drawing/2014/main" id="{872B7A81-4962-47E8-82F1-F4CC684B9EEE}"/>
              </a:ext>
            </a:extLst>
          </p:cNvPr>
          <p:cNvSpPr>
            <a:spLocks noGrp="1"/>
          </p:cNvSpPr>
          <p:nvPr>
            <p:ph sz="half" idx="1"/>
          </p:nvPr>
        </p:nvSpPr>
        <p:spPr/>
        <p:txBody>
          <a:bodyPr>
            <a:normAutofit/>
          </a:bodyPr>
          <a:lstStyle/>
          <a:p>
            <a:endParaRPr lang="en-US" b="1" dirty="0"/>
          </a:p>
          <a:p>
            <a:endParaRPr lang="en-US" b="1" dirty="0"/>
          </a:p>
          <a:p>
            <a:r>
              <a:rPr lang="en-US" dirty="0"/>
              <a:t>A higher chance of success than standing alone</a:t>
            </a:r>
          </a:p>
          <a:p>
            <a:r>
              <a:rPr lang="en-US" dirty="0"/>
              <a:t>Provides training and support</a:t>
            </a:r>
          </a:p>
          <a:p>
            <a:r>
              <a:rPr lang="en-US" dirty="0"/>
              <a:t>Recognizable branding</a:t>
            </a:r>
          </a:p>
          <a:p>
            <a:r>
              <a:rPr lang="en-US" dirty="0"/>
              <a:t>A network of fellow franchisees</a:t>
            </a:r>
          </a:p>
          <a:p>
            <a:r>
              <a:rPr lang="en-US" dirty="0"/>
              <a:t>Assistance with securing funding</a:t>
            </a:r>
          </a:p>
        </p:txBody>
      </p:sp>
      <p:sp>
        <p:nvSpPr>
          <p:cNvPr id="4" name="Content Placeholder 3">
            <a:extLst>
              <a:ext uri="{FF2B5EF4-FFF2-40B4-BE49-F238E27FC236}">
                <a16:creationId xmlns:a16="http://schemas.microsoft.com/office/drawing/2014/main" id="{A3C93ECF-F885-48A5-A8F1-9975F1A81A4F}"/>
              </a:ext>
            </a:extLst>
          </p:cNvPr>
          <p:cNvSpPr>
            <a:spLocks noGrp="1"/>
          </p:cNvSpPr>
          <p:nvPr>
            <p:ph sz="half" idx="2"/>
          </p:nvPr>
        </p:nvSpPr>
        <p:spPr>
          <a:xfrm>
            <a:off x="6172200" y="1825624"/>
            <a:ext cx="5181600" cy="4674029"/>
          </a:xfrm>
        </p:spPr>
        <p:txBody>
          <a:bodyPr>
            <a:normAutofit/>
          </a:bodyPr>
          <a:lstStyle/>
          <a:p>
            <a:endParaRPr lang="en-US" dirty="0"/>
          </a:p>
          <a:p>
            <a:endParaRPr lang="en-US" dirty="0"/>
          </a:p>
          <a:p>
            <a:pPr>
              <a:spcAft>
                <a:spcPts val="600"/>
              </a:spcAft>
            </a:pPr>
            <a:r>
              <a:rPr lang="en-US" dirty="0"/>
              <a:t>A higher chance of success than</a:t>
            </a:r>
          </a:p>
          <a:p>
            <a:pPr marL="0" indent="0">
              <a:spcBef>
                <a:spcPts val="0"/>
              </a:spcBef>
              <a:spcAft>
                <a:spcPts val="600"/>
              </a:spcAft>
              <a:buNone/>
            </a:pPr>
            <a:r>
              <a:rPr lang="en-US" dirty="0"/>
              <a:t>   standing alone </a:t>
            </a:r>
          </a:p>
          <a:p>
            <a:pPr>
              <a:spcBef>
                <a:spcPts val="0"/>
              </a:spcBef>
              <a:spcAft>
                <a:spcPts val="1200"/>
              </a:spcAft>
            </a:pPr>
            <a:r>
              <a:rPr lang="en-US" dirty="0"/>
              <a:t>Provides training and support</a:t>
            </a:r>
          </a:p>
          <a:p>
            <a:pPr>
              <a:spcBef>
                <a:spcPts val="0"/>
              </a:spcBef>
              <a:spcAft>
                <a:spcPts val="1200"/>
              </a:spcAft>
            </a:pPr>
            <a:r>
              <a:rPr lang="en-US" dirty="0"/>
              <a:t>Recognizable branding</a:t>
            </a:r>
          </a:p>
          <a:p>
            <a:pPr>
              <a:spcBef>
                <a:spcPts val="0"/>
              </a:spcBef>
              <a:spcAft>
                <a:spcPts val="1200"/>
              </a:spcAft>
            </a:pPr>
            <a:r>
              <a:rPr lang="en-US" dirty="0"/>
              <a:t>A network of fellow brothers and sisters</a:t>
            </a:r>
          </a:p>
          <a:p>
            <a:pPr>
              <a:spcBef>
                <a:spcPts val="0"/>
              </a:spcBef>
              <a:spcAft>
                <a:spcPts val="1200"/>
              </a:spcAft>
            </a:pPr>
            <a:r>
              <a:rPr lang="en-US" dirty="0"/>
              <a:t>Assistance with securing funding</a:t>
            </a:r>
          </a:p>
        </p:txBody>
      </p:sp>
      <p:pic>
        <p:nvPicPr>
          <p:cNvPr id="5" name="Picture 4">
            <a:extLst>
              <a:ext uri="{FF2B5EF4-FFF2-40B4-BE49-F238E27FC236}">
                <a16:creationId xmlns:a16="http://schemas.microsoft.com/office/drawing/2014/main" id="{4D5BD940-9EE7-4CC5-8679-B85C177DD396}"/>
              </a:ext>
            </a:extLst>
          </p:cNvPr>
          <p:cNvPicPr>
            <a:picLocks noChangeAspect="1"/>
          </p:cNvPicPr>
          <p:nvPr/>
        </p:nvPicPr>
        <p:blipFill>
          <a:blip r:embed="rId3"/>
          <a:stretch>
            <a:fillRect/>
          </a:stretch>
        </p:blipFill>
        <p:spPr>
          <a:xfrm>
            <a:off x="838200" y="1342198"/>
            <a:ext cx="1694835" cy="1487553"/>
          </a:xfrm>
          <a:prstGeom prst="rect">
            <a:avLst/>
          </a:prstGeom>
        </p:spPr>
      </p:pic>
      <p:pic>
        <p:nvPicPr>
          <p:cNvPr id="7" name="170616-Symbol-R-Circular-Black-240.png" descr="170616-Symbol-R-Circular-Black-240.png">
            <a:extLst>
              <a:ext uri="{FF2B5EF4-FFF2-40B4-BE49-F238E27FC236}">
                <a16:creationId xmlns:a16="http://schemas.microsoft.com/office/drawing/2014/main" id="{1DFACE74-970A-4016-AACB-1C47E1B0A1B3}"/>
              </a:ext>
            </a:extLst>
          </p:cNvPr>
          <p:cNvPicPr>
            <a:picLocks noChangeAspect="1"/>
          </p:cNvPicPr>
          <p:nvPr/>
        </p:nvPicPr>
        <p:blipFill>
          <a:blip r:embed="rId4"/>
          <a:stretch>
            <a:fillRect/>
          </a:stretch>
        </p:blipFill>
        <p:spPr>
          <a:xfrm>
            <a:off x="6096000" y="1230583"/>
            <a:ext cx="1714500" cy="1714500"/>
          </a:xfrm>
          <a:prstGeom prst="rect">
            <a:avLst/>
          </a:prstGeom>
          <a:ln w="12700">
            <a:miter lim="400000"/>
          </a:ln>
        </p:spPr>
      </p:pic>
    </p:spTree>
    <p:extLst>
      <p:ext uri="{BB962C8B-B14F-4D97-AF65-F5344CB8AC3E}">
        <p14:creationId xmlns:p14="http://schemas.microsoft.com/office/powerpoint/2010/main" val="1596559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EEA6-3218-4047-85B1-13C722FEA785}"/>
              </a:ext>
            </a:extLst>
          </p:cNvPr>
          <p:cNvSpPr>
            <a:spLocks noGrp="1"/>
          </p:cNvSpPr>
          <p:nvPr>
            <p:ph type="title"/>
          </p:nvPr>
        </p:nvSpPr>
        <p:spPr/>
        <p:txBody>
          <a:bodyPr/>
          <a:lstStyle/>
          <a:p>
            <a:r>
              <a:rPr lang="en-US" dirty="0"/>
              <a:t>WHY FRANCHISE?</a:t>
            </a:r>
          </a:p>
        </p:txBody>
      </p:sp>
      <p:sp>
        <p:nvSpPr>
          <p:cNvPr id="3" name="Content Placeholder 2">
            <a:extLst>
              <a:ext uri="{FF2B5EF4-FFF2-40B4-BE49-F238E27FC236}">
                <a16:creationId xmlns:a16="http://schemas.microsoft.com/office/drawing/2014/main" id="{872B7A81-4962-47E8-82F1-F4CC684B9EEE}"/>
              </a:ext>
            </a:extLst>
          </p:cNvPr>
          <p:cNvSpPr>
            <a:spLocks noGrp="1"/>
          </p:cNvSpPr>
          <p:nvPr>
            <p:ph sz="half" idx="1"/>
          </p:nvPr>
        </p:nvSpPr>
        <p:spPr/>
        <p:txBody>
          <a:bodyPr/>
          <a:lstStyle/>
          <a:p>
            <a:endParaRPr lang="en-US" b="1" dirty="0"/>
          </a:p>
          <a:p>
            <a:endParaRPr lang="en-US" b="1" dirty="0"/>
          </a:p>
          <a:p>
            <a:r>
              <a:rPr lang="en-US" dirty="0"/>
              <a:t>Etc.</a:t>
            </a:r>
          </a:p>
        </p:txBody>
      </p:sp>
      <p:sp>
        <p:nvSpPr>
          <p:cNvPr id="4" name="Content Placeholder 3">
            <a:extLst>
              <a:ext uri="{FF2B5EF4-FFF2-40B4-BE49-F238E27FC236}">
                <a16:creationId xmlns:a16="http://schemas.microsoft.com/office/drawing/2014/main" id="{A3C93ECF-F885-48A5-A8F1-9975F1A81A4F}"/>
              </a:ext>
            </a:extLst>
          </p:cNvPr>
          <p:cNvSpPr>
            <a:spLocks noGrp="1"/>
          </p:cNvSpPr>
          <p:nvPr>
            <p:ph sz="half" idx="2"/>
          </p:nvPr>
        </p:nvSpPr>
        <p:spPr/>
        <p:txBody>
          <a:bodyPr>
            <a:normAutofit/>
          </a:bodyPr>
          <a:lstStyle/>
          <a:p>
            <a:endParaRPr lang="en-US" dirty="0"/>
          </a:p>
          <a:p>
            <a:endParaRPr lang="en-US" dirty="0"/>
          </a:p>
          <a:p>
            <a:r>
              <a:rPr lang="en-US" dirty="0"/>
              <a:t>Provides personnel (pastors)</a:t>
            </a:r>
          </a:p>
          <a:p>
            <a:r>
              <a:rPr lang="en-US" dirty="0"/>
              <a:t>Provides trainers and consultants (departmental leaders)</a:t>
            </a:r>
          </a:p>
          <a:p>
            <a:r>
              <a:rPr lang="en-US" dirty="0"/>
              <a:t>Provides services: spiritual, health, educational, developmental, familial</a:t>
            </a:r>
          </a:p>
        </p:txBody>
      </p:sp>
      <p:pic>
        <p:nvPicPr>
          <p:cNvPr id="5" name="Picture 4">
            <a:extLst>
              <a:ext uri="{FF2B5EF4-FFF2-40B4-BE49-F238E27FC236}">
                <a16:creationId xmlns:a16="http://schemas.microsoft.com/office/drawing/2014/main" id="{4D5BD940-9EE7-4CC5-8679-B85C177DD396}"/>
              </a:ext>
            </a:extLst>
          </p:cNvPr>
          <p:cNvPicPr>
            <a:picLocks noChangeAspect="1"/>
          </p:cNvPicPr>
          <p:nvPr/>
        </p:nvPicPr>
        <p:blipFill>
          <a:blip r:embed="rId3"/>
          <a:stretch>
            <a:fillRect/>
          </a:stretch>
        </p:blipFill>
        <p:spPr>
          <a:xfrm>
            <a:off x="838200" y="1342198"/>
            <a:ext cx="1694835" cy="1487553"/>
          </a:xfrm>
          <a:prstGeom prst="rect">
            <a:avLst/>
          </a:prstGeom>
        </p:spPr>
      </p:pic>
      <p:pic>
        <p:nvPicPr>
          <p:cNvPr id="7" name="170616-Symbol-R-Circular-Black-240.png" descr="170616-Symbol-R-Circular-Black-240.png">
            <a:extLst>
              <a:ext uri="{FF2B5EF4-FFF2-40B4-BE49-F238E27FC236}">
                <a16:creationId xmlns:a16="http://schemas.microsoft.com/office/drawing/2014/main" id="{FC771A86-6BE4-4921-AFC0-B9B47B886500}"/>
              </a:ext>
            </a:extLst>
          </p:cNvPr>
          <p:cNvPicPr>
            <a:picLocks noChangeAspect="1"/>
          </p:cNvPicPr>
          <p:nvPr/>
        </p:nvPicPr>
        <p:blipFill>
          <a:blip r:embed="rId4"/>
          <a:stretch>
            <a:fillRect/>
          </a:stretch>
        </p:blipFill>
        <p:spPr>
          <a:xfrm>
            <a:off x="6019800" y="1115251"/>
            <a:ext cx="1714500" cy="1714500"/>
          </a:xfrm>
          <a:prstGeom prst="rect">
            <a:avLst/>
          </a:prstGeom>
          <a:ln w="12700">
            <a:miter lim="400000"/>
          </a:ln>
        </p:spPr>
      </p:pic>
    </p:spTree>
    <p:extLst>
      <p:ext uri="{BB962C8B-B14F-4D97-AF65-F5344CB8AC3E}">
        <p14:creationId xmlns:p14="http://schemas.microsoft.com/office/powerpoint/2010/main" val="2852793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290FF807-FD96-4444-A992-49D682F5E268}"/>
              </a:ext>
            </a:extLst>
          </p:cNvPr>
          <p:cNvSpPr/>
          <p:nvPr/>
        </p:nvSpPr>
        <p:spPr>
          <a:xfrm>
            <a:off x="3175" y="2620478"/>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sz="3600" kern="0">
              <a:solidFill>
                <a:srgbClr val="FFFFFF"/>
              </a:solidFill>
              <a:latin typeface="Lato Light"/>
              <a:ea typeface="Lato Light"/>
              <a:cs typeface="Lato Light"/>
              <a:sym typeface="Lato Light"/>
            </a:endParaRPr>
          </a:p>
        </p:txBody>
      </p:sp>
      <p:sp>
        <p:nvSpPr>
          <p:cNvPr id="6" name="Title 5">
            <a:extLst>
              <a:ext uri="{FF2B5EF4-FFF2-40B4-BE49-F238E27FC236}">
                <a16:creationId xmlns:a16="http://schemas.microsoft.com/office/drawing/2014/main" id="{D07C2EC6-C7C7-448F-B106-5EB73EE0BD4E}"/>
              </a:ext>
            </a:extLst>
          </p:cNvPr>
          <p:cNvSpPr>
            <a:spLocks noGrp="1"/>
          </p:cNvSpPr>
          <p:nvPr>
            <p:ph type="title"/>
          </p:nvPr>
        </p:nvSpPr>
        <p:spPr>
          <a:xfrm>
            <a:off x="-1878227" y="365125"/>
            <a:ext cx="13232027" cy="4923567"/>
          </a:xfrm>
        </p:spPr>
        <p:txBody>
          <a:bodyPr/>
          <a:lstStyle/>
          <a:p>
            <a:r>
              <a:rPr lang="de-CH" dirty="0"/>
              <a:t>What is?</a:t>
            </a:r>
            <a:endParaRPr lang="en-US" dirty="0"/>
          </a:p>
        </p:txBody>
      </p:sp>
      <p:pic>
        <p:nvPicPr>
          <p:cNvPr id="5" name="Content Placeholder 4">
            <a:extLst>
              <a:ext uri="{FF2B5EF4-FFF2-40B4-BE49-F238E27FC236}">
                <a16:creationId xmlns:a16="http://schemas.microsoft.com/office/drawing/2014/main" id="{04145795-40A8-4244-A310-AF34D59F922A}"/>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248495">
            <a:off x="553726" y="1046676"/>
            <a:ext cx="5181600" cy="3885807"/>
          </a:xfrm>
        </p:spPr>
      </p:pic>
      <p:pic>
        <p:nvPicPr>
          <p:cNvPr id="2" name="Content Placeholder 1">
            <a:extLst>
              <a:ext uri="{FF2B5EF4-FFF2-40B4-BE49-F238E27FC236}">
                <a16:creationId xmlns:a16="http://schemas.microsoft.com/office/drawing/2014/main" id="{D4F8DDA1-2590-4B33-BFCE-ACC548A69543}"/>
              </a:ext>
            </a:extLst>
          </p:cNvPr>
          <p:cNvPicPr>
            <a:picLocks noGrp="1" noChangeAspect="1"/>
          </p:cNvPicPr>
          <p:nvPr>
            <p:ph sz="half" idx="2"/>
          </p:nvPr>
        </p:nvPicPr>
        <p:blipFill>
          <a:blip r:embed="rId4"/>
          <a:stretch>
            <a:fillRect/>
          </a:stretch>
        </p:blipFill>
        <p:spPr>
          <a:xfrm>
            <a:off x="6422090" y="3013396"/>
            <a:ext cx="5181600" cy="2720340"/>
          </a:xfrm>
          <a:prstGeom prst="rect">
            <a:avLst/>
          </a:prstGeom>
        </p:spPr>
      </p:pic>
      <p:sp>
        <p:nvSpPr>
          <p:cNvPr id="3" name="TextBox 2">
            <a:extLst>
              <a:ext uri="{FF2B5EF4-FFF2-40B4-BE49-F238E27FC236}">
                <a16:creationId xmlns:a16="http://schemas.microsoft.com/office/drawing/2014/main" id="{0AC9DB46-49FA-42B0-9CEC-A8CA240FB451}"/>
              </a:ext>
            </a:extLst>
          </p:cNvPr>
          <p:cNvSpPr txBox="1"/>
          <p:nvPr/>
        </p:nvSpPr>
        <p:spPr>
          <a:xfrm>
            <a:off x="7562538" y="5958589"/>
            <a:ext cx="2339615" cy="523220"/>
          </a:xfrm>
          <a:prstGeom prst="rect">
            <a:avLst/>
          </a:prstGeom>
          <a:noFill/>
        </p:spPr>
        <p:txBody>
          <a:bodyPr wrap="none" rtlCol="0">
            <a:spAutoFit/>
          </a:bodyPr>
          <a:lstStyle/>
          <a:p>
            <a:r>
              <a:rPr lang="en-US" sz="2800" b="1" dirty="0">
                <a:latin typeface="Candara" panose="020E0502030303020204" pitchFamily="34" charset="0"/>
              </a:rPr>
              <a:t>INVALUABLE!!</a:t>
            </a:r>
          </a:p>
        </p:txBody>
      </p:sp>
      <p:pic>
        <p:nvPicPr>
          <p:cNvPr id="4" name="Picture 3">
            <a:extLst>
              <a:ext uri="{FF2B5EF4-FFF2-40B4-BE49-F238E27FC236}">
                <a16:creationId xmlns:a16="http://schemas.microsoft.com/office/drawing/2014/main" id="{801E0770-889F-4B59-8C3C-80B254B326D6}"/>
              </a:ext>
            </a:extLst>
          </p:cNvPr>
          <p:cNvPicPr>
            <a:picLocks noChangeAspect="1"/>
          </p:cNvPicPr>
          <p:nvPr/>
        </p:nvPicPr>
        <p:blipFill>
          <a:blip r:embed="rId5"/>
          <a:stretch>
            <a:fillRect/>
          </a:stretch>
        </p:blipFill>
        <p:spPr>
          <a:xfrm>
            <a:off x="5791848" y="1027905"/>
            <a:ext cx="3541380" cy="2352011"/>
          </a:xfrm>
          <a:prstGeom prst="rect">
            <a:avLst/>
          </a:prstGeom>
        </p:spPr>
      </p:pic>
      <p:pic>
        <p:nvPicPr>
          <p:cNvPr id="7" name="Picture 6">
            <a:extLst>
              <a:ext uri="{FF2B5EF4-FFF2-40B4-BE49-F238E27FC236}">
                <a16:creationId xmlns:a16="http://schemas.microsoft.com/office/drawing/2014/main" id="{E632A4A7-9BD0-4A79-BB21-05DDA3FFD35B}"/>
              </a:ext>
            </a:extLst>
          </p:cNvPr>
          <p:cNvPicPr>
            <a:picLocks noChangeAspect="1"/>
          </p:cNvPicPr>
          <p:nvPr/>
        </p:nvPicPr>
        <p:blipFill>
          <a:blip r:embed="rId6"/>
          <a:stretch>
            <a:fillRect/>
          </a:stretch>
        </p:blipFill>
        <p:spPr>
          <a:xfrm>
            <a:off x="10237462" y="168295"/>
            <a:ext cx="1713124" cy="1719221"/>
          </a:xfrm>
          <a:prstGeom prst="rect">
            <a:avLst/>
          </a:prstGeom>
        </p:spPr>
      </p:pic>
    </p:spTree>
    <p:extLst>
      <p:ext uri="{BB962C8B-B14F-4D97-AF65-F5344CB8AC3E}">
        <p14:creationId xmlns:p14="http://schemas.microsoft.com/office/powerpoint/2010/main" val="3052710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EEA6-3218-4047-85B1-13C722FEA785}"/>
              </a:ext>
            </a:extLst>
          </p:cNvPr>
          <p:cNvSpPr>
            <a:spLocks noGrp="1"/>
          </p:cNvSpPr>
          <p:nvPr>
            <p:ph type="title"/>
          </p:nvPr>
        </p:nvSpPr>
        <p:spPr/>
        <p:txBody>
          <a:bodyPr/>
          <a:lstStyle/>
          <a:p>
            <a:r>
              <a:rPr lang="en-US" dirty="0"/>
              <a:t>WHY FRANCHISE? – FOR THE FRANCHISOR</a:t>
            </a:r>
          </a:p>
        </p:txBody>
      </p:sp>
      <p:sp>
        <p:nvSpPr>
          <p:cNvPr id="3" name="Content Placeholder 2">
            <a:extLst>
              <a:ext uri="{FF2B5EF4-FFF2-40B4-BE49-F238E27FC236}">
                <a16:creationId xmlns:a16="http://schemas.microsoft.com/office/drawing/2014/main" id="{872B7A81-4962-47E8-82F1-F4CC684B9EEE}"/>
              </a:ext>
            </a:extLst>
          </p:cNvPr>
          <p:cNvSpPr>
            <a:spLocks noGrp="1"/>
          </p:cNvSpPr>
          <p:nvPr>
            <p:ph sz="half" idx="1"/>
          </p:nvPr>
        </p:nvSpPr>
        <p:spPr/>
        <p:txBody>
          <a:bodyPr>
            <a:normAutofit/>
          </a:bodyPr>
          <a:lstStyle/>
          <a:p>
            <a:endParaRPr lang="en-US" b="1" dirty="0"/>
          </a:p>
          <a:p>
            <a:endParaRPr lang="en-US" b="1" dirty="0"/>
          </a:p>
          <a:p>
            <a:r>
              <a:rPr lang="en-US" dirty="0"/>
              <a:t>Quality control</a:t>
            </a:r>
          </a:p>
          <a:p>
            <a:r>
              <a:rPr lang="en-US" dirty="0"/>
              <a:t>Financial control and risk mitigation</a:t>
            </a:r>
          </a:p>
          <a:p>
            <a:r>
              <a:rPr lang="en-US" dirty="0"/>
              <a:t>Leverage and bargaining power</a:t>
            </a:r>
          </a:p>
          <a:p>
            <a:r>
              <a:rPr lang="en-US" dirty="0"/>
              <a:t>Efficiencies and rationalization</a:t>
            </a:r>
          </a:p>
        </p:txBody>
      </p:sp>
      <p:sp>
        <p:nvSpPr>
          <p:cNvPr id="4" name="Content Placeholder 3">
            <a:extLst>
              <a:ext uri="{FF2B5EF4-FFF2-40B4-BE49-F238E27FC236}">
                <a16:creationId xmlns:a16="http://schemas.microsoft.com/office/drawing/2014/main" id="{A3C93ECF-F885-48A5-A8F1-9975F1A81A4F}"/>
              </a:ext>
            </a:extLst>
          </p:cNvPr>
          <p:cNvSpPr>
            <a:spLocks noGrp="1"/>
          </p:cNvSpPr>
          <p:nvPr>
            <p:ph sz="half" idx="2"/>
          </p:nvPr>
        </p:nvSpPr>
        <p:spPr/>
        <p:txBody>
          <a:bodyPr>
            <a:normAutofit/>
          </a:bodyPr>
          <a:lstStyle/>
          <a:p>
            <a:endParaRPr lang="en-US" dirty="0"/>
          </a:p>
          <a:p>
            <a:endParaRPr lang="en-US" dirty="0"/>
          </a:p>
          <a:p>
            <a:r>
              <a:rPr lang="en-US" dirty="0"/>
              <a:t>Quality control (SEC Evaluations, AAA, IBMTE, GCAS, etc.)</a:t>
            </a:r>
          </a:p>
          <a:p>
            <a:r>
              <a:rPr lang="en-US" dirty="0"/>
              <a:t>Financial control and risk mitigation </a:t>
            </a:r>
          </a:p>
          <a:p>
            <a:r>
              <a:rPr lang="en-US" dirty="0"/>
              <a:t>Leverage and bargaining power</a:t>
            </a:r>
          </a:p>
          <a:p>
            <a:r>
              <a:rPr lang="en-US" dirty="0"/>
              <a:t>Efficiencies and rationalization</a:t>
            </a:r>
          </a:p>
        </p:txBody>
      </p:sp>
      <p:pic>
        <p:nvPicPr>
          <p:cNvPr id="5" name="Picture 4">
            <a:extLst>
              <a:ext uri="{FF2B5EF4-FFF2-40B4-BE49-F238E27FC236}">
                <a16:creationId xmlns:a16="http://schemas.microsoft.com/office/drawing/2014/main" id="{4D5BD940-9EE7-4CC5-8679-B85C177DD396}"/>
              </a:ext>
            </a:extLst>
          </p:cNvPr>
          <p:cNvPicPr>
            <a:picLocks noChangeAspect="1"/>
          </p:cNvPicPr>
          <p:nvPr/>
        </p:nvPicPr>
        <p:blipFill>
          <a:blip r:embed="rId3"/>
          <a:stretch>
            <a:fillRect/>
          </a:stretch>
        </p:blipFill>
        <p:spPr>
          <a:xfrm>
            <a:off x="838200" y="1342198"/>
            <a:ext cx="1694835" cy="1487553"/>
          </a:xfrm>
          <a:prstGeom prst="rect">
            <a:avLst/>
          </a:prstGeom>
        </p:spPr>
      </p:pic>
      <p:pic>
        <p:nvPicPr>
          <p:cNvPr id="7" name="170616-Symbol-R-Circular-Black-240.png" descr="170616-Symbol-R-Circular-Black-240.png">
            <a:extLst>
              <a:ext uri="{FF2B5EF4-FFF2-40B4-BE49-F238E27FC236}">
                <a16:creationId xmlns:a16="http://schemas.microsoft.com/office/drawing/2014/main" id="{FC771A86-6BE4-4921-AFC0-B9B47B886500}"/>
              </a:ext>
            </a:extLst>
          </p:cNvPr>
          <p:cNvPicPr>
            <a:picLocks noChangeAspect="1"/>
          </p:cNvPicPr>
          <p:nvPr/>
        </p:nvPicPr>
        <p:blipFill>
          <a:blip r:embed="rId4"/>
          <a:stretch>
            <a:fillRect/>
          </a:stretch>
        </p:blipFill>
        <p:spPr>
          <a:xfrm>
            <a:off x="6019800" y="1115251"/>
            <a:ext cx="1714500" cy="1714500"/>
          </a:xfrm>
          <a:prstGeom prst="rect">
            <a:avLst/>
          </a:prstGeom>
          <a:ln w="12700">
            <a:miter lim="400000"/>
          </a:ln>
        </p:spPr>
      </p:pic>
    </p:spTree>
    <p:extLst>
      <p:ext uri="{BB962C8B-B14F-4D97-AF65-F5344CB8AC3E}">
        <p14:creationId xmlns:p14="http://schemas.microsoft.com/office/powerpoint/2010/main" val="601202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EEA6-3218-4047-85B1-13C722FEA785}"/>
              </a:ext>
            </a:extLst>
          </p:cNvPr>
          <p:cNvSpPr>
            <a:spLocks noGrp="1"/>
          </p:cNvSpPr>
          <p:nvPr>
            <p:ph type="title"/>
          </p:nvPr>
        </p:nvSpPr>
        <p:spPr/>
        <p:txBody>
          <a:bodyPr/>
          <a:lstStyle/>
          <a:p>
            <a:r>
              <a:rPr lang="en-US" dirty="0"/>
              <a:t>WHY FRANCHISE?</a:t>
            </a:r>
          </a:p>
        </p:txBody>
      </p:sp>
      <p:sp>
        <p:nvSpPr>
          <p:cNvPr id="3" name="Content Placeholder 2">
            <a:extLst>
              <a:ext uri="{FF2B5EF4-FFF2-40B4-BE49-F238E27FC236}">
                <a16:creationId xmlns:a16="http://schemas.microsoft.com/office/drawing/2014/main" id="{872B7A81-4962-47E8-82F1-F4CC684B9EEE}"/>
              </a:ext>
            </a:extLst>
          </p:cNvPr>
          <p:cNvSpPr>
            <a:spLocks noGrp="1"/>
          </p:cNvSpPr>
          <p:nvPr>
            <p:ph sz="half" idx="1"/>
          </p:nvPr>
        </p:nvSpPr>
        <p:spPr/>
        <p:txBody>
          <a:bodyPr/>
          <a:lstStyle/>
          <a:p>
            <a:endParaRPr lang="en-US" b="1" dirty="0"/>
          </a:p>
          <a:p>
            <a:endParaRPr lang="en-US" b="1" dirty="0"/>
          </a:p>
          <a:p>
            <a:r>
              <a:rPr lang="en-US" sz="3600" dirty="0"/>
              <a:t>A shorter time from investment to opening </a:t>
            </a:r>
            <a:r>
              <a:rPr lang="en-US" sz="3600" dirty="0">
                <a:sym typeface="Wingdings" panose="05000000000000000000" pitchFamily="2" charset="2"/>
              </a:rPr>
              <a:t> </a:t>
            </a:r>
          </a:p>
          <a:p>
            <a:r>
              <a:rPr lang="en-US" sz="3600" dirty="0">
                <a:sym typeface="Wingdings" panose="05000000000000000000" pitchFamily="2" charset="2"/>
              </a:rPr>
              <a:t>To grow faster</a:t>
            </a:r>
          </a:p>
          <a:p>
            <a:r>
              <a:rPr lang="en-US" sz="3600" b="1" dirty="0">
                <a:sym typeface="Wingdings" panose="05000000000000000000" pitchFamily="2" charset="2"/>
              </a:rPr>
              <a:t>To make money faster</a:t>
            </a:r>
            <a:endParaRPr lang="en-US" sz="3600" b="1" dirty="0"/>
          </a:p>
        </p:txBody>
      </p:sp>
      <p:sp>
        <p:nvSpPr>
          <p:cNvPr id="4" name="Content Placeholder 3">
            <a:extLst>
              <a:ext uri="{FF2B5EF4-FFF2-40B4-BE49-F238E27FC236}">
                <a16:creationId xmlns:a16="http://schemas.microsoft.com/office/drawing/2014/main" id="{A3C93ECF-F885-48A5-A8F1-9975F1A81A4F}"/>
              </a:ext>
            </a:extLst>
          </p:cNvPr>
          <p:cNvSpPr>
            <a:spLocks noGrp="1"/>
          </p:cNvSpPr>
          <p:nvPr>
            <p:ph sz="half" idx="2"/>
          </p:nvPr>
        </p:nvSpPr>
        <p:spPr/>
        <p:txBody>
          <a:bodyPr>
            <a:normAutofit/>
          </a:bodyPr>
          <a:lstStyle/>
          <a:p>
            <a:endParaRPr lang="en-US" dirty="0"/>
          </a:p>
          <a:p>
            <a:endParaRPr lang="en-US" dirty="0"/>
          </a:p>
          <a:p>
            <a:r>
              <a:rPr lang="en-US" sz="3600" dirty="0"/>
              <a:t>A shorter time to accomplish the mission</a:t>
            </a:r>
          </a:p>
          <a:p>
            <a:r>
              <a:rPr lang="en-US" sz="3600" dirty="0"/>
              <a:t>To grow faster</a:t>
            </a:r>
          </a:p>
          <a:p>
            <a:r>
              <a:rPr lang="en-US" sz="3600" b="1" dirty="0"/>
              <a:t>To make disciples faster</a:t>
            </a:r>
          </a:p>
          <a:p>
            <a:endParaRPr lang="en-US" sz="3600" dirty="0"/>
          </a:p>
        </p:txBody>
      </p:sp>
      <p:pic>
        <p:nvPicPr>
          <p:cNvPr id="5" name="Picture 4">
            <a:extLst>
              <a:ext uri="{FF2B5EF4-FFF2-40B4-BE49-F238E27FC236}">
                <a16:creationId xmlns:a16="http://schemas.microsoft.com/office/drawing/2014/main" id="{4D5BD940-9EE7-4CC5-8679-B85C177DD396}"/>
              </a:ext>
            </a:extLst>
          </p:cNvPr>
          <p:cNvPicPr>
            <a:picLocks noChangeAspect="1"/>
          </p:cNvPicPr>
          <p:nvPr/>
        </p:nvPicPr>
        <p:blipFill>
          <a:blip r:embed="rId3"/>
          <a:stretch>
            <a:fillRect/>
          </a:stretch>
        </p:blipFill>
        <p:spPr>
          <a:xfrm>
            <a:off x="838200" y="1342198"/>
            <a:ext cx="1694835" cy="1487553"/>
          </a:xfrm>
          <a:prstGeom prst="rect">
            <a:avLst/>
          </a:prstGeom>
        </p:spPr>
      </p:pic>
      <p:pic>
        <p:nvPicPr>
          <p:cNvPr id="7" name="170616-Symbol-R-Circular-Black-240.png" descr="170616-Symbol-R-Circular-Black-240.png">
            <a:extLst>
              <a:ext uri="{FF2B5EF4-FFF2-40B4-BE49-F238E27FC236}">
                <a16:creationId xmlns:a16="http://schemas.microsoft.com/office/drawing/2014/main" id="{35A0B5AC-0264-44A9-B33F-0465B6E3F580}"/>
              </a:ext>
            </a:extLst>
          </p:cNvPr>
          <p:cNvPicPr>
            <a:picLocks noChangeAspect="1"/>
          </p:cNvPicPr>
          <p:nvPr/>
        </p:nvPicPr>
        <p:blipFill>
          <a:blip r:embed="rId4"/>
          <a:stretch>
            <a:fillRect/>
          </a:stretch>
        </p:blipFill>
        <p:spPr>
          <a:xfrm>
            <a:off x="6172200" y="1228724"/>
            <a:ext cx="1714500" cy="1714500"/>
          </a:xfrm>
          <a:prstGeom prst="rect">
            <a:avLst/>
          </a:prstGeom>
          <a:ln w="12700">
            <a:miter lim="400000"/>
          </a:ln>
        </p:spPr>
      </p:pic>
    </p:spTree>
    <p:extLst>
      <p:ext uri="{BB962C8B-B14F-4D97-AF65-F5344CB8AC3E}">
        <p14:creationId xmlns:p14="http://schemas.microsoft.com/office/powerpoint/2010/main" val="3128015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E2E7-47DE-4A55-B504-F38E15C8ADE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C36F90C-51E3-4A88-86B7-4B150D228B9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34848" y="1469881"/>
            <a:ext cx="6994161" cy="4425585"/>
          </a:xfrm>
        </p:spPr>
      </p:pic>
      <p:sp>
        <p:nvSpPr>
          <p:cNvPr id="4" name="Content Placeholder 3">
            <a:extLst>
              <a:ext uri="{FF2B5EF4-FFF2-40B4-BE49-F238E27FC236}">
                <a16:creationId xmlns:a16="http://schemas.microsoft.com/office/drawing/2014/main" id="{E89BCE82-AB23-445F-A2CE-D48E797F3AA9}"/>
              </a:ext>
            </a:extLst>
          </p:cNvPr>
          <p:cNvSpPr>
            <a:spLocks noGrp="1"/>
          </p:cNvSpPr>
          <p:nvPr>
            <p:ph sz="half" idx="2"/>
          </p:nvPr>
        </p:nvSpPr>
        <p:spPr/>
        <p:txBody>
          <a:bodyPr/>
          <a:lstStyle/>
          <a:p>
            <a:endParaRPr lang="en-US"/>
          </a:p>
        </p:txBody>
      </p:sp>
      <p:pic>
        <p:nvPicPr>
          <p:cNvPr id="5" name="170616-Symbol-R-Circular-Black-240.png" descr="170616-Symbol-R-Circular-Black-240.png">
            <a:extLst>
              <a:ext uri="{FF2B5EF4-FFF2-40B4-BE49-F238E27FC236}">
                <a16:creationId xmlns:a16="http://schemas.microsoft.com/office/drawing/2014/main" id="{AAAE0943-E1FA-4406-93EB-CABC0ED29D9A}"/>
              </a:ext>
            </a:extLst>
          </p:cNvPr>
          <p:cNvPicPr>
            <a:picLocks noChangeAspect="1"/>
          </p:cNvPicPr>
          <p:nvPr/>
        </p:nvPicPr>
        <p:blipFill>
          <a:blip r:embed="rId4"/>
          <a:stretch>
            <a:fillRect/>
          </a:stretch>
        </p:blipFill>
        <p:spPr>
          <a:xfrm>
            <a:off x="10131425" y="190500"/>
            <a:ext cx="1714500" cy="1714500"/>
          </a:xfrm>
          <a:prstGeom prst="rect">
            <a:avLst/>
          </a:prstGeom>
          <a:ln w="12700">
            <a:miter lim="400000"/>
          </a:ln>
        </p:spPr>
      </p:pic>
    </p:spTree>
    <p:extLst>
      <p:ext uri="{BB962C8B-B14F-4D97-AF65-F5344CB8AC3E}">
        <p14:creationId xmlns:p14="http://schemas.microsoft.com/office/powerpoint/2010/main" val="1100198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Rectangle"/>
          <p:cNvSpPr/>
          <p:nvPr/>
        </p:nvSpPr>
        <p:spPr>
          <a:xfrm>
            <a:off x="3175" y="2620478"/>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kern="0">
              <a:solidFill>
                <a:srgbClr val="FFFFFF"/>
              </a:solidFill>
              <a:latin typeface="Lato Light"/>
              <a:sym typeface="Lato Light"/>
            </a:endParaRPr>
          </a:p>
        </p:txBody>
      </p:sp>
      <p:sp>
        <p:nvSpPr>
          <p:cNvPr id="563" name="DOUBLE-CLICK…"/>
          <p:cNvSpPr/>
          <p:nvPr/>
        </p:nvSpPr>
        <p:spPr>
          <a:xfrm>
            <a:off x="5465521" y="654332"/>
            <a:ext cx="6322611" cy="907941"/>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p>
            <a:pPr defTabSz="914217" hangingPunct="0">
              <a:defRPr sz="10600" b="1" spc="553">
                <a:solidFill>
                  <a:srgbClr val="000000"/>
                </a:solidFill>
              </a:defRPr>
            </a:pPr>
            <a:r>
              <a:rPr lang="en-US" sz="5300" b="1" kern="0" spc="277" dirty="0">
                <a:solidFill>
                  <a:srgbClr val="000000"/>
                </a:solidFill>
                <a:latin typeface="Noto Sans"/>
                <a:sym typeface="Noto Sans"/>
              </a:rPr>
              <a:t>TRUST = SPEED!</a:t>
            </a:r>
          </a:p>
        </p:txBody>
      </p:sp>
      <p:sp>
        <p:nvSpPr>
          <p:cNvPr id="564" name="Double-click to edit"/>
          <p:cNvSpPr/>
          <p:nvPr/>
        </p:nvSpPr>
        <p:spPr>
          <a:xfrm>
            <a:off x="5465521" y="2534220"/>
            <a:ext cx="2815803" cy="351058"/>
          </a:xfrm>
          <a:prstGeom prst="rect">
            <a:avLst/>
          </a:prstGeom>
          <a:ln w="12700">
            <a:miter lim="400000"/>
          </a:ln>
          <a:extLst>
            <a:ext uri="{C572A759-6A51-4108-AA02-DFA0A04FC94B}">
              <ma14:wrappingTextBoxFlag xmlns="" xmlns:ma14="http://schemas.microsoft.com/office/mac/drawingml/2011/main" val="1"/>
            </a:ext>
          </a:extLst>
        </p:spPr>
        <p:txBody>
          <a:bodyPr lIns="22860" rIns="22860">
            <a:spAutoFit/>
          </a:bodyPr>
          <a:lstStyle>
            <a:lvl1pPr algn="l">
              <a:lnSpc>
                <a:spcPct val="150000"/>
              </a:lnSpc>
              <a:defRPr sz="2500" b="1" spc="833">
                <a:solidFill>
                  <a:srgbClr val="424242"/>
                </a:solidFill>
                <a:latin typeface="Montserrat Semi"/>
                <a:ea typeface="Montserrat Semi"/>
                <a:cs typeface="Montserrat Semi"/>
                <a:sym typeface="Montserrat Semi"/>
              </a:defRPr>
            </a:lvl1pPr>
          </a:lstStyle>
          <a:p>
            <a:pPr defTabSz="914217" hangingPunct="0"/>
            <a:endParaRPr sz="1250" kern="0" spc="417" dirty="0"/>
          </a:p>
        </p:txBody>
      </p:sp>
      <p:sp>
        <p:nvSpPr>
          <p:cNvPr id="566" name="OUR COMMUNITY WORK REACHES"/>
          <p:cNvSpPr/>
          <p:nvPr/>
        </p:nvSpPr>
        <p:spPr>
          <a:xfrm>
            <a:off x="5580850" y="2842500"/>
            <a:ext cx="6322611" cy="284693"/>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gn="l">
              <a:lnSpc>
                <a:spcPct val="100000"/>
              </a:lnSpc>
              <a:defRPr sz="2500" b="1" spc="625">
                <a:solidFill>
                  <a:srgbClr val="005480"/>
                </a:solidFill>
              </a:defRPr>
            </a:lvl1pPr>
          </a:lstStyle>
          <a:p>
            <a:pPr defTabSz="914217" hangingPunct="0"/>
            <a:endParaRPr lang="en-US" sz="1250" kern="0" spc="313" dirty="0">
              <a:latin typeface="Noto Sans"/>
              <a:sym typeface="Noto Sans"/>
            </a:endParaRPr>
          </a:p>
        </p:txBody>
      </p:sp>
      <p:sp>
        <p:nvSpPr>
          <p:cNvPr id="574" name="PERSPECTIVE GROWTH"/>
          <p:cNvSpPr/>
          <p:nvPr/>
        </p:nvSpPr>
        <p:spPr>
          <a:xfrm>
            <a:off x="5465521" y="4404723"/>
            <a:ext cx="46231" cy="284693"/>
          </a:xfrm>
          <a:prstGeom prst="rect">
            <a:avLst/>
          </a:prstGeom>
          <a:ln w="12700">
            <a:miter lim="400000"/>
          </a:ln>
          <a:extLst>
            <a:ext uri="{C572A759-6A51-4108-AA02-DFA0A04FC94B}">
              <ma14:wrappingTextBoxFlag xmlns="" xmlns:ma14="http://schemas.microsoft.com/office/mac/drawingml/2011/main" val="1"/>
            </a:ext>
          </a:extLst>
        </p:spPr>
        <p:txBody>
          <a:bodyPr wrap="none" lIns="22860" rIns="22860">
            <a:spAutoFit/>
          </a:bodyPr>
          <a:lstStyle>
            <a:lvl1pPr algn="l">
              <a:lnSpc>
                <a:spcPct val="100000"/>
              </a:lnSpc>
              <a:defRPr sz="2500" b="1" spc="625">
                <a:solidFill>
                  <a:srgbClr val="005480"/>
                </a:solidFill>
              </a:defRPr>
            </a:lvl1pPr>
          </a:lstStyle>
          <a:p>
            <a:pPr defTabSz="914217" hangingPunct="0"/>
            <a:endParaRPr sz="1250" kern="0" spc="313" dirty="0">
              <a:latin typeface="Noto Sans"/>
              <a:sym typeface="Noto Sans"/>
            </a:endParaRPr>
          </a:p>
        </p:txBody>
      </p:sp>
      <p:pic>
        <p:nvPicPr>
          <p:cNvPr id="8" name="Picture 7">
            <a:extLst>
              <a:ext uri="{FF2B5EF4-FFF2-40B4-BE49-F238E27FC236}">
                <a16:creationId xmlns:a16="http://schemas.microsoft.com/office/drawing/2014/main" id="{3026D2A6-8673-41CC-B5D7-D9A8DF43981D}"/>
              </a:ext>
            </a:extLst>
          </p:cNvPr>
          <p:cNvPicPr>
            <a:picLocks noChangeAspect="1"/>
          </p:cNvPicPr>
          <p:nvPr/>
        </p:nvPicPr>
        <p:blipFill>
          <a:blip r:embed="rId3"/>
          <a:stretch>
            <a:fillRect/>
          </a:stretch>
        </p:blipFill>
        <p:spPr>
          <a:xfrm rot="21269474">
            <a:off x="758910" y="1448700"/>
            <a:ext cx="4762500" cy="3419475"/>
          </a:xfrm>
          <a:prstGeom prst="rect">
            <a:avLst/>
          </a:prstGeom>
        </p:spPr>
      </p:pic>
      <p:sp>
        <p:nvSpPr>
          <p:cNvPr id="9" name="Content Placeholder 5">
            <a:extLst>
              <a:ext uri="{FF2B5EF4-FFF2-40B4-BE49-F238E27FC236}">
                <a16:creationId xmlns:a16="http://schemas.microsoft.com/office/drawing/2014/main" id="{BE5C709B-D2AF-4439-BD3B-C295D3A4B82F}"/>
              </a:ext>
            </a:extLst>
          </p:cNvPr>
          <p:cNvSpPr txBox="1">
            <a:spLocks/>
          </p:cNvSpPr>
          <p:nvPr/>
        </p:nvSpPr>
        <p:spPr>
          <a:xfrm>
            <a:off x="6035993" y="1825625"/>
            <a:ext cx="44425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If we want to move fast, we have to have a high degree of trust towards each other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Speed of execution is directly correlated with the amount of trust</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62453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Rectangle"/>
          <p:cNvSpPr/>
          <p:nvPr/>
        </p:nvSpPr>
        <p:spPr>
          <a:xfrm>
            <a:off x="3175" y="2620478"/>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kern="0">
              <a:solidFill>
                <a:srgbClr val="FFFFFF"/>
              </a:solidFill>
              <a:latin typeface="Lato Light"/>
              <a:sym typeface="Lato Light"/>
            </a:endParaRPr>
          </a:p>
        </p:txBody>
      </p:sp>
      <p:sp>
        <p:nvSpPr>
          <p:cNvPr id="563" name="DOUBLE-CLICK…"/>
          <p:cNvSpPr/>
          <p:nvPr/>
        </p:nvSpPr>
        <p:spPr>
          <a:xfrm>
            <a:off x="5465521" y="654332"/>
            <a:ext cx="6322611" cy="907941"/>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p>
            <a:pPr defTabSz="914217" hangingPunct="0">
              <a:defRPr sz="10600" b="1" spc="553">
                <a:solidFill>
                  <a:srgbClr val="000000"/>
                </a:solidFill>
              </a:defRPr>
            </a:pPr>
            <a:r>
              <a:rPr lang="en-US" sz="5300" b="1" kern="0" spc="277" dirty="0">
                <a:solidFill>
                  <a:srgbClr val="000000"/>
                </a:solidFill>
                <a:latin typeface="Noto Sans"/>
                <a:sym typeface="Noto Sans"/>
              </a:rPr>
              <a:t>TRUST = SPEED!</a:t>
            </a:r>
          </a:p>
        </p:txBody>
      </p:sp>
      <p:sp>
        <p:nvSpPr>
          <p:cNvPr id="564" name="Double-click to edit"/>
          <p:cNvSpPr/>
          <p:nvPr/>
        </p:nvSpPr>
        <p:spPr>
          <a:xfrm>
            <a:off x="5465521" y="2534220"/>
            <a:ext cx="2815803" cy="351058"/>
          </a:xfrm>
          <a:prstGeom prst="rect">
            <a:avLst/>
          </a:prstGeom>
          <a:ln w="12700">
            <a:miter lim="400000"/>
          </a:ln>
          <a:extLst>
            <a:ext uri="{C572A759-6A51-4108-AA02-DFA0A04FC94B}">
              <ma14:wrappingTextBoxFlag xmlns="" xmlns:ma14="http://schemas.microsoft.com/office/mac/drawingml/2011/main" val="1"/>
            </a:ext>
          </a:extLst>
        </p:spPr>
        <p:txBody>
          <a:bodyPr lIns="22860" rIns="22860">
            <a:spAutoFit/>
          </a:bodyPr>
          <a:lstStyle>
            <a:lvl1pPr algn="l">
              <a:lnSpc>
                <a:spcPct val="150000"/>
              </a:lnSpc>
              <a:defRPr sz="2500" b="1" spc="833">
                <a:solidFill>
                  <a:srgbClr val="424242"/>
                </a:solidFill>
                <a:latin typeface="Montserrat Semi"/>
                <a:ea typeface="Montserrat Semi"/>
                <a:cs typeface="Montserrat Semi"/>
                <a:sym typeface="Montserrat Semi"/>
              </a:defRPr>
            </a:lvl1pPr>
          </a:lstStyle>
          <a:p>
            <a:pPr defTabSz="914217" hangingPunct="0"/>
            <a:endParaRPr sz="1250" kern="0" spc="417" dirty="0"/>
          </a:p>
        </p:txBody>
      </p:sp>
      <p:sp>
        <p:nvSpPr>
          <p:cNvPr id="566" name="OUR COMMUNITY WORK REACHES"/>
          <p:cNvSpPr/>
          <p:nvPr/>
        </p:nvSpPr>
        <p:spPr>
          <a:xfrm>
            <a:off x="5580850" y="2842500"/>
            <a:ext cx="6322611" cy="284693"/>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gn="l">
              <a:lnSpc>
                <a:spcPct val="100000"/>
              </a:lnSpc>
              <a:defRPr sz="2500" b="1" spc="625">
                <a:solidFill>
                  <a:srgbClr val="005480"/>
                </a:solidFill>
              </a:defRPr>
            </a:lvl1pPr>
          </a:lstStyle>
          <a:p>
            <a:pPr defTabSz="914217" hangingPunct="0"/>
            <a:endParaRPr lang="en-US" sz="1250" kern="0" spc="313" dirty="0">
              <a:latin typeface="Noto Sans"/>
              <a:sym typeface="Noto Sans"/>
            </a:endParaRPr>
          </a:p>
        </p:txBody>
      </p:sp>
      <p:sp>
        <p:nvSpPr>
          <p:cNvPr id="574" name="PERSPECTIVE GROWTH"/>
          <p:cNvSpPr/>
          <p:nvPr/>
        </p:nvSpPr>
        <p:spPr>
          <a:xfrm>
            <a:off x="5465521" y="4404723"/>
            <a:ext cx="46231" cy="284693"/>
          </a:xfrm>
          <a:prstGeom prst="rect">
            <a:avLst/>
          </a:prstGeom>
          <a:ln w="12700">
            <a:miter lim="400000"/>
          </a:ln>
          <a:extLst>
            <a:ext uri="{C572A759-6A51-4108-AA02-DFA0A04FC94B}">
              <ma14:wrappingTextBoxFlag xmlns="" xmlns:ma14="http://schemas.microsoft.com/office/mac/drawingml/2011/main" val="1"/>
            </a:ext>
          </a:extLst>
        </p:spPr>
        <p:txBody>
          <a:bodyPr wrap="none" lIns="22860" rIns="22860">
            <a:spAutoFit/>
          </a:bodyPr>
          <a:lstStyle>
            <a:lvl1pPr algn="l">
              <a:lnSpc>
                <a:spcPct val="100000"/>
              </a:lnSpc>
              <a:defRPr sz="2500" b="1" spc="625">
                <a:solidFill>
                  <a:srgbClr val="005480"/>
                </a:solidFill>
              </a:defRPr>
            </a:lvl1pPr>
          </a:lstStyle>
          <a:p>
            <a:pPr defTabSz="914217" hangingPunct="0"/>
            <a:endParaRPr sz="1250" kern="0" spc="313" dirty="0">
              <a:latin typeface="Noto Sans"/>
              <a:sym typeface="Noto Sans"/>
            </a:endParaRPr>
          </a:p>
        </p:txBody>
      </p:sp>
      <p:sp>
        <p:nvSpPr>
          <p:cNvPr id="9" name="Content Placeholder 5">
            <a:extLst>
              <a:ext uri="{FF2B5EF4-FFF2-40B4-BE49-F238E27FC236}">
                <a16:creationId xmlns:a16="http://schemas.microsoft.com/office/drawing/2014/main" id="{BE5C709B-D2AF-4439-BD3B-C295D3A4B82F}"/>
              </a:ext>
            </a:extLst>
          </p:cNvPr>
          <p:cNvSpPr txBox="1">
            <a:spLocks/>
          </p:cNvSpPr>
          <p:nvPr/>
        </p:nvSpPr>
        <p:spPr>
          <a:xfrm>
            <a:off x="6035993" y="1825625"/>
            <a:ext cx="44425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If we want to move fast, we have to have a high degree of trust towards each other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Speed of execution is directly correlated with the amount of trust</a:t>
            </a:r>
          </a:p>
        </p:txBody>
      </p:sp>
      <p:pic>
        <p:nvPicPr>
          <p:cNvPr id="10" name="Picture 9">
            <a:extLst>
              <a:ext uri="{FF2B5EF4-FFF2-40B4-BE49-F238E27FC236}">
                <a16:creationId xmlns:a16="http://schemas.microsoft.com/office/drawing/2014/main" id="{3C75EA08-A799-4341-B0A2-97469CD24BD8}"/>
              </a:ext>
            </a:extLst>
          </p:cNvPr>
          <p:cNvPicPr>
            <a:picLocks noChangeAspect="1"/>
          </p:cNvPicPr>
          <p:nvPr/>
        </p:nvPicPr>
        <p:blipFill>
          <a:blip r:embed="rId3"/>
          <a:stretch>
            <a:fillRect/>
          </a:stretch>
        </p:blipFill>
        <p:spPr>
          <a:xfrm rot="21226738">
            <a:off x="983422" y="1825625"/>
            <a:ext cx="4732786" cy="3334463"/>
          </a:xfrm>
          <a:prstGeom prst="rect">
            <a:avLst/>
          </a:prstGeom>
        </p:spPr>
      </p:pic>
    </p:spTree>
    <p:extLst>
      <p:ext uri="{BB962C8B-B14F-4D97-AF65-F5344CB8AC3E}">
        <p14:creationId xmlns:p14="http://schemas.microsoft.com/office/powerpoint/2010/main" val="65999403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Rectangle"/>
          <p:cNvSpPr/>
          <p:nvPr/>
        </p:nvSpPr>
        <p:spPr>
          <a:xfrm>
            <a:off x="3175" y="2620478"/>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kern="0">
              <a:solidFill>
                <a:srgbClr val="FFFFFF"/>
              </a:solidFill>
              <a:latin typeface="Lato Light"/>
              <a:sym typeface="Lato Light"/>
            </a:endParaRPr>
          </a:p>
        </p:txBody>
      </p:sp>
      <p:sp>
        <p:nvSpPr>
          <p:cNvPr id="563" name="DOUBLE-CLICK…"/>
          <p:cNvSpPr/>
          <p:nvPr/>
        </p:nvSpPr>
        <p:spPr>
          <a:xfrm>
            <a:off x="5712657" y="582577"/>
            <a:ext cx="6322611" cy="1723549"/>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p>
            <a:pPr defTabSz="914217" hangingPunct="0">
              <a:defRPr sz="10600" b="1" spc="553">
                <a:solidFill>
                  <a:srgbClr val="000000"/>
                </a:solidFill>
              </a:defRPr>
            </a:pPr>
            <a:r>
              <a:rPr lang="en-US" sz="5300" b="1" kern="0" spc="277" dirty="0">
                <a:solidFill>
                  <a:srgbClr val="000000"/>
                </a:solidFill>
                <a:latin typeface="Noto Sans"/>
                <a:sym typeface="Noto Sans"/>
              </a:rPr>
              <a:t>LOW TRUST SLOWS THINGS DOWN!</a:t>
            </a:r>
          </a:p>
        </p:txBody>
      </p:sp>
      <p:sp>
        <p:nvSpPr>
          <p:cNvPr id="564" name="Double-click to edit"/>
          <p:cNvSpPr/>
          <p:nvPr/>
        </p:nvSpPr>
        <p:spPr>
          <a:xfrm>
            <a:off x="5465521" y="2534220"/>
            <a:ext cx="2815803" cy="351058"/>
          </a:xfrm>
          <a:prstGeom prst="rect">
            <a:avLst/>
          </a:prstGeom>
          <a:ln w="12700">
            <a:miter lim="400000"/>
          </a:ln>
          <a:extLst>
            <a:ext uri="{C572A759-6A51-4108-AA02-DFA0A04FC94B}">
              <ma14:wrappingTextBoxFlag xmlns="" xmlns:ma14="http://schemas.microsoft.com/office/mac/drawingml/2011/main" val="1"/>
            </a:ext>
          </a:extLst>
        </p:spPr>
        <p:txBody>
          <a:bodyPr lIns="22860" rIns="22860">
            <a:spAutoFit/>
          </a:bodyPr>
          <a:lstStyle>
            <a:lvl1pPr algn="l">
              <a:lnSpc>
                <a:spcPct val="150000"/>
              </a:lnSpc>
              <a:defRPr sz="2500" b="1" spc="833">
                <a:solidFill>
                  <a:srgbClr val="424242"/>
                </a:solidFill>
                <a:latin typeface="Montserrat Semi"/>
                <a:ea typeface="Montserrat Semi"/>
                <a:cs typeface="Montserrat Semi"/>
                <a:sym typeface="Montserrat Semi"/>
              </a:defRPr>
            </a:lvl1pPr>
          </a:lstStyle>
          <a:p>
            <a:pPr defTabSz="914217" hangingPunct="0"/>
            <a:endParaRPr sz="1250" kern="0" spc="417" dirty="0"/>
          </a:p>
        </p:txBody>
      </p:sp>
      <p:sp>
        <p:nvSpPr>
          <p:cNvPr id="566" name="OUR COMMUNITY WORK REACHES"/>
          <p:cNvSpPr/>
          <p:nvPr/>
        </p:nvSpPr>
        <p:spPr>
          <a:xfrm>
            <a:off x="5580850" y="2842500"/>
            <a:ext cx="6322611" cy="284693"/>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gn="l">
              <a:lnSpc>
                <a:spcPct val="100000"/>
              </a:lnSpc>
              <a:defRPr sz="2500" b="1" spc="625">
                <a:solidFill>
                  <a:srgbClr val="005480"/>
                </a:solidFill>
              </a:defRPr>
            </a:lvl1pPr>
          </a:lstStyle>
          <a:p>
            <a:pPr defTabSz="914217" hangingPunct="0"/>
            <a:endParaRPr lang="en-US" sz="1250" kern="0" spc="313" dirty="0">
              <a:latin typeface="Noto Sans"/>
              <a:sym typeface="Noto Sans"/>
            </a:endParaRPr>
          </a:p>
        </p:txBody>
      </p:sp>
      <p:sp>
        <p:nvSpPr>
          <p:cNvPr id="574" name="PERSPECTIVE GROWTH"/>
          <p:cNvSpPr/>
          <p:nvPr/>
        </p:nvSpPr>
        <p:spPr>
          <a:xfrm>
            <a:off x="5465521" y="4404723"/>
            <a:ext cx="46231" cy="284693"/>
          </a:xfrm>
          <a:prstGeom prst="rect">
            <a:avLst/>
          </a:prstGeom>
          <a:ln w="12700">
            <a:miter lim="400000"/>
          </a:ln>
          <a:extLst>
            <a:ext uri="{C572A759-6A51-4108-AA02-DFA0A04FC94B}">
              <ma14:wrappingTextBoxFlag xmlns="" xmlns:ma14="http://schemas.microsoft.com/office/mac/drawingml/2011/main" val="1"/>
            </a:ext>
          </a:extLst>
        </p:spPr>
        <p:txBody>
          <a:bodyPr wrap="none" lIns="22860" rIns="22860">
            <a:spAutoFit/>
          </a:bodyPr>
          <a:lstStyle>
            <a:lvl1pPr algn="l">
              <a:lnSpc>
                <a:spcPct val="100000"/>
              </a:lnSpc>
              <a:defRPr sz="2500" b="1" spc="625">
                <a:solidFill>
                  <a:srgbClr val="005480"/>
                </a:solidFill>
              </a:defRPr>
            </a:lvl1pPr>
          </a:lstStyle>
          <a:p>
            <a:pPr defTabSz="914217" hangingPunct="0"/>
            <a:endParaRPr sz="1250" kern="0" spc="313" dirty="0">
              <a:latin typeface="Noto Sans"/>
              <a:sym typeface="Noto Sans"/>
            </a:endParaRPr>
          </a:p>
        </p:txBody>
      </p:sp>
      <p:sp>
        <p:nvSpPr>
          <p:cNvPr id="9" name="Content Placeholder 5">
            <a:extLst>
              <a:ext uri="{FF2B5EF4-FFF2-40B4-BE49-F238E27FC236}">
                <a16:creationId xmlns:a16="http://schemas.microsoft.com/office/drawing/2014/main" id="{BE5C709B-D2AF-4439-BD3B-C295D3A4B82F}"/>
              </a:ext>
            </a:extLst>
          </p:cNvPr>
          <p:cNvSpPr txBox="1">
            <a:spLocks/>
          </p:cNvSpPr>
          <p:nvPr/>
        </p:nvSpPr>
        <p:spPr>
          <a:xfrm>
            <a:off x="5882942" y="2709749"/>
            <a:ext cx="44425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solidFill>
                  <a:prstClr val="black"/>
                </a:solidFill>
              </a:rPr>
              <a:t>Every decision</a:t>
            </a:r>
          </a:p>
          <a:p>
            <a:pPr lvl="0"/>
            <a:r>
              <a:rPr lang="en-US" dirty="0">
                <a:solidFill>
                  <a:prstClr val="black"/>
                </a:solidFill>
              </a:rPr>
              <a:t>Every communication</a:t>
            </a:r>
          </a:p>
          <a:p>
            <a:pPr lvl="0"/>
            <a:r>
              <a:rPr lang="en-US" dirty="0">
                <a:solidFill>
                  <a:prstClr val="black"/>
                </a:solidFill>
              </a:rPr>
              <a:t>Every relationship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C75EA08-A799-4341-B0A2-97469CD24BD8}"/>
              </a:ext>
            </a:extLst>
          </p:cNvPr>
          <p:cNvPicPr>
            <a:picLocks noChangeAspect="1"/>
          </p:cNvPicPr>
          <p:nvPr/>
        </p:nvPicPr>
        <p:blipFill>
          <a:blip r:embed="rId3"/>
          <a:stretch>
            <a:fillRect/>
          </a:stretch>
        </p:blipFill>
        <p:spPr>
          <a:xfrm rot="21226738">
            <a:off x="983422" y="1825625"/>
            <a:ext cx="4732786" cy="3334463"/>
          </a:xfrm>
          <a:prstGeom prst="rect">
            <a:avLst/>
          </a:prstGeom>
        </p:spPr>
      </p:pic>
    </p:spTree>
    <p:extLst>
      <p:ext uri="{BB962C8B-B14F-4D97-AF65-F5344CB8AC3E}">
        <p14:creationId xmlns:p14="http://schemas.microsoft.com/office/powerpoint/2010/main" val="313382544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Rectangle"/>
          <p:cNvSpPr/>
          <p:nvPr/>
        </p:nvSpPr>
        <p:spPr>
          <a:xfrm>
            <a:off x="3175" y="2620478"/>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kern="0">
              <a:solidFill>
                <a:srgbClr val="FFFFFF"/>
              </a:solidFill>
              <a:latin typeface="Lato Light"/>
              <a:sym typeface="Lato Light"/>
            </a:endParaRPr>
          </a:p>
        </p:txBody>
      </p:sp>
      <p:sp>
        <p:nvSpPr>
          <p:cNvPr id="563" name="DOUBLE-CLICK…"/>
          <p:cNvSpPr/>
          <p:nvPr/>
        </p:nvSpPr>
        <p:spPr>
          <a:xfrm>
            <a:off x="5712657" y="582577"/>
            <a:ext cx="6322611" cy="1723549"/>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p>
            <a:pPr defTabSz="914217" hangingPunct="0">
              <a:defRPr sz="10600" b="1" spc="553">
                <a:solidFill>
                  <a:srgbClr val="000000"/>
                </a:solidFill>
              </a:defRPr>
            </a:pPr>
            <a:r>
              <a:rPr lang="en-US" sz="5300" b="1" kern="0" spc="277" dirty="0">
                <a:solidFill>
                  <a:srgbClr val="000000"/>
                </a:solidFill>
                <a:latin typeface="Noto Sans"/>
                <a:sym typeface="Noto Sans"/>
              </a:rPr>
              <a:t>LOW TRUST SLOWS THINGS DOWN!</a:t>
            </a:r>
          </a:p>
        </p:txBody>
      </p:sp>
      <p:sp>
        <p:nvSpPr>
          <p:cNvPr id="564" name="Double-click to edit"/>
          <p:cNvSpPr/>
          <p:nvPr/>
        </p:nvSpPr>
        <p:spPr>
          <a:xfrm>
            <a:off x="5465521" y="2534220"/>
            <a:ext cx="2815803" cy="351058"/>
          </a:xfrm>
          <a:prstGeom prst="rect">
            <a:avLst/>
          </a:prstGeom>
          <a:ln w="12700">
            <a:miter lim="400000"/>
          </a:ln>
          <a:extLst>
            <a:ext uri="{C572A759-6A51-4108-AA02-DFA0A04FC94B}">
              <ma14:wrappingTextBoxFlag xmlns="" xmlns:ma14="http://schemas.microsoft.com/office/mac/drawingml/2011/main" val="1"/>
            </a:ext>
          </a:extLst>
        </p:spPr>
        <p:txBody>
          <a:bodyPr lIns="22860" rIns="22860">
            <a:spAutoFit/>
          </a:bodyPr>
          <a:lstStyle>
            <a:lvl1pPr algn="l">
              <a:lnSpc>
                <a:spcPct val="150000"/>
              </a:lnSpc>
              <a:defRPr sz="2500" b="1" spc="833">
                <a:solidFill>
                  <a:srgbClr val="424242"/>
                </a:solidFill>
                <a:latin typeface="Montserrat Semi"/>
                <a:ea typeface="Montserrat Semi"/>
                <a:cs typeface="Montserrat Semi"/>
                <a:sym typeface="Montserrat Semi"/>
              </a:defRPr>
            </a:lvl1pPr>
          </a:lstStyle>
          <a:p>
            <a:pPr defTabSz="914217" hangingPunct="0"/>
            <a:endParaRPr sz="1250" kern="0" spc="417" dirty="0"/>
          </a:p>
        </p:txBody>
      </p:sp>
      <p:sp>
        <p:nvSpPr>
          <p:cNvPr id="566" name="OUR COMMUNITY WORK REACHES"/>
          <p:cNvSpPr/>
          <p:nvPr/>
        </p:nvSpPr>
        <p:spPr>
          <a:xfrm>
            <a:off x="5580850" y="2842500"/>
            <a:ext cx="6322611" cy="284693"/>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gn="l">
              <a:lnSpc>
                <a:spcPct val="100000"/>
              </a:lnSpc>
              <a:defRPr sz="2500" b="1" spc="625">
                <a:solidFill>
                  <a:srgbClr val="005480"/>
                </a:solidFill>
              </a:defRPr>
            </a:lvl1pPr>
          </a:lstStyle>
          <a:p>
            <a:pPr defTabSz="914217" hangingPunct="0"/>
            <a:endParaRPr lang="en-US" sz="1250" kern="0" spc="313" dirty="0">
              <a:latin typeface="Noto Sans"/>
              <a:sym typeface="Noto Sans"/>
            </a:endParaRPr>
          </a:p>
        </p:txBody>
      </p:sp>
      <p:sp>
        <p:nvSpPr>
          <p:cNvPr id="574" name="PERSPECTIVE GROWTH"/>
          <p:cNvSpPr/>
          <p:nvPr/>
        </p:nvSpPr>
        <p:spPr>
          <a:xfrm>
            <a:off x="5465521" y="4404723"/>
            <a:ext cx="46231" cy="284693"/>
          </a:xfrm>
          <a:prstGeom prst="rect">
            <a:avLst/>
          </a:prstGeom>
          <a:ln w="12700">
            <a:miter lim="400000"/>
          </a:ln>
          <a:extLst>
            <a:ext uri="{C572A759-6A51-4108-AA02-DFA0A04FC94B}">
              <ma14:wrappingTextBoxFlag xmlns="" xmlns:ma14="http://schemas.microsoft.com/office/mac/drawingml/2011/main" val="1"/>
            </a:ext>
          </a:extLst>
        </p:spPr>
        <p:txBody>
          <a:bodyPr wrap="none" lIns="22860" rIns="22860">
            <a:spAutoFit/>
          </a:bodyPr>
          <a:lstStyle>
            <a:lvl1pPr algn="l">
              <a:lnSpc>
                <a:spcPct val="100000"/>
              </a:lnSpc>
              <a:defRPr sz="2500" b="1" spc="625">
                <a:solidFill>
                  <a:srgbClr val="005480"/>
                </a:solidFill>
              </a:defRPr>
            </a:lvl1pPr>
          </a:lstStyle>
          <a:p>
            <a:pPr defTabSz="914217" hangingPunct="0"/>
            <a:endParaRPr sz="1250" kern="0" spc="313" dirty="0">
              <a:latin typeface="Noto Sans"/>
              <a:sym typeface="Noto Sans"/>
            </a:endParaRPr>
          </a:p>
        </p:txBody>
      </p:sp>
      <p:sp>
        <p:nvSpPr>
          <p:cNvPr id="9" name="Content Placeholder 5">
            <a:extLst>
              <a:ext uri="{FF2B5EF4-FFF2-40B4-BE49-F238E27FC236}">
                <a16:creationId xmlns:a16="http://schemas.microsoft.com/office/drawing/2014/main" id="{BE5C709B-D2AF-4439-BD3B-C295D3A4B82F}"/>
              </a:ext>
            </a:extLst>
          </p:cNvPr>
          <p:cNvSpPr txBox="1">
            <a:spLocks/>
          </p:cNvSpPr>
          <p:nvPr/>
        </p:nvSpPr>
        <p:spPr>
          <a:xfrm>
            <a:off x="5882942" y="2709749"/>
            <a:ext cx="44425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solidFill>
                  <a:prstClr val="black"/>
                </a:solidFill>
              </a:rPr>
              <a:t>Politics</a:t>
            </a:r>
          </a:p>
          <a:p>
            <a:pPr lvl="0"/>
            <a:r>
              <a:rPr lang="en-US" dirty="0">
                <a:solidFill>
                  <a:prstClr val="black"/>
                </a:solidFill>
              </a:rPr>
              <a:t>Interpersonal conflicts</a:t>
            </a:r>
          </a:p>
          <a:p>
            <a:pPr lvl="0"/>
            <a:r>
              <a:rPr lang="en-US" dirty="0">
                <a:solidFill>
                  <a:prstClr val="black"/>
                </a:solidFill>
              </a:rPr>
              <a:t>Interdepartmental rivalries</a:t>
            </a:r>
          </a:p>
          <a:p>
            <a:pPr lvl="0"/>
            <a:r>
              <a:rPr lang="en-US" dirty="0">
                <a:solidFill>
                  <a:prstClr val="black"/>
                </a:solidFill>
              </a:rPr>
              <a:t>Win-lose thinking</a:t>
            </a:r>
          </a:p>
          <a:p>
            <a:pPr lvl="0"/>
            <a:r>
              <a:rPr lang="en-US" dirty="0">
                <a:solidFill>
                  <a:prstClr val="black"/>
                </a:solidFill>
              </a:rPr>
              <a:t>Defensive and protective communication</a:t>
            </a:r>
          </a:p>
          <a:p>
            <a:pPr lvl="0"/>
            <a:r>
              <a:rPr lang="en-US" dirty="0">
                <a:solidFill>
                  <a:prstClr val="black"/>
                </a:solidFill>
              </a:rPr>
              <a:t>Creates hidden agendas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C75EA08-A799-4341-B0A2-97469CD24BD8}"/>
              </a:ext>
            </a:extLst>
          </p:cNvPr>
          <p:cNvPicPr>
            <a:picLocks noChangeAspect="1"/>
          </p:cNvPicPr>
          <p:nvPr/>
        </p:nvPicPr>
        <p:blipFill>
          <a:blip r:embed="rId3"/>
          <a:stretch>
            <a:fillRect/>
          </a:stretch>
        </p:blipFill>
        <p:spPr>
          <a:xfrm rot="21226738">
            <a:off x="983422" y="1825625"/>
            <a:ext cx="4732786" cy="3334463"/>
          </a:xfrm>
          <a:prstGeom prst="rect">
            <a:avLst/>
          </a:prstGeom>
        </p:spPr>
      </p:pic>
    </p:spTree>
    <p:extLst>
      <p:ext uri="{BB962C8B-B14F-4D97-AF65-F5344CB8AC3E}">
        <p14:creationId xmlns:p14="http://schemas.microsoft.com/office/powerpoint/2010/main" val="259495122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Rectangle"/>
          <p:cNvSpPr/>
          <p:nvPr/>
        </p:nvSpPr>
        <p:spPr>
          <a:xfrm>
            <a:off x="3175" y="2620478"/>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kern="0">
              <a:solidFill>
                <a:srgbClr val="FFFFFF"/>
              </a:solidFill>
              <a:latin typeface="Lato Light"/>
              <a:sym typeface="Lato Light"/>
            </a:endParaRPr>
          </a:p>
        </p:txBody>
      </p:sp>
      <p:sp>
        <p:nvSpPr>
          <p:cNvPr id="563" name="DOUBLE-CLICK…"/>
          <p:cNvSpPr/>
          <p:nvPr/>
        </p:nvSpPr>
        <p:spPr>
          <a:xfrm>
            <a:off x="5712657" y="582577"/>
            <a:ext cx="6322611" cy="1723549"/>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p>
            <a:pPr defTabSz="914217" hangingPunct="0">
              <a:defRPr sz="10600" b="1" spc="553">
                <a:solidFill>
                  <a:srgbClr val="000000"/>
                </a:solidFill>
              </a:defRPr>
            </a:pPr>
            <a:r>
              <a:rPr lang="en-US" sz="5300" b="1" kern="0" spc="277" dirty="0">
                <a:solidFill>
                  <a:srgbClr val="000000"/>
                </a:solidFill>
                <a:latin typeface="Noto Sans"/>
                <a:sym typeface="Noto Sans"/>
              </a:rPr>
              <a:t>HIGH TRUST SPEEDS THINGS UP!</a:t>
            </a:r>
          </a:p>
        </p:txBody>
      </p:sp>
      <p:sp>
        <p:nvSpPr>
          <p:cNvPr id="564" name="Double-click to edit"/>
          <p:cNvSpPr/>
          <p:nvPr/>
        </p:nvSpPr>
        <p:spPr>
          <a:xfrm>
            <a:off x="5465521" y="2534220"/>
            <a:ext cx="2815803" cy="351058"/>
          </a:xfrm>
          <a:prstGeom prst="rect">
            <a:avLst/>
          </a:prstGeom>
          <a:ln w="12700">
            <a:miter lim="400000"/>
          </a:ln>
          <a:extLst>
            <a:ext uri="{C572A759-6A51-4108-AA02-DFA0A04FC94B}">
              <ma14:wrappingTextBoxFlag xmlns="" xmlns:ma14="http://schemas.microsoft.com/office/mac/drawingml/2011/main" val="1"/>
            </a:ext>
          </a:extLst>
        </p:spPr>
        <p:txBody>
          <a:bodyPr lIns="22860" rIns="22860">
            <a:spAutoFit/>
          </a:bodyPr>
          <a:lstStyle>
            <a:lvl1pPr algn="l">
              <a:lnSpc>
                <a:spcPct val="150000"/>
              </a:lnSpc>
              <a:defRPr sz="2500" b="1" spc="833">
                <a:solidFill>
                  <a:srgbClr val="424242"/>
                </a:solidFill>
                <a:latin typeface="Montserrat Semi"/>
                <a:ea typeface="Montserrat Semi"/>
                <a:cs typeface="Montserrat Semi"/>
                <a:sym typeface="Montserrat Semi"/>
              </a:defRPr>
            </a:lvl1pPr>
          </a:lstStyle>
          <a:p>
            <a:pPr defTabSz="914217" hangingPunct="0"/>
            <a:endParaRPr sz="1250" kern="0" spc="417" dirty="0"/>
          </a:p>
        </p:txBody>
      </p:sp>
      <p:sp>
        <p:nvSpPr>
          <p:cNvPr id="566" name="OUR COMMUNITY WORK REACHES"/>
          <p:cNvSpPr/>
          <p:nvPr/>
        </p:nvSpPr>
        <p:spPr>
          <a:xfrm>
            <a:off x="5580850" y="2842500"/>
            <a:ext cx="6322611" cy="284693"/>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gn="l">
              <a:lnSpc>
                <a:spcPct val="100000"/>
              </a:lnSpc>
              <a:defRPr sz="2500" b="1" spc="625">
                <a:solidFill>
                  <a:srgbClr val="005480"/>
                </a:solidFill>
              </a:defRPr>
            </a:lvl1pPr>
          </a:lstStyle>
          <a:p>
            <a:pPr defTabSz="914217" hangingPunct="0"/>
            <a:endParaRPr lang="en-US" sz="1250" kern="0" spc="313" dirty="0">
              <a:latin typeface="Noto Sans"/>
              <a:sym typeface="Noto Sans"/>
            </a:endParaRPr>
          </a:p>
        </p:txBody>
      </p:sp>
      <p:sp>
        <p:nvSpPr>
          <p:cNvPr id="574" name="PERSPECTIVE GROWTH"/>
          <p:cNvSpPr/>
          <p:nvPr/>
        </p:nvSpPr>
        <p:spPr>
          <a:xfrm>
            <a:off x="5465521" y="4404723"/>
            <a:ext cx="46231" cy="284693"/>
          </a:xfrm>
          <a:prstGeom prst="rect">
            <a:avLst/>
          </a:prstGeom>
          <a:ln w="12700">
            <a:miter lim="400000"/>
          </a:ln>
          <a:extLst>
            <a:ext uri="{C572A759-6A51-4108-AA02-DFA0A04FC94B}">
              <ma14:wrappingTextBoxFlag xmlns="" xmlns:ma14="http://schemas.microsoft.com/office/mac/drawingml/2011/main" val="1"/>
            </a:ext>
          </a:extLst>
        </p:spPr>
        <p:txBody>
          <a:bodyPr wrap="none" lIns="22860" rIns="22860">
            <a:spAutoFit/>
          </a:bodyPr>
          <a:lstStyle>
            <a:lvl1pPr algn="l">
              <a:lnSpc>
                <a:spcPct val="100000"/>
              </a:lnSpc>
              <a:defRPr sz="2500" b="1" spc="625">
                <a:solidFill>
                  <a:srgbClr val="005480"/>
                </a:solidFill>
              </a:defRPr>
            </a:lvl1pPr>
          </a:lstStyle>
          <a:p>
            <a:pPr defTabSz="914217" hangingPunct="0"/>
            <a:endParaRPr sz="1250" kern="0" spc="313" dirty="0">
              <a:latin typeface="Noto Sans"/>
              <a:sym typeface="Noto Sans"/>
            </a:endParaRPr>
          </a:p>
        </p:txBody>
      </p:sp>
      <p:sp>
        <p:nvSpPr>
          <p:cNvPr id="9" name="Content Placeholder 5">
            <a:extLst>
              <a:ext uri="{FF2B5EF4-FFF2-40B4-BE49-F238E27FC236}">
                <a16:creationId xmlns:a16="http://schemas.microsoft.com/office/drawing/2014/main" id="{BE5C709B-D2AF-4439-BD3B-C295D3A4B82F}"/>
              </a:ext>
            </a:extLst>
          </p:cNvPr>
          <p:cNvSpPr txBox="1">
            <a:spLocks/>
          </p:cNvSpPr>
          <p:nvPr/>
        </p:nvSpPr>
        <p:spPr>
          <a:xfrm>
            <a:off x="6271258" y="2473242"/>
            <a:ext cx="41743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accent6">
                    <a:lumMod val="50000"/>
                  </a:schemeClr>
                </a:solidFill>
                <a:latin typeface="Calibri" panose="020F0502020204030204"/>
              </a:rPr>
              <a:t>Things flow like water</a:t>
            </a:r>
          </a:p>
          <a:p>
            <a:r>
              <a:rPr lang="en-US" sz="3600" dirty="0">
                <a:solidFill>
                  <a:schemeClr val="accent6">
                    <a:lumMod val="50000"/>
                  </a:schemeClr>
                </a:solidFill>
                <a:latin typeface="Calibri" panose="020F0502020204030204"/>
              </a:rPr>
              <a:t>Problems are solved quickly</a:t>
            </a:r>
            <a:endParaRPr lang="en-US" dirty="0">
              <a:solidFill>
                <a:sysClr val="windowText" lastClr="000000"/>
              </a:solidFill>
              <a:latin typeface="Calibri" panose="020F0502020204030204"/>
            </a:endParaRPr>
          </a:p>
          <a:p>
            <a:r>
              <a:rPr lang="en-US" sz="3600" dirty="0">
                <a:solidFill>
                  <a:sysClr val="windowText" lastClr="000000"/>
                </a:solidFill>
                <a:latin typeface="Calibri" panose="020F0502020204030204"/>
              </a:rPr>
              <a:t>Missionaries are recruited more quickly</a:t>
            </a:r>
            <a:endParaRPr lang="en-US" sz="3600" dirty="0">
              <a:solidFill>
                <a:schemeClr val="accent6">
                  <a:lumMod val="50000"/>
                </a:schemeClr>
              </a:solidFill>
              <a:latin typeface="Calibri" panose="020F0502020204030204"/>
            </a:endParaRPr>
          </a:p>
        </p:txBody>
      </p:sp>
      <p:pic>
        <p:nvPicPr>
          <p:cNvPr id="3" name="Picture 2">
            <a:extLst>
              <a:ext uri="{FF2B5EF4-FFF2-40B4-BE49-F238E27FC236}">
                <a16:creationId xmlns:a16="http://schemas.microsoft.com/office/drawing/2014/main" id="{23646BCB-F431-4377-B3B7-75EDCF2B3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5962">
            <a:off x="1075253" y="1727659"/>
            <a:ext cx="4697733" cy="3131822"/>
          </a:xfrm>
          <a:prstGeom prst="rect">
            <a:avLst/>
          </a:prstGeom>
        </p:spPr>
      </p:pic>
    </p:spTree>
    <p:extLst>
      <p:ext uri="{BB962C8B-B14F-4D97-AF65-F5344CB8AC3E}">
        <p14:creationId xmlns:p14="http://schemas.microsoft.com/office/powerpoint/2010/main" val="325192799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Rectangle"/>
          <p:cNvSpPr/>
          <p:nvPr/>
        </p:nvSpPr>
        <p:spPr>
          <a:xfrm>
            <a:off x="3175" y="2620478"/>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kern="0">
              <a:solidFill>
                <a:srgbClr val="FFFFFF"/>
              </a:solidFill>
              <a:latin typeface="Lato Light"/>
              <a:sym typeface="Lato Light"/>
            </a:endParaRPr>
          </a:p>
        </p:txBody>
      </p:sp>
      <p:sp>
        <p:nvSpPr>
          <p:cNvPr id="563" name="DOUBLE-CLICK…"/>
          <p:cNvSpPr/>
          <p:nvPr/>
        </p:nvSpPr>
        <p:spPr>
          <a:xfrm>
            <a:off x="5712657" y="582577"/>
            <a:ext cx="6322611" cy="1723549"/>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p>
            <a:pPr defTabSz="914217" hangingPunct="0">
              <a:defRPr sz="10600" b="1" spc="553">
                <a:solidFill>
                  <a:srgbClr val="000000"/>
                </a:solidFill>
              </a:defRPr>
            </a:pPr>
            <a:r>
              <a:rPr lang="en-US" sz="5300" b="1" kern="0" spc="277" dirty="0">
                <a:solidFill>
                  <a:srgbClr val="000000"/>
                </a:solidFill>
                <a:latin typeface="Noto Sans"/>
                <a:sym typeface="Noto Sans"/>
              </a:rPr>
              <a:t>THE VALUE OF THE TRUST WE VALUE!</a:t>
            </a:r>
          </a:p>
        </p:txBody>
      </p:sp>
      <p:sp>
        <p:nvSpPr>
          <p:cNvPr id="564" name="Double-click to edit"/>
          <p:cNvSpPr/>
          <p:nvPr/>
        </p:nvSpPr>
        <p:spPr>
          <a:xfrm>
            <a:off x="5465521" y="2534220"/>
            <a:ext cx="2815803" cy="351058"/>
          </a:xfrm>
          <a:prstGeom prst="rect">
            <a:avLst/>
          </a:prstGeom>
          <a:ln w="12700">
            <a:miter lim="400000"/>
          </a:ln>
          <a:extLst>
            <a:ext uri="{C572A759-6A51-4108-AA02-DFA0A04FC94B}">
              <ma14:wrappingTextBoxFlag xmlns="" xmlns:ma14="http://schemas.microsoft.com/office/mac/drawingml/2011/main" val="1"/>
            </a:ext>
          </a:extLst>
        </p:spPr>
        <p:txBody>
          <a:bodyPr lIns="22860" rIns="22860">
            <a:spAutoFit/>
          </a:bodyPr>
          <a:lstStyle>
            <a:lvl1pPr algn="l">
              <a:lnSpc>
                <a:spcPct val="150000"/>
              </a:lnSpc>
              <a:defRPr sz="2500" b="1" spc="833">
                <a:solidFill>
                  <a:srgbClr val="424242"/>
                </a:solidFill>
                <a:latin typeface="Montserrat Semi"/>
                <a:ea typeface="Montserrat Semi"/>
                <a:cs typeface="Montserrat Semi"/>
                <a:sym typeface="Montserrat Semi"/>
              </a:defRPr>
            </a:lvl1pPr>
          </a:lstStyle>
          <a:p>
            <a:pPr defTabSz="914217" hangingPunct="0"/>
            <a:endParaRPr sz="1250" kern="0" spc="417" dirty="0"/>
          </a:p>
        </p:txBody>
      </p:sp>
      <p:sp>
        <p:nvSpPr>
          <p:cNvPr id="566" name="OUR COMMUNITY WORK REACHES"/>
          <p:cNvSpPr/>
          <p:nvPr/>
        </p:nvSpPr>
        <p:spPr>
          <a:xfrm>
            <a:off x="5580850" y="2842500"/>
            <a:ext cx="6322611" cy="284693"/>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gn="l">
              <a:lnSpc>
                <a:spcPct val="100000"/>
              </a:lnSpc>
              <a:defRPr sz="2500" b="1" spc="625">
                <a:solidFill>
                  <a:srgbClr val="005480"/>
                </a:solidFill>
              </a:defRPr>
            </a:lvl1pPr>
          </a:lstStyle>
          <a:p>
            <a:pPr defTabSz="914217" hangingPunct="0"/>
            <a:endParaRPr lang="en-US" sz="1250" kern="0" spc="313" dirty="0">
              <a:latin typeface="Noto Sans"/>
              <a:sym typeface="Noto Sans"/>
            </a:endParaRPr>
          </a:p>
        </p:txBody>
      </p:sp>
      <p:sp>
        <p:nvSpPr>
          <p:cNvPr id="574" name="PERSPECTIVE GROWTH"/>
          <p:cNvSpPr/>
          <p:nvPr/>
        </p:nvSpPr>
        <p:spPr>
          <a:xfrm>
            <a:off x="5465521" y="4404723"/>
            <a:ext cx="46231" cy="284693"/>
          </a:xfrm>
          <a:prstGeom prst="rect">
            <a:avLst/>
          </a:prstGeom>
          <a:ln w="12700">
            <a:miter lim="400000"/>
          </a:ln>
          <a:extLst>
            <a:ext uri="{C572A759-6A51-4108-AA02-DFA0A04FC94B}">
              <ma14:wrappingTextBoxFlag xmlns="" xmlns:ma14="http://schemas.microsoft.com/office/mac/drawingml/2011/main" val="1"/>
            </a:ext>
          </a:extLst>
        </p:spPr>
        <p:txBody>
          <a:bodyPr wrap="none" lIns="22860" rIns="22860">
            <a:spAutoFit/>
          </a:bodyPr>
          <a:lstStyle>
            <a:lvl1pPr algn="l">
              <a:lnSpc>
                <a:spcPct val="100000"/>
              </a:lnSpc>
              <a:defRPr sz="2500" b="1" spc="625">
                <a:solidFill>
                  <a:srgbClr val="005480"/>
                </a:solidFill>
              </a:defRPr>
            </a:lvl1pPr>
          </a:lstStyle>
          <a:p>
            <a:pPr defTabSz="914217" hangingPunct="0"/>
            <a:endParaRPr sz="1250" kern="0" spc="313" dirty="0">
              <a:latin typeface="Noto Sans"/>
              <a:sym typeface="Noto Sans"/>
            </a:endParaRPr>
          </a:p>
        </p:txBody>
      </p:sp>
      <p:sp>
        <p:nvSpPr>
          <p:cNvPr id="9" name="Content Placeholder 5">
            <a:extLst>
              <a:ext uri="{FF2B5EF4-FFF2-40B4-BE49-F238E27FC236}">
                <a16:creationId xmlns:a16="http://schemas.microsoft.com/office/drawing/2014/main" id="{BE5C709B-D2AF-4439-BD3B-C295D3A4B82F}"/>
              </a:ext>
            </a:extLst>
          </p:cNvPr>
          <p:cNvSpPr txBox="1">
            <a:spLocks/>
          </p:cNvSpPr>
          <p:nvPr/>
        </p:nvSpPr>
        <p:spPr>
          <a:xfrm>
            <a:off x="6271258" y="2473242"/>
            <a:ext cx="416608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6">
                    <a:lumMod val="50000"/>
                  </a:schemeClr>
                </a:solidFill>
              </a:rPr>
              <a:t>T = f(Ch + Co) </a:t>
            </a:r>
            <a:r>
              <a:rPr lang="en-US" dirty="0">
                <a:solidFill>
                  <a:schemeClr val="accent6">
                    <a:lumMod val="50000"/>
                  </a:schemeClr>
                </a:solidFill>
                <a:sym typeface="Wingdings" panose="05000000000000000000" pitchFamily="2" charset="2"/>
              </a:rPr>
              <a:t> </a:t>
            </a:r>
            <a:r>
              <a:rPr lang="en-US" dirty="0" err="1">
                <a:solidFill>
                  <a:schemeClr val="accent6">
                    <a:lumMod val="50000"/>
                  </a:schemeClr>
                </a:solidFill>
                <a:sym typeface="Wingdings" panose="05000000000000000000" pitchFamily="2" charset="2"/>
              </a:rPr>
              <a:t>cA</a:t>
            </a:r>
            <a:r>
              <a:rPr lang="en-US" dirty="0">
                <a:solidFill>
                  <a:schemeClr val="accent6">
                    <a:lumMod val="50000"/>
                  </a:schemeClr>
                </a:solidFill>
                <a:sym typeface="Wingdings" panose="05000000000000000000" pitchFamily="2" charset="2"/>
              </a:rPr>
              <a:t>  </a:t>
            </a:r>
            <a:r>
              <a:rPr lang="en-US" dirty="0" err="1">
                <a:solidFill>
                  <a:schemeClr val="accent6">
                    <a:lumMod val="50000"/>
                  </a:schemeClr>
                </a:solidFill>
                <a:sym typeface="Wingdings" panose="05000000000000000000" pitchFamily="2" charset="2"/>
              </a:rPr>
              <a:t>cM</a:t>
            </a:r>
            <a:endParaRPr lang="en-US" dirty="0">
              <a:solidFill>
                <a:schemeClr val="accent6">
                  <a:lumMod val="50000"/>
                </a:schemeClr>
              </a:solidFill>
            </a:endParaRPr>
          </a:p>
          <a:p>
            <a:r>
              <a:rPr lang="en-US" dirty="0">
                <a:solidFill>
                  <a:schemeClr val="accent6">
                    <a:lumMod val="50000"/>
                  </a:schemeClr>
                </a:solidFill>
              </a:rPr>
              <a:t>Trust is a function of </a:t>
            </a:r>
            <a:r>
              <a:rPr lang="en-US" dirty="0" err="1">
                <a:solidFill>
                  <a:schemeClr val="accent6">
                    <a:lumMod val="50000"/>
                  </a:schemeClr>
                </a:solidFill>
              </a:rPr>
              <a:t>CHaracter</a:t>
            </a:r>
            <a:r>
              <a:rPr lang="en-US" dirty="0">
                <a:solidFill>
                  <a:schemeClr val="accent6">
                    <a:lumMod val="50000"/>
                  </a:schemeClr>
                </a:solidFill>
              </a:rPr>
              <a:t> plus </a:t>
            </a:r>
            <a:r>
              <a:rPr lang="en-US" dirty="0" err="1">
                <a:solidFill>
                  <a:schemeClr val="accent6">
                    <a:lumMod val="50000"/>
                  </a:schemeClr>
                </a:solidFill>
              </a:rPr>
              <a:t>COmpetence</a:t>
            </a:r>
            <a:r>
              <a:rPr lang="en-US" dirty="0">
                <a:solidFill>
                  <a:schemeClr val="accent6">
                    <a:lumMod val="50000"/>
                  </a:schemeClr>
                </a:solidFill>
              </a:rPr>
              <a:t> to complete a Common Agenda while fulfilling a Common Mission</a:t>
            </a:r>
          </a:p>
          <a:p>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3646BCB-F431-4377-B3B7-75EDCF2B3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5962">
            <a:off x="1075253" y="1727659"/>
            <a:ext cx="4697733" cy="3131822"/>
          </a:xfrm>
          <a:prstGeom prst="rect">
            <a:avLst/>
          </a:prstGeom>
        </p:spPr>
      </p:pic>
    </p:spTree>
    <p:extLst>
      <p:ext uri="{BB962C8B-B14F-4D97-AF65-F5344CB8AC3E}">
        <p14:creationId xmlns:p14="http://schemas.microsoft.com/office/powerpoint/2010/main" val="178919899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 name="Image" descr="Image"/>
          <p:cNvPicPr>
            <a:picLocks noGrp="1" noChangeAspect="1"/>
          </p:cNvPicPr>
          <p:nvPr>
            <p:ph type="pic" idx="13"/>
          </p:nvPr>
        </p:nvPicPr>
        <p:blipFill>
          <a:blip r:embed="rId3"/>
          <a:srcRect t="8" b="8"/>
          <a:stretch>
            <a:fillRect/>
          </a:stretch>
        </p:blipFill>
        <p:spPr>
          <a:xfrm>
            <a:off x="0" y="0"/>
            <a:ext cx="12195177" cy="6858000"/>
          </a:xfrm>
          <a:prstGeom prst="rect">
            <a:avLst/>
          </a:prstGeom>
        </p:spPr>
      </p:pic>
      <p:pic>
        <p:nvPicPr>
          <p:cNvPr id="545" name="170616-Symbol-R-Circular-Black-240.png" descr="170616-Symbol-R-Circular-Black-240.png"/>
          <p:cNvPicPr>
            <a:picLocks noChangeAspect="1"/>
          </p:cNvPicPr>
          <p:nvPr/>
        </p:nvPicPr>
        <p:blipFill>
          <a:blip r:embed="rId4"/>
          <a:stretch>
            <a:fillRect/>
          </a:stretch>
        </p:blipFill>
        <p:spPr>
          <a:xfrm>
            <a:off x="10131425" y="190500"/>
            <a:ext cx="1714500" cy="1714500"/>
          </a:xfrm>
          <a:prstGeom prst="rect">
            <a:avLst/>
          </a:prstGeom>
          <a:ln w="12700">
            <a:miter lim="400000"/>
          </a:ln>
        </p:spPr>
      </p:pic>
      <p:sp>
        <p:nvSpPr>
          <p:cNvPr id="2" name="Rectangle 1">
            <a:extLst>
              <a:ext uri="{FF2B5EF4-FFF2-40B4-BE49-F238E27FC236}">
                <a16:creationId xmlns:a16="http://schemas.microsoft.com/office/drawing/2014/main" id="{38F03FDE-DACD-4F7C-BCF3-89D641A1BA4E}"/>
              </a:ext>
            </a:extLst>
          </p:cNvPr>
          <p:cNvSpPr/>
          <p:nvPr/>
        </p:nvSpPr>
        <p:spPr>
          <a:xfrm>
            <a:off x="3435177" y="-1"/>
            <a:ext cx="6557319" cy="6488828"/>
          </a:xfrm>
          <a:prstGeom prst="rect">
            <a:avLst/>
          </a:prstGeom>
        </p:spPr>
        <p:txBody>
          <a:bodyPr wrap="square">
            <a:spAutoFit/>
          </a:bodyPr>
          <a:lstStyle/>
          <a:p>
            <a:pPr>
              <a:lnSpc>
                <a:spcPct val="150000"/>
              </a:lnSpc>
            </a:pPr>
            <a:r>
              <a:rPr lang="en-US" sz="2800" dirty="0">
                <a:solidFill>
                  <a:schemeClr val="accent6">
                    <a:lumMod val="50000"/>
                  </a:schemeClr>
                </a:solidFill>
              </a:rPr>
              <a:t>As an important factor in the spiritual growth of the new converts the apostles were careful to surround them with the safeguards of gospel order. . . . Officers were appointed in each church, and proper order and system were established for the conduct of all the affairs pertaining to the spiritual welfare of the believers. {AA 185.2} This was in harmony with the gospel plan of uniting in one body all believers in Christ..</a:t>
            </a:r>
          </a:p>
        </p:txBody>
      </p:sp>
    </p:spTree>
    <p:extLst>
      <p:ext uri="{BB962C8B-B14F-4D97-AF65-F5344CB8AC3E}">
        <p14:creationId xmlns:p14="http://schemas.microsoft.com/office/powerpoint/2010/main" val="34183024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290FF807-FD96-4444-A992-49D682F5E268}"/>
              </a:ext>
            </a:extLst>
          </p:cNvPr>
          <p:cNvSpPr/>
          <p:nvPr/>
        </p:nvSpPr>
        <p:spPr>
          <a:xfrm>
            <a:off x="3175" y="2620478"/>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sz="3600" kern="0">
              <a:solidFill>
                <a:srgbClr val="FFFFFF"/>
              </a:solidFill>
              <a:latin typeface="Lato Light"/>
              <a:ea typeface="Lato Light"/>
              <a:cs typeface="Lato Light"/>
              <a:sym typeface="Lato Light"/>
            </a:endParaRPr>
          </a:p>
        </p:txBody>
      </p:sp>
      <p:sp>
        <p:nvSpPr>
          <p:cNvPr id="6" name="Title 5">
            <a:extLst>
              <a:ext uri="{FF2B5EF4-FFF2-40B4-BE49-F238E27FC236}">
                <a16:creationId xmlns:a16="http://schemas.microsoft.com/office/drawing/2014/main" id="{D07C2EC6-C7C7-448F-B106-5EB73EE0BD4E}"/>
              </a:ext>
            </a:extLst>
          </p:cNvPr>
          <p:cNvSpPr>
            <a:spLocks noGrp="1"/>
          </p:cNvSpPr>
          <p:nvPr>
            <p:ph type="title"/>
          </p:nvPr>
        </p:nvSpPr>
        <p:spPr>
          <a:xfrm>
            <a:off x="-1878227" y="365125"/>
            <a:ext cx="13232027" cy="4923567"/>
          </a:xfrm>
        </p:spPr>
        <p:txBody>
          <a:bodyPr/>
          <a:lstStyle/>
          <a:p>
            <a:r>
              <a:rPr lang="de-CH" dirty="0"/>
              <a:t>What is?</a:t>
            </a:r>
            <a:endParaRPr lang="en-US" dirty="0"/>
          </a:p>
        </p:txBody>
      </p:sp>
      <p:pic>
        <p:nvPicPr>
          <p:cNvPr id="5" name="Content Placeholder 4">
            <a:extLst>
              <a:ext uri="{FF2B5EF4-FFF2-40B4-BE49-F238E27FC236}">
                <a16:creationId xmlns:a16="http://schemas.microsoft.com/office/drawing/2014/main" id="{04145795-40A8-4244-A310-AF34D59F922A}"/>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248495">
            <a:off x="553726" y="1046676"/>
            <a:ext cx="5181600" cy="3885807"/>
          </a:xfrm>
        </p:spPr>
      </p:pic>
      <p:sp>
        <p:nvSpPr>
          <p:cNvPr id="3" name="TextBox 2">
            <a:extLst>
              <a:ext uri="{FF2B5EF4-FFF2-40B4-BE49-F238E27FC236}">
                <a16:creationId xmlns:a16="http://schemas.microsoft.com/office/drawing/2014/main" id="{0AC9DB46-49FA-42B0-9CEC-A8CA240FB451}"/>
              </a:ext>
            </a:extLst>
          </p:cNvPr>
          <p:cNvSpPr txBox="1"/>
          <p:nvPr/>
        </p:nvSpPr>
        <p:spPr>
          <a:xfrm>
            <a:off x="7562538" y="5958589"/>
            <a:ext cx="2339615" cy="523220"/>
          </a:xfrm>
          <a:prstGeom prst="rect">
            <a:avLst/>
          </a:prstGeom>
          <a:noFill/>
        </p:spPr>
        <p:txBody>
          <a:bodyPr wrap="none" rtlCol="0">
            <a:spAutoFit/>
          </a:bodyPr>
          <a:lstStyle/>
          <a:p>
            <a:r>
              <a:rPr lang="en-US" sz="2800" b="1" dirty="0">
                <a:latin typeface="Candara" panose="020E0502030303020204" pitchFamily="34" charset="0"/>
              </a:rPr>
              <a:t>INVALUABLE!!</a:t>
            </a:r>
          </a:p>
        </p:txBody>
      </p:sp>
      <p:pic>
        <p:nvPicPr>
          <p:cNvPr id="7" name="Picture 6">
            <a:extLst>
              <a:ext uri="{FF2B5EF4-FFF2-40B4-BE49-F238E27FC236}">
                <a16:creationId xmlns:a16="http://schemas.microsoft.com/office/drawing/2014/main" id="{E632A4A7-9BD0-4A79-BB21-05DDA3FFD35B}"/>
              </a:ext>
            </a:extLst>
          </p:cNvPr>
          <p:cNvPicPr>
            <a:picLocks noChangeAspect="1"/>
          </p:cNvPicPr>
          <p:nvPr/>
        </p:nvPicPr>
        <p:blipFill>
          <a:blip r:embed="rId4"/>
          <a:stretch>
            <a:fillRect/>
          </a:stretch>
        </p:blipFill>
        <p:spPr>
          <a:xfrm>
            <a:off x="10237462" y="168295"/>
            <a:ext cx="1713124" cy="1719221"/>
          </a:xfrm>
          <a:prstGeom prst="rect">
            <a:avLst/>
          </a:prstGeom>
        </p:spPr>
      </p:pic>
      <p:sp>
        <p:nvSpPr>
          <p:cNvPr id="10" name="Content Placeholder 9">
            <a:extLst>
              <a:ext uri="{FF2B5EF4-FFF2-40B4-BE49-F238E27FC236}">
                <a16:creationId xmlns:a16="http://schemas.microsoft.com/office/drawing/2014/main" id="{61CF12F3-E912-49F6-9ABD-D881E33684E8}"/>
              </a:ext>
            </a:extLst>
          </p:cNvPr>
          <p:cNvSpPr>
            <a:spLocks noGrp="1"/>
          </p:cNvSpPr>
          <p:nvPr>
            <p:ph sz="half" idx="2"/>
          </p:nvPr>
        </p:nvSpPr>
        <p:spPr/>
        <p:txBody>
          <a:bodyPr/>
          <a:lstStyle/>
          <a:p>
            <a:pPr lvl="0">
              <a:lnSpc>
                <a:spcPct val="150000"/>
              </a:lnSpc>
            </a:pPr>
            <a:r>
              <a:rPr lang="en-US" dirty="0">
                <a:solidFill>
                  <a:prstClr val="black"/>
                </a:solidFill>
                <a:latin typeface="Candara" panose="020E0502030303020204" pitchFamily="34" charset="0"/>
              </a:rPr>
              <a:t>Church Manual and Working Policy: represent the aggregate distilled wisdom of countless men and women over multiple generations! </a:t>
            </a:r>
          </a:p>
          <a:p>
            <a:endParaRPr lang="en-US" dirty="0"/>
          </a:p>
        </p:txBody>
      </p:sp>
    </p:spTree>
    <p:extLst>
      <p:ext uri="{BB962C8B-B14F-4D97-AF65-F5344CB8AC3E}">
        <p14:creationId xmlns:p14="http://schemas.microsoft.com/office/powerpoint/2010/main" val="1526919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2F8446-FBD0-49B6-85D9-B9CCF19AC7C8}"/>
              </a:ext>
            </a:extLst>
          </p:cNvPr>
          <p:cNvSpPr txBox="1"/>
          <p:nvPr/>
        </p:nvSpPr>
        <p:spPr>
          <a:xfrm>
            <a:off x="4879709" y="4261607"/>
            <a:ext cx="2295563" cy="6181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1828433" rtl="0" fontAlgn="auto" latinLnBrk="0" hangingPunct="0">
              <a:lnSpc>
                <a:spcPts val="4100"/>
              </a:lnSpc>
              <a:spcBef>
                <a:spcPts val="0"/>
              </a:spcBef>
              <a:spcAft>
                <a:spcPts val="0"/>
              </a:spcAft>
              <a:buClrTx/>
              <a:buSzTx/>
              <a:buFontTx/>
              <a:buNone/>
              <a:tabLst/>
            </a:pPr>
            <a:r>
              <a:rPr kumimoji="0" lang="en-US" sz="3800" b="0" i="0" u="none" strike="noStrike" cap="none" spc="0" normalizeH="0" baseline="0" dirty="0">
                <a:ln>
                  <a:noFill/>
                </a:ln>
                <a:solidFill>
                  <a:srgbClr val="7F7F7F"/>
                </a:solidFill>
                <a:effectLst/>
                <a:uFillTx/>
                <a:latin typeface="Noto Sans"/>
                <a:ea typeface="Noto Sans"/>
                <a:cs typeface="Noto Sans"/>
                <a:sym typeface="Noto Sans"/>
              </a:rPr>
              <a:t>Thank you!</a:t>
            </a:r>
          </a:p>
        </p:txBody>
      </p:sp>
    </p:spTree>
    <p:extLst>
      <p:ext uri="{BB962C8B-B14F-4D97-AF65-F5344CB8AC3E}">
        <p14:creationId xmlns:p14="http://schemas.microsoft.com/office/powerpoint/2010/main" val="48837142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290FF807-FD96-4444-A992-49D682F5E268}"/>
              </a:ext>
            </a:extLst>
          </p:cNvPr>
          <p:cNvSpPr/>
          <p:nvPr/>
        </p:nvSpPr>
        <p:spPr>
          <a:xfrm>
            <a:off x="3175" y="2620478"/>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sz="3600" kern="0">
              <a:solidFill>
                <a:srgbClr val="FFFFFF"/>
              </a:solidFill>
              <a:latin typeface="Lato Light"/>
              <a:ea typeface="Lato Light"/>
              <a:cs typeface="Lato Light"/>
              <a:sym typeface="Lato Light"/>
            </a:endParaRPr>
          </a:p>
        </p:txBody>
      </p:sp>
      <p:sp>
        <p:nvSpPr>
          <p:cNvPr id="6" name="Title 5">
            <a:extLst>
              <a:ext uri="{FF2B5EF4-FFF2-40B4-BE49-F238E27FC236}">
                <a16:creationId xmlns:a16="http://schemas.microsoft.com/office/drawing/2014/main" id="{D07C2EC6-C7C7-448F-B106-5EB73EE0BD4E}"/>
              </a:ext>
            </a:extLst>
          </p:cNvPr>
          <p:cNvSpPr>
            <a:spLocks noGrp="1"/>
          </p:cNvSpPr>
          <p:nvPr>
            <p:ph type="title"/>
          </p:nvPr>
        </p:nvSpPr>
        <p:spPr>
          <a:xfrm>
            <a:off x="-1878227" y="365125"/>
            <a:ext cx="13232027" cy="4923567"/>
          </a:xfrm>
        </p:spPr>
        <p:txBody>
          <a:bodyPr/>
          <a:lstStyle/>
          <a:p>
            <a:r>
              <a:rPr lang="de-CH" dirty="0"/>
              <a:t>What is?</a:t>
            </a:r>
            <a:endParaRPr lang="en-US" dirty="0"/>
          </a:p>
        </p:txBody>
      </p:sp>
      <p:pic>
        <p:nvPicPr>
          <p:cNvPr id="5" name="Content Placeholder 4">
            <a:extLst>
              <a:ext uri="{FF2B5EF4-FFF2-40B4-BE49-F238E27FC236}">
                <a16:creationId xmlns:a16="http://schemas.microsoft.com/office/drawing/2014/main" id="{04145795-40A8-4244-A310-AF34D59F922A}"/>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248495">
            <a:off x="553726" y="1046676"/>
            <a:ext cx="5181600" cy="3885807"/>
          </a:xfrm>
        </p:spPr>
      </p:pic>
      <p:pic>
        <p:nvPicPr>
          <p:cNvPr id="7" name="Picture 6">
            <a:extLst>
              <a:ext uri="{FF2B5EF4-FFF2-40B4-BE49-F238E27FC236}">
                <a16:creationId xmlns:a16="http://schemas.microsoft.com/office/drawing/2014/main" id="{E632A4A7-9BD0-4A79-BB21-05DDA3FFD35B}"/>
              </a:ext>
            </a:extLst>
          </p:cNvPr>
          <p:cNvPicPr>
            <a:picLocks noChangeAspect="1"/>
          </p:cNvPicPr>
          <p:nvPr/>
        </p:nvPicPr>
        <p:blipFill>
          <a:blip r:embed="rId4"/>
          <a:stretch>
            <a:fillRect/>
          </a:stretch>
        </p:blipFill>
        <p:spPr>
          <a:xfrm>
            <a:off x="10237462" y="168295"/>
            <a:ext cx="1713124" cy="1719221"/>
          </a:xfrm>
          <a:prstGeom prst="rect">
            <a:avLst/>
          </a:prstGeom>
        </p:spPr>
      </p:pic>
      <p:sp>
        <p:nvSpPr>
          <p:cNvPr id="10" name="Content Placeholder 9">
            <a:extLst>
              <a:ext uri="{FF2B5EF4-FFF2-40B4-BE49-F238E27FC236}">
                <a16:creationId xmlns:a16="http://schemas.microsoft.com/office/drawing/2014/main" id="{61CF12F3-E912-49F6-9ABD-D881E33684E8}"/>
              </a:ext>
            </a:extLst>
          </p:cNvPr>
          <p:cNvSpPr>
            <a:spLocks noGrp="1"/>
          </p:cNvSpPr>
          <p:nvPr>
            <p:ph sz="half" idx="2"/>
          </p:nvPr>
        </p:nvSpPr>
        <p:spPr>
          <a:xfrm>
            <a:off x="6172200" y="1825625"/>
            <a:ext cx="5181600" cy="4706980"/>
          </a:xfrm>
        </p:spPr>
        <p:txBody>
          <a:bodyPr>
            <a:normAutofit lnSpcReduction="10000"/>
          </a:bodyPr>
          <a:lstStyle/>
          <a:p>
            <a:pPr lvl="0">
              <a:lnSpc>
                <a:spcPct val="150000"/>
              </a:lnSpc>
            </a:pPr>
            <a:r>
              <a:rPr lang="en-US" dirty="0">
                <a:solidFill>
                  <a:prstClr val="black"/>
                </a:solidFill>
                <a:latin typeface="Candara" panose="020E0502030303020204" pitchFamily="34" charset="0"/>
              </a:rPr>
              <a:t>They are the distillation of best operating procedures</a:t>
            </a:r>
          </a:p>
          <a:p>
            <a:pPr lvl="0">
              <a:lnSpc>
                <a:spcPct val="150000"/>
              </a:lnSpc>
            </a:pPr>
            <a:r>
              <a:rPr lang="en-US" dirty="0">
                <a:solidFill>
                  <a:prstClr val="black"/>
                </a:solidFill>
                <a:latin typeface="Candara" panose="020E0502030303020204" pitchFamily="34" charset="0"/>
              </a:rPr>
              <a:t>They are the source of order for the internal operations of the Church</a:t>
            </a:r>
          </a:p>
          <a:p>
            <a:pPr lvl="0">
              <a:lnSpc>
                <a:spcPct val="150000"/>
              </a:lnSpc>
            </a:pPr>
            <a:r>
              <a:rPr lang="en-US" dirty="0">
                <a:solidFill>
                  <a:prstClr val="black"/>
                </a:solidFill>
                <a:latin typeface="Candara" panose="020E0502030303020204" pitchFamily="34" charset="0"/>
              </a:rPr>
              <a:t>They provides rule and discipline!</a:t>
            </a:r>
          </a:p>
          <a:p>
            <a:endParaRPr lang="en-US" dirty="0"/>
          </a:p>
        </p:txBody>
      </p:sp>
    </p:spTree>
    <p:extLst>
      <p:ext uri="{BB962C8B-B14F-4D97-AF65-F5344CB8AC3E}">
        <p14:creationId xmlns:p14="http://schemas.microsoft.com/office/powerpoint/2010/main" val="91316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290FF807-FD96-4444-A992-49D682F5E268}"/>
              </a:ext>
            </a:extLst>
          </p:cNvPr>
          <p:cNvSpPr/>
          <p:nvPr/>
        </p:nvSpPr>
        <p:spPr>
          <a:xfrm>
            <a:off x="3175" y="2620478"/>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sz="3600" kern="0">
              <a:solidFill>
                <a:srgbClr val="FFFFFF"/>
              </a:solidFill>
              <a:latin typeface="Lato Light"/>
              <a:ea typeface="Lato Light"/>
              <a:cs typeface="Lato Light"/>
              <a:sym typeface="Lato Light"/>
            </a:endParaRPr>
          </a:p>
        </p:txBody>
      </p:sp>
      <p:sp>
        <p:nvSpPr>
          <p:cNvPr id="6" name="Title 5">
            <a:extLst>
              <a:ext uri="{FF2B5EF4-FFF2-40B4-BE49-F238E27FC236}">
                <a16:creationId xmlns:a16="http://schemas.microsoft.com/office/drawing/2014/main" id="{D07C2EC6-C7C7-448F-B106-5EB73EE0BD4E}"/>
              </a:ext>
            </a:extLst>
          </p:cNvPr>
          <p:cNvSpPr>
            <a:spLocks noGrp="1"/>
          </p:cNvSpPr>
          <p:nvPr>
            <p:ph type="title"/>
          </p:nvPr>
        </p:nvSpPr>
        <p:spPr>
          <a:xfrm>
            <a:off x="-1878227" y="365125"/>
            <a:ext cx="13232027" cy="4923567"/>
          </a:xfrm>
        </p:spPr>
        <p:txBody>
          <a:bodyPr/>
          <a:lstStyle/>
          <a:p>
            <a:r>
              <a:rPr lang="de-CH" dirty="0"/>
              <a:t>What is?</a:t>
            </a:r>
            <a:endParaRPr lang="en-US" dirty="0"/>
          </a:p>
        </p:txBody>
      </p:sp>
      <p:pic>
        <p:nvPicPr>
          <p:cNvPr id="5" name="Content Placeholder 4">
            <a:extLst>
              <a:ext uri="{FF2B5EF4-FFF2-40B4-BE49-F238E27FC236}">
                <a16:creationId xmlns:a16="http://schemas.microsoft.com/office/drawing/2014/main" id="{04145795-40A8-4244-A310-AF34D59F922A}"/>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248495">
            <a:off x="553726" y="1046676"/>
            <a:ext cx="5181600" cy="3885807"/>
          </a:xfrm>
        </p:spPr>
      </p:pic>
      <p:pic>
        <p:nvPicPr>
          <p:cNvPr id="7" name="Picture 6">
            <a:extLst>
              <a:ext uri="{FF2B5EF4-FFF2-40B4-BE49-F238E27FC236}">
                <a16:creationId xmlns:a16="http://schemas.microsoft.com/office/drawing/2014/main" id="{E632A4A7-9BD0-4A79-BB21-05DDA3FFD35B}"/>
              </a:ext>
            </a:extLst>
          </p:cNvPr>
          <p:cNvPicPr>
            <a:picLocks noChangeAspect="1"/>
          </p:cNvPicPr>
          <p:nvPr/>
        </p:nvPicPr>
        <p:blipFill>
          <a:blip r:embed="rId4"/>
          <a:stretch>
            <a:fillRect/>
          </a:stretch>
        </p:blipFill>
        <p:spPr>
          <a:xfrm>
            <a:off x="10237462" y="168295"/>
            <a:ext cx="1713124" cy="1719221"/>
          </a:xfrm>
          <a:prstGeom prst="rect">
            <a:avLst/>
          </a:prstGeom>
        </p:spPr>
      </p:pic>
      <p:sp>
        <p:nvSpPr>
          <p:cNvPr id="10" name="Content Placeholder 9">
            <a:extLst>
              <a:ext uri="{FF2B5EF4-FFF2-40B4-BE49-F238E27FC236}">
                <a16:creationId xmlns:a16="http://schemas.microsoft.com/office/drawing/2014/main" id="{61CF12F3-E912-49F6-9ABD-D881E33684E8}"/>
              </a:ext>
            </a:extLst>
          </p:cNvPr>
          <p:cNvSpPr>
            <a:spLocks noGrp="1"/>
          </p:cNvSpPr>
          <p:nvPr>
            <p:ph sz="half" idx="2"/>
          </p:nvPr>
        </p:nvSpPr>
        <p:spPr/>
        <p:txBody>
          <a:bodyPr/>
          <a:lstStyle/>
          <a:p>
            <a:pPr lvl="0">
              <a:lnSpc>
                <a:spcPct val="150000"/>
              </a:lnSpc>
            </a:pPr>
            <a:r>
              <a:rPr lang="en-US" dirty="0">
                <a:solidFill>
                  <a:prstClr val="black"/>
                </a:solidFill>
                <a:latin typeface="Candara" panose="020E0502030303020204" pitchFamily="34" charset="0"/>
              </a:rPr>
              <a:t>It was in 1882 only that the GC Session voted to have prepared “instructions to church officers, to be printed in the </a:t>
            </a:r>
            <a:r>
              <a:rPr lang="en-US" i="1" dirty="0">
                <a:solidFill>
                  <a:prstClr val="black"/>
                </a:solidFill>
                <a:latin typeface="Candara" panose="020E0502030303020204" pitchFamily="34" charset="0"/>
              </a:rPr>
              <a:t>Review and Herald</a:t>
            </a:r>
            <a:r>
              <a:rPr lang="en-US" dirty="0">
                <a:solidFill>
                  <a:prstClr val="black"/>
                </a:solidFill>
                <a:latin typeface="Candara" panose="020E0502030303020204" pitchFamily="34" charset="0"/>
              </a:rPr>
              <a:t> or in tract form.” RH, Dec. 26, 1882</a:t>
            </a:r>
          </a:p>
          <a:p>
            <a:endParaRPr lang="en-US" dirty="0"/>
          </a:p>
        </p:txBody>
      </p:sp>
    </p:spTree>
    <p:extLst>
      <p:ext uri="{BB962C8B-B14F-4D97-AF65-F5344CB8AC3E}">
        <p14:creationId xmlns:p14="http://schemas.microsoft.com/office/powerpoint/2010/main" val="4106256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290FF807-FD96-4444-A992-49D682F5E268}"/>
              </a:ext>
            </a:extLst>
          </p:cNvPr>
          <p:cNvSpPr/>
          <p:nvPr/>
        </p:nvSpPr>
        <p:spPr>
          <a:xfrm>
            <a:off x="3175" y="2620478"/>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sz="3600" kern="0">
              <a:solidFill>
                <a:srgbClr val="FFFFFF"/>
              </a:solidFill>
              <a:latin typeface="Lato Light"/>
              <a:ea typeface="Lato Light"/>
              <a:cs typeface="Lato Light"/>
              <a:sym typeface="Lato Light"/>
            </a:endParaRPr>
          </a:p>
        </p:txBody>
      </p:sp>
      <p:sp>
        <p:nvSpPr>
          <p:cNvPr id="6" name="Title 5">
            <a:extLst>
              <a:ext uri="{FF2B5EF4-FFF2-40B4-BE49-F238E27FC236}">
                <a16:creationId xmlns:a16="http://schemas.microsoft.com/office/drawing/2014/main" id="{D07C2EC6-C7C7-448F-B106-5EB73EE0BD4E}"/>
              </a:ext>
            </a:extLst>
          </p:cNvPr>
          <p:cNvSpPr>
            <a:spLocks noGrp="1"/>
          </p:cNvSpPr>
          <p:nvPr>
            <p:ph type="title"/>
          </p:nvPr>
        </p:nvSpPr>
        <p:spPr>
          <a:xfrm>
            <a:off x="-1878227" y="365125"/>
            <a:ext cx="13232027" cy="4923567"/>
          </a:xfrm>
        </p:spPr>
        <p:txBody>
          <a:bodyPr/>
          <a:lstStyle/>
          <a:p>
            <a:r>
              <a:rPr lang="de-CH" dirty="0"/>
              <a:t>What is?</a:t>
            </a:r>
            <a:endParaRPr lang="en-US" dirty="0"/>
          </a:p>
        </p:txBody>
      </p:sp>
      <p:pic>
        <p:nvPicPr>
          <p:cNvPr id="5" name="Content Placeholder 4">
            <a:extLst>
              <a:ext uri="{FF2B5EF4-FFF2-40B4-BE49-F238E27FC236}">
                <a16:creationId xmlns:a16="http://schemas.microsoft.com/office/drawing/2014/main" id="{04145795-40A8-4244-A310-AF34D59F922A}"/>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248495">
            <a:off x="553726" y="1046676"/>
            <a:ext cx="5181600" cy="3885807"/>
          </a:xfrm>
        </p:spPr>
      </p:pic>
      <p:pic>
        <p:nvPicPr>
          <p:cNvPr id="7" name="Picture 6">
            <a:extLst>
              <a:ext uri="{FF2B5EF4-FFF2-40B4-BE49-F238E27FC236}">
                <a16:creationId xmlns:a16="http://schemas.microsoft.com/office/drawing/2014/main" id="{E632A4A7-9BD0-4A79-BB21-05DDA3FFD35B}"/>
              </a:ext>
            </a:extLst>
          </p:cNvPr>
          <p:cNvPicPr>
            <a:picLocks noChangeAspect="1"/>
          </p:cNvPicPr>
          <p:nvPr/>
        </p:nvPicPr>
        <p:blipFill>
          <a:blip r:embed="rId4"/>
          <a:stretch>
            <a:fillRect/>
          </a:stretch>
        </p:blipFill>
        <p:spPr>
          <a:xfrm>
            <a:off x="10237462" y="168295"/>
            <a:ext cx="1713124" cy="1719221"/>
          </a:xfrm>
          <a:prstGeom prst="rect">
            <a:avLst/>
          </a:prstGeom>
        </p:spPr>
      </p:pic>
      <p:sp>
        <p:nvSpPr>
          <p:cNvPr id="10" name="Content Placeholder 9">
            <a:extLst>
              <a:ext uri="{FF2B5EF4-FFF2-40B4-BE49-F238E27FC236}">
                <a16:creationId xmlns:a16="http://schemas.microsoft.com/office/drawing/2014/main" id="{61CF12F3-E912-49F6-9ABD-D881E33684E8}"/>
              </a:ext>
            </a:extLst>
          </p:cNvPr>
          <p:cNvSpPr>
            <a:spLocks noGrp="1"/>
          </p:cNvSpPr>
          <p:nvPr>
            <p:ph sz="half" idx="2"/>
          </p:nvPr>
        </p:nvSpPr>
        <p:spPr/>
        <p:txBody>
          <a:bodyPr>
            <a:normAutofit lnSpcReduction="10000"/>
          </a:bodyPr>
          <a:lstStyle/>
          <a:p>
            <a:pPr lvl="0">
              <a:lnSpc>
                <a:spcPct val="150000"/>
              </a:lnSpc>
            </a:pPr>
            <a:r>
              <a:rPr lang="en-US" dirty="0">
                <a:solidFill>
                  <a:prstClr val="black"/>
                </a:solidFill>
                <a:latin typeface="Candara" panose="020E0502030303020204" pitchFamily="34" charset="0"/>
              </a:rPr>
              <a:t>It expresses “the Church’s understanding of Christian life and church governance and discipline based on biblical principles and the authority of duly assembled General Conference Sessions.”</a:t>
            </a:r>
          </a:p>
          <a:p>
            <a:endParaRPr lang="en-US" dirty="0"/>
          </a:p>
        </p:txBody>
      </p:sp>
    </p:spTree>
    <p:extLst>
      <p:ext uri="{BB962C8B-B14F-4D97-AF65-F5344CB8AC3E}">
        <p14:creationId xmlns:p14="http://schemas.microsoft.com/office/powerpoint/2010/main" val="1763231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290FF807-FD96-4444-A992-49D682F5E268}"/>
              </a:ext>
            </a:extLst>
          </p:cNvPr>
          <p:cNvSpPr/>
          <p:nvPr/>
        </p:nvSpPr>
        <p:spPr>
          <a:xfrm>
            <a:off x="3175" y="2620478"/>
            <a:ext cx="4938105" cy="4237522"/>
          </a:xfrm>
          <a:prstGeom prst="rect">
            <a:avLst/>
          </a:prstGeom>
          <a:solidFill>
            <a:srgbClr val="005480"/>
          </a:solidFill>
          <a:ln w="12700">
            <a:miter lim="400000"/>
          </a:ln>
        </p:spPr>
        <p:txBody>
          <a:bodyPr lIns="22860" rIns="22860" anchor="ctr"/>
          <a:lstStyle/>
          <a:p>
            <a:pPr algn="ctr" defTabSz="914217" hangingPunct="0">
              <a:defRPr sz="3600">
                <a:solidFill>
                  <a:srgbClr val="FFFFFF"/>
                </a:solidFill>
                <a:latin typeface="Lato Light"/>
                <a:ea typeface="Lato Light"/>
                <a:cs typeface="Lato Light"/>
                <a:sym typeface="Lato Light"/>
              </a:defRPr>
            </a:pPr>
            <a:endParaRPr sz="3600" kern="0">
              <a:solidFill>
                <a:srgbClr val="FFFFFF"/>
              </a:solidFill>
              <a:latin typeface="Lato Light"/>
              <a:ea typeface="Lato Light"/>
              <a:cs typeface="Lato Light"/>
              <a:sym typeface="Lato Light"/>
            </a:endParaRPr>
          </a:p>
        </p:txBody>
      </p:sp>
      <p:sp>
        <p:nvSpPr>
          <p:cNvPr id="6" name="Title 5">
            <a:extLst>
              <a:ext uri="{FF2B5EF4-FFF2-40B4-BE49-F238E27FC236}">
                <a16:creationId xmlns:a16="http://schemas.microsoft.com/office/drawing/2014/main" id="{D07C2EC6-C7C7-448F-B106-5EB73EE0BD4E}"/>
              </a:ext>
            </a:extLst>
          </p:cNvPr>
          <p:cNvSpPr>
            <a:spLocks noGrp="1"/>
          </p:cNvSpPr>
          <p:nvPr>
            <p:ph type="title"/>
          </p:nvPr>
        </p:nvSpPr>
        <p:spPr>
          <a:xfrm>
            <a:off x="-1878227" y="365125"/>
            <a:ext cx="13232027" cy="4923567"/>
          </a:xfrm>
        </p:spPr>
        <p:txBody>
          <a:bodyPr/>
          <a:lstStyle/>
          <a:p>
            <a:r>
              <a:rPr lang="de-CH" dirty="0"/>
              <a:t>What is?</a:t>
            </a:r>
            <a:endParaRPr lang="en-US" dirty="0"/>
          </a:p>
        </p:txBody>
      </p:sp>
      <p:pic>
        <p:nvPicPr>
          <p:cNvPr id="5" name="Content Placeholder 4">
            <a:extLst>
              <a:ext uri="{FF2B5EF4-FFF2-40B4-BE49-F238E27FC236}">
                <a16:creationId xmlns:a16="http://schemas.microsoft.com/office/drawing/2014/main" id="{04145795-40A8-4244-A310-AF34D59F922A}"/>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248495">
            <a:off x="553726" y="1046676"/>
            <a:ext cx="5181600" cy="3885807"/>
          </a:xfrm>
        </p:spPr>
      </p:pic>
      <p:pic>
        <p:nvPicPr>
          <p:cNvPr id="7" name="Picture 6">
            <a:extLst>
              <a:ext uri="{FF2B5EF4-FFF2-40B4-BE49-F238E27FC236}">
                <a16:creationId xmlns:a16="http://schemas.microsoft.com/office/drawing/2014/main" id="{E632A4A7-9BD0-4A79-BB21-05DDA3FFD35B}"/>
              </a:ext>
            </a:extLst>
          </p:cNvPr>
          <p:cNvPicPr>
            <a:picLocks noChangeAspect="1"/>
          </p:cNvPicPr>
          <p:nvPr/>
        </p:nvPicPr>
        <p:blipFill>
          <a:blip r:embed="rId4"/>
          <a:stretch>
            <a:fillRect/>
          </a:stretch>
        </p:blipFill>
        <p:spPr>
          <a:xfrm>
            <a:off x="10237462" y="168295"/>
            <a:ext cx="1713124" cy="1719221"/>
          </a:xfrm>
          <a:prstGeom prst="rect">
            <a:avLst/>
          </a:prstGeom>
        </p:spPr>
      </p:pic>
      <p:sp>
        <p:nvSpPr>
          <p:cNvPr id="10" name="Content Placeholder 9">
            <a:extLst>
              <a:ext uri="{FF2B5EF4-FFF2-40B4-BE49-F238E27FC236}">
                <a16:creationId xmlns:a16="http://schemas.microsoft.com/office/drawing/2014/main" id="{61CF12F3-E912-49F6-9ABD-D881E33684E8}"/>
              </a:ext>
            </a:extLst>
          </p:cNvPr>
          <p:cNvSpPr>
            <a:spLocks noGrp="1"/>
          </p:cNvSpPr>
          <p:nvPr>
            <p:ph sz="half" idx="2"/>
          </p:nvPr>
        </p:nvSpPr>
        <p:spPr/>
        <p:txBody>
          <a:bodyPr>
            <a:normAutofit/>
          </a:bodyPr>
          <a:lstStyle/>
          <a:p>
            <a:pPr lvl="0">
              <a:lnSpc>
                <a:spcPct val="150000"/>
              </a:lnSpc>
            </a:pPr>
            <a:r>
              <a:rPr lang="en-US" dirty="0">
                <a:solidFill>
                  <a:prstClr val="black"/>
                </a:solidFill>
                <a:latin typeface="Candara" panose="020E0502030303020204" pitchFamily="34" charset="0"/>
              </a:rPr>
              <a:t>GC Working Policy: first edition in 1926, with 63 pages.</a:t>
            </a:r>
          </a:p>
          <a:p>
            <a:pPr lvl="0"/>
            <a:r>
              <a:rPr lang="en-US" dirty="0">
                <a:solidFill>
                  <a:prstClr val="black"/>
                </a:solidFill>
              </a:rPr>
              <a:t>Today, it contains 790 pages:</a:t>
            </a:r>
          </a:p>
          <a:p>
            <a:pPr lvl="1"/>
            <a:r>
              <a:rPr lang="en-US" dirty="0">
                <a:solidFill>
                  <a:prstClr val="black"/>
                </a:solidFill>
              </a:rPr>
              <a:t>The Fundamental Beliefs</a:t>
            </a:r>
          </a:p>
          <a:p>
            <a:pPr lvl="1"/>
            <a:r>
              <a:rPr lang="en-US" dirty="0">
                <a:solidFill>
                  <a:prstClr val="black"/>
                </a:solidFill>
              </a:rPr>
              <a:t>The Constitution and Bylaws</a:t>
            </a:r>
          </a:p>
          <a:p>
            <a:pPr lvl="1"/>
            <a:r>
              <a:rPr lang="en-US" dirty="0">
                <a:solidFill>
                  <a:prstClr val="black"/>
                </a:solidFill>
              </a:rPr>
              <a:t>The Working Policy </a:t>
            </a:r>
          </a:p>
          <a:p>
            <a:pPr lvl="1"/>
            <a:r>
              <a:rPr lang="en-US" dirty="0">
                <a:solidFill>
                  <a:prstClr val="black"/>
                </a:solidFill>
              </a:rPr>
              <a:t>The Index</a:t>
            </a:r>
            <a:br>
              <a:rPr lang="en-US" dirty="0">
                <a:solidFill>
                  <a:prstClr val="black"/>
                </a:solidFill>
                <a:latin typeface="Candara" panose="020E0502030303020204" pitchFamily="34" charset="0"/>
              </a:rPr>
            </a:br>
            <a:endParaRPr lang="en-US" dirty="0">
              <a:solidFill>
                <a:prstClr val="black"/>
              </a:solidFill>
              <a:latin typeface="Candara" panose="020E0502030303020204" pitchFamily="34" charset="0"/>
            </a:endParaRPr>
          </a:p>
          <a:p>
            <a:endParaRPr lang="en-US" dirty="0"/>
          </a:p>
        </p:txBody>
      </p:sp>
    </p:spTree>
    <p:extLst>
      <p:ext uri="{BB962C8B-B14F-4D97-AF65-F5344CB8AC3E}">
        <p14:creationId xmlns:p14="http://schemas.microsoft.com/office/powerpoint/2010/main" val="3913090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DCEE3535-C743-4C2E-95E4-C1F1C51711A7}"/>
              </a:ext>
            </a:extLst>
          </p:cNvPr>
          <p:cNvPicPr>
            <a:picLocks noChangeAspect="1"/>
          </p:cNvPicPr>
          <p:nvPr/>
        </p:nvPicPr>
        <p:blipFill>
          <a:blip r:embed="rId3"/>
          <a:srcRect t="8" b="8"/>
          <a:stretch>
            <a:fillRect/>
          </a:stretch>
        </p:blipFill>
        <p:spPr>
          <a:xfrm>
            <a:off x="-1589" y="0"/>
            <a:ext cx="12195177" cy="6858000"/>
          </a:xfrm>
          <a:prstGeom prst="rect">
            <a:avLst/>
          </a:prstGeom>
          <a:ln w="12700">
            <a:miter lim="400000"/>
          </a:ln>
          <a:extLst>
            <a:ext uri="{C572A759-6A51-4108-AA02-DFA0A04FC94B}">
              <ma14:wrappingTextBoxFlag xmlns="" xmlns:ma14="http://schemas.microsoft.com/office/mac/drawingml/2011/main" val="1"/>
            </a:ext>
          </a:extLst>
        </p:spPr>
      </p:pic>
      <p:sp>
        <p:nvSpPr>
          <p:cNvPr id="2" name="Title 1">
            <a:extLst>
              <a:ext uri="{FF2B5EF4-FFF2-40B4-BE49-F238E27FC236}">
                <a16:creationId xmlns:a16="http://schemas.microsoft.com/office/drawing/2014/main" id="{F75E9A44-FCE8-4322-B2E6-32C55725D7E5}"/>
              </a:ext>
            </a:extLst>
          </p:cNvPr>
          <p:cNvSpPr>
            <a:spLocks noGrp="1"/>
          </p:cNvSpPr>
          <p:nvPr>
            <p:ph type="title"/>
          </p:nvPr>
        </p:nvSpPr>
        <p:spPr/>
        <p:txBody>
          <a:bodyPr/>
          <a:lstStyle/>
          <a:p>
            <a:r>
              <a:rPr lang="en-US" dirty="0">
                <a:latin typeface="Candara" panose="020E0502030303020204" pitchFamily="34" charset="0"/>
              </a:rPr>
              <a:t>AMPLIFIERS OF TRUST</a:t>
            </a:r>
            <a:br>
              <a:rPr lang="en-US" b="1" dirty="0"/>
            </a:br>
            <a:endParaRPr lang="en-US" dirty="0"/>
          </a:p>
        </p:txBody>
      </p:sp>
      <p:graphicFrame>
        <p:nvGraphicFramePr>
          <p:cNvPr id="4" name="Content Placeholder 3">
            <a:extLst>
              <a:ext uri="{FF2B5EF4-FFF2-40B4-BE49-F238E27FC236}">
                <a16:creationId xmlns:a16="http://schemas.microsoft.com/office/drawing/2014/main" id="{B83570FF-C45B-4B66-8247-B6A820CD6878}"/>
              </a:ext>
            </a:extLst>
          </p:cNvPr>
          <p:cNvGraphicFramePr>
            <a:graphicFrameLocks noGrp="1"/>
          </p:cNvGraphicFramePr>
          <p:nvPr>
            <p:ph idx="1"/>
            <p:extLst>
              <p:ext uri="{D42A27DB-BD31-4B8C-83A1-F6EECF244321}">
                <p14:modId xmlns:p14="http://schemas.microsoft.com/office/powerpoint/2010/main" val="3107492749"/>
              </p:ext>
            </p:extLst>
          </p:nvPr>
        </p:nvGraphicFramePr>
        <p:xfrm>
          <a:off x="838200" y="1825625"/>
          <a:ext cx="10515600" cy="435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64689B38-4625-46D2-B270-E26F11565EEC}"/>
              </a:ext>
            </a:extLst>
          </p:cNvPr>
          <p:cNvSpPr txBox="1"/>
          <p:nvPr/>
        </p:nvSpPr>
        <p:spPr>
          <a:xfrm>
            <a:off x="5061601" y="996409"/>
            <a:ext cx="2027093" cy="923330"/>
          </a:xfrm>
          <a:prstGeom prst="rect">
            <a:avLst/>
          </a:prstGeom>
          <a:noFill/>
        </p:spPr>
        <p:txBody>
          <a:bodyPr wrap="none" rtlCol="0">
            <a:spAutoFit/>
          </a:bodyPr>
          <a:lstStyle/>
          <a:p>
            <a:r>
              <a:rPr lang="en-US" sz="5400" b="1" i="1" dirty="0"/>
              <a:t>TRUST</a:t>
            </a:r>
          </a:p>
        </p:txBody>
      </p:sp>
      <p:sp>
        <p:nvSpPr>
          <p:cNvPr id="5" name="Rectangle 4">
            <a:extLst>
              <a:ext uri="{FF2B5EF4-FFF2-40B4-BE49-F238E27FC236}">
                <a16:creationId xmlns:a16="http://schemas.microsoft.com/office/drawing/2014/main" id="{73C06C62-0B6B-48D8-BA7A-73E9E31B5435}"/>
              </a:ext>
            </a:extLst>
          </p:cNvPr>
          <p:cNvSpPr/>
          <p:nvPr/>
        </p:nvSpPr>
        <p:spPr>
          <a:xfrm>
            <a:off x="4419027" y="5098821"/>
            <a:ext cx="3657924" cy="584775"/>
          </a:xfrm>
          <a:prstGeom prst="rect">
            <a:avLst/>
          </a:prstGeom>
        </p:spPr>
        <p:txBody>
          <a:bodyPr wrap="none">
            <a:spAutoFit/>
          </a:bodyPr>
          <a:lstStyle/>
          <a:p>
            <a:r>
              <a:rPr lang="en-US" sz="3200" b="1" dirty="0"/>
              <a:t>Fundamental Beliefs</a:t>
            </a:r>
          </a:p>
        </p:txBody>
      </p:sp>
      <p:sp>
        <p:nvSpPr>
          <p:cNvPr id="6" name="Rectangle 5">
            <a:extLst>
              <a:ext uri="{FF2B5EF4-FFF2-40B4-BE49-F238E27FC236}">
                <a16:creationId xmlns:a16="http://schemas.microsoft.com/office/drawing/2014/main" id="{D77A9D7F-50AD-4125-9FC6-78C09E69869A}"/>
              </a:ext>
            </a:extLst>
          </p:cNvPr>
          <p:cNvSpPr/>
          <p:nvPr/>
        </p:nvSpPr>
        <p:spPr>
          <a:xfrm>
            <a:off x="4580284" y="2273362"/>
            <a:ext cx="2989729" cy="584775"/>
          </a:xfrm>
          <a:prstGeom prst="rect">
            <a:avLst/>
          </a:prstGeom>
        </p:spPr>
        <p:txBody>
          <a:bodyPr wrap="none">
            <a:spAutoFit/>
          </a:bodyPr>
          <a:lstStyle/>
          <a:p>
            <a:r>
              <a:rPr lang="en-US" sz="3200" b="1" dirty="0"/>
              <a:t>Working Policies</a:t>
            </a:r>
          </a:p>
        </p:txBody>
      </p:sp>
      <p:sp>
        <p:nvSpPr>
          <p:cNvPr id="7" name="TextBox 6">
            <a:extLst>
              <a:ext uri="{FF2B5EF4-FFF2-40B4-BE49-F238E27FC236}">
                <a16:creationId xmlns:a16="http://schemas.microsoft.com/office/drawing/2014/main" id="{50346604-59B8-4D9C-B16C-7DF7458493D5}"/>
              </a:ext>
            </a:extLst>
          </p:cNvPr>
          <p:cNvSpPr txBox="1"/>
          <p:nvPr/>
        </p:nvSpPr>
        <p:spPr>
          <a:xfrm>
            <a:off x="5574112" y="6169515"/>
            <a:ext cx="1002069" cy="461665"/>
          </a:xfrm>
          <a:prstGeom prst="rect">
            <a:avLst/>
          </a:prstGeom>
          <a:noFill/>
        </p:spPr>
        <p:txBody>
          <a:bodyPr wrap="none" rtlCol="0">
            <a:spAutoFit/>
          </a:bodyPr>
          <a:lstStyle/>
          <a:p>
            <a:r>
              <a:rPr lang="en-US" sz="2400" b="1" i="1" dirty="0">
                <a:solidFill>
                  <a:schemeClr val="bg1"/>
                </a:solidFill>
              </a:rPr>
              <a:t>TRUST</a:t>
            </a:r>
          </a:p>
        </p:txBody>
      </p:sp>
      <p:pic>
        <p:nvPicPr>
          <p:cNvPr id="9" name="170616-Symbol-R-Circular-Black-240.png" descr="170616-Symbol-R-Circular-Black-240.png">
            <a:extLst>
              <a:ext uri="{FF2B5EF4-FFF2-40B4-BE49-F238E27FC236}">
                <a16:creationId xmlns:a16="http://schemas.microsoft.com/office/drawing/2014/main" id="{12580669-FD98-45B2-826E-9FAC2EE15F08}"/>
              </a:ext>
            </a:extLst>
          </p:cNvPr>
          <p:cNvPicPr>
            <a:picLocks noChangeAspect="1"/>
          </p:cNvPicPr>
          <p:nvPr/>
        </p:nvPicPr>
        <p:blipFill>
          <a:blip r:embed="rId9"/>
          <a:stretch>
            <a:fillRect/>
          </a:stretch>
        </p:blipFill>
        <p:spPr>
          <a:xfrm>
            <a:off x="10131425" y="190500"/>
            <a:ext cx="1714500" cy="1714500"/>
          </a:xfrm>
          <a:prstGeom prst="rect">
            <a:avLst/>
          </a:prstGeom>
          <a:ln w="12700">
            <a:miter lim="400000"/>
          </a:ln>
        </p:spPr>
      </p:pic>
    </p:spTree>
    <p:extLst>
      <p:ext uri="{BB962C8B-B14F-4D97-AF65-F5344CB8AC3E}">
        <p14:creationId xmlns:p14="http://schemas.microsoft.com/office/powerpoint/2010/main" val="3009380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Theme">
  <a:themeElements>
    <a:clrScheme name="Default Theme">
      <a:dk1>
        <a:srgbClr val="7F7F7F"/>
      </a:dk1>
      <a:lt1>
        <a:srgbClr val="FFFFFF"/>
      </a:lt1>
      <a:dk2>
        <a:srgbClr val="A7A7A7"/>
      </a:dk2>
      <a:lt2>
        <a:srgbClr val="535353"/>
      </a:lt2>
      <a:accent1>
        <a:srgbClr val="707070"/>
      </a:accent1>
      <a:accent2>
        <a:srgbClr val="D6AE7E"/>
      </a:accent2>
      <a:accent3>
        <a:srgbClr val="545557"/>
      </a:accent3>
      <a:accent4>
        <a:srgbClr val="91969B"/>
      </a:accent4>
      <a:accent5>
        <a:srgbClr val="4B5050"/>
      </a:accent5>
      <a:accent6>
        <a:srgbClr val="515457"/>
      </a:accent6>
      <a:hlink>
        <a:srgbClr val="0000FF"/>
      </a:hlink>
      <a:folHlink>
        <a:srgbClr val="FF00FF"/>
      </a:folHlink>
    </a:clrScheme>
    <a:fontScheme name="Default Theme">
      <a:majorFont>
        <a:latin typeface="Helvetica"/>
        <a:ea typeface="Helvetica"/>
        <a:cs typeface="Helvetica"/>
      </a:majorFont>
      <a:minorFont>
        <a:latin typeface="Calibri"/>
        <a:ea typeface="Calibri"/>
        <a:cs typeface="Calibri"/>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000000"/>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Tx/>
            <a:latin typeface="Lato Light"/>
            <a:ea typeface="Lato Light"/>
            <a:cs typeface="Lato Light"/>
            <a:sym typeface="La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1828433" rtl="0" fontAlgn="auto" latinLnBrk="0" hangingPunct="0">
          <a:lnSpc>
            <a:spcPts val="4100"/>
          </a:lnSpc>
          <a:spcBef>
            <a:spcPts val="0"/>
          </a:spcBef>
          <a:spcAft>
            <a:spcPts val="0"/>
          </a:spcAft>
          <a:buClrTx/>
          <a:buSzTx/>
          <a:buFontTx/>
          <a:buNone/>
          <a:tabLst/>
          <a:defRPr kumimoji="0" sz="3800" b="0" i="0" u="none" strike="noStrike" cap="none" spc="0" normalizeH="0" baseline="0">
            <a:ln>
              <a:noFill/>
            </a:ln>
            <a:solidFill>
              <a:srgbClr val="7F7F7F"/>
            </a:solidFill>
            <a:effectLst/>
            <a:uFillTx/>
            <a:latin typeface="Noto Sans"/>
            <a:ea typeface="Noto Sans"/>
            <a:cs typeface="Noto Sans"/>
            <a:sym typeface="Noto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gc564d6ebf4248c7833a610fa17582d5 xmlns="708c96bb-742e-4249-8e2b-6d89ee2a2a12">
      <Terms xmlns="http://schemas.microsoft.com/office/infopath/2007/PartnerControls">
        <TermInfo xmlns="http://schemas.microsoft.com/office/infopath/2007/PartnerControls">
          <TermName xmlns="http://schemas.microsoft.com/office/infopath/2007/PartnerControls">Claude Richli</TermName>
          <TermId xmlns="http://schemas.microsoft.com/office/infopath/2007/PartnerControls">ce618123-5d29-4f55-b8a7-a397bb15e137</TermId>
        </TermInfo>
      </Terms>
    </gc564d6ebf4248c7833a610fa17582d5>
    <j2a840a341ce45988eab089c2d811663 xmlns="708c96bb-742e-4249-8e2b-6d89ee2a2a12">
      <Terms xmlns="http://schemas.microsoft.com/office/infopath/2007/PartnerControls"/>
    </j2a840a341ce45988eab089c2d811663>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6931C23B4E154BA7E8104755D6A6CD" ma:contentTypeVersion="1" ma:contentTypeDescription="Create a new document." ma:contentTypeScope="" ma:versionID="c8eee80a9397e942757032f22530b6af">
  <xsd:schema xmlns:xsd="http://www.w3.org/2001/XMLSchema" xmlns:xs="http://www.w3.org/2001/XMLSchema" xmlns:p="http://schemas.microsoft.com/office/2006/metadata/properties" xmlns:ns2="708c96bb-742e-4249-8e2b-6d89ee2a2a12" targetNamespace="http://schemas.microsoft.com/office/2006/metadata/properties" ma:root="true" ma:fieldsID="ed20ab612628702c9de8aa0a98ebc27b" ns2:_="">
    <xsd:import namespace="708c96bb-742e-4249-8e2b-6d89ee2a2a12"/>
    <xsd:element name="properties">
      <xsd:complexType>
        <xsd:sequence>
          <xsd:element name="documentManagement">
            <xsd:complexType>
              <xsd:all>
                <xsd:element ref="ns2:j2a840a341ce45988eab089c2d811663" minOccurs="0"/>
                <xsd:element ref="ns2:gc564d6ebf4248c7833a610fa17582d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c96bb-742e-4249-8e2b-6d89ee2a2a12" elementFormDefault="qualified">
    <xsd:import namespace="http://schemas.microsoft.com/office/2006/documentManagement/types"/>
    <xsd:import namespace="http://schemas.microsoft.com/office/infopath/2007/PartnerControls"/>
    <xsd:element name="j2a840a341ce45988eab089c2d811663" ma:index="9" nillable="true" ma:taxonomy="true" ma:internalName="j2a840a341ce45988eab089c2d811663" ma:taxonomyFieldName="CurriculumCategories" ma:displayName="CurriculumCategories" ma:default="" ma:fieldId="{32a840a3-41ce-4598-8eab-089c2d811663}" ma:taxonomyMulti="true" ma:sspId="b5610599-cc4b-4dc8-9e5a-d998835b68b3" ma:termSetId="bf1c4c82-3a44-4d16-bb71-072355a7d518" ma:anchorId="00000000-0000-0000-0000-000000000000" ma:open="true" ma:isKeyword="false">
      <xsd:complexType>
        <xsd:sequence>
          <xsd:element ref="pc:Terms" minOccurs="0" maxOccurs="1"/>
        </xsd:sequence>
      </xsd:complexType>
    </xsd:element>
    <xsd:element name="gc564d6ebf4248c7833a610fa17582d5" ma:index="11" nillable="true" ma:taxonomy="true" ma:internalName="gc564d6ebf4248c7833a610fa17582d5" ma:taxonomyFieldName="Authors" ma:displayName="Authors" ma:default="" ma:fieldId="{0c564d6e-bf42-48c7-833a-610fa17582d5}" ma:taxonomyMulti="true" ma:sspId="b5610599-cc4b-4dc8-9e5a-d998835b68b3" ma:termSetId="f7ac89c2-ea02-468b-b02c-fe613d55204b"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6A8007-1271-4EC3-8C7A-892369F12DE1}"/>
</file>

<file path=customXml/itemProps2.xml><?xml version="1.0" encoding="utf-8"?>
<ds:datastoreItem xmlns:ds="http://schemas.openxmlformats.org/officeDocument/2006/customXml" ds:itemID="{2DBF2A7F-732B-4BF7-9AD3-25B699B5C903}"/>
</file>

<file path=customXml/itemProps3.xml><?xml version="1.0" encoding="utf-8"?>
<ds:datastoreItem xmlns:ds="http://schemas.openxmlformats.org/officeDocument/2006/customXml" ds:itemID="{B63D85A1-30DE-4A75-A9E4-345927480170}"/>
</file>

<file path=docProps/app.xml><?xml version="1.0" encoding="utf-8"?>
<Properties xmlns="http://schemas.openxmlformats.org/officeDocument/2006/extended-properties" xmlns:vt="http://schemas.openxmlformats.org/officeDocument/2006/docPropsVTypes">
  <TotalTime>2011</TotalTime>
  <Words>1410</Words>
  <Application>Microsoft Office PowerPoint</Application>
  <PresentationFormat>Widescreen</PresentationFormat>
  <Paragraphs>250</Paragraphs>
  <Slides>40</Slides>
  <Notes>37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40</vt:i4>
      </vt:variant>
    </vt:vector>
  </HeadingPairs>
  <TitlesOfParts>
    <vt:vector size="51" baseType="lpstr">
      <vt:lpstr>Arial</vt:lpstr>
      <vt:lpstr>Calibri</vt:lpstr>
      <vt:lpstr>Calibri Light</vt:lpstr>
      <vt:lpstr>Candara</vt:lpstr>
      <vt:lpstr>Lato Light</vt:lpstr>
      <vt:lpstr>Montserrat Hairline</vt:lpstr>
      <vt:lpstr>Montserrat Semi</vt:lpstr>
      <vt:lpstr>Noto Sans</vt:lpstr>
      <vt:lpstr>Office Theme</vt:lpstr>
      <vt:lpstr>Custom Design</vt:lpstr>
      <vt:lpstr>Default Theme</vt:lpstr>
      <vt:lpstr>PowerPoint Presentation</vt:lpstr>
      <vt:lpstr>PowerPoint Presentation</vt:lpstr>
      <vt:lpstr>What is?</vt:lpstr>
      <vt:lpstr>What is?</vt:lpstr>
      <vt:lpstr>What is?</vt:lpstr>
      <vt:lpstr>What is?</vt:lpstr>
      <vt:lpstr>What is?</vt:lpstr>
      <vt:lpstr>What is?</vt:lpstr>
      <vt:lpstr>AMPLIFIERS OF TRUST </vt:lpstr>
      <vt:lpstr>AMPLIFIERS OF TRUST </vt:lpstr>
      <vt:lpstr>AMPLIFIERS OF TRUST </vt:lpstr>
      <vt:lpstr>AMPLIFIERS OF TRUST </vt:lpstr>
      <vt:lpstr>TRUST IS THE KEY TO HARMONY</vt:lpstr>
      <vt:lpstr>PowerPoint Presentation</vt:lpstr>
      <vt:lpstr>PowerPoint Presentation</vt:lpstr>
      <vt:lpstr>AMPLIFIERS OF TRUST </vt:lpstr>
      <vt:lpstr>PowerPoint Presentation</vt:lpstr>
      <vt:lpstr>WHAT DO THESE HAVE IN COMMON?</vt:lpstr>
      <vt:lpstr>McDonalds: the “new American Church”</vt:lpstr>
      <vt:lpstr>WHAT DO THESE HAVE IN COMMON?</vt:lpstr>
      <vt:lpstr>WHAT DO THESE HAVE IN COMMON?</vt:lpstr>
      <vt:lpstr>BOTH ARE “FRANCHISE OPERATIONS”</vt:lpstr>
      <vt:lpstr>PowerPoint Presentation</vt:lpstr>
      <vt:lpstr>PowerPoint Presentation</vt:lpstr>
      <vt:lpstr>PowerPoint Presentation</vt:lpstr>
      <vt:lpstr>UNIFORMITY WITH EXCEPTIONS!</vt:lpstr>
      <vt:lpstr>WHAT DO THESE HAVE IN COMMON?</vt:lpstr>
      <vt:lpstr>WHY FRANCHISE? – FOR THE FRANCHISEE</vt:lpstr>
      <vt:lpstr>WHY FRANCHISE?</vt:lpstr>
      <vt:lpstr>WHY FRANCHISE? – FOR THE FRANCHISOR</vt:lpstr>
      <vt:lpstr>WHY FRANCHISE?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Richli, Claude</dc:creator>
  <cp:lastModifiedBy>Missah, Ellen S.</cp:lastModifiedBy>
  <cp:revision>92</cp:revision>
  <dcterms:created xsi:type="dcterms:W3CDTF">2017-12-20T03:23:48Z</dcterms:created>
  <dcterms:modified xsi:type="dcterms:W3CDTF">2022-01-12T16:45:18Z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0x010100606931C23B4E154BA7E8104755D6A6CD</vt:lpwstr>
  </property>
  <property fmtid="{D5CDD505-2E9C-101B-9397-08002B2CF9AE}" pid="3" name="Authors">
    <vt:lpwstr>68;#Claude Richli|ce618123-5d29-4f55-b8a7-a397bb15e137</vt:lpwstr>
  </property>
  <property fmtid="{D5CDD505-2E9C-101B-9397-08002B2CF9AE}" pid="4" name="CurriculumCategories">
    <vt:lpwstr/>
  </property>
</Properties>
</file>