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37"/>
  </p:notesMasterIdLst>
  <p:sldIdLst>
    <p:sldId id="256" r:id="rId5"/>
    <p:sldId id="284" r:id="rId6"/>
    <p:sldId id="285" r:id="rId7"/>
    <p:sldId id="257" r:id="rId8"/>
    <p:sldId id="258" r:id="rId9"/>
    <p:sldId id="259" r:id="rId10"/>
    <p:sldId id="260" r:id="rId11"/>
    <p:sldId id="286" r:id="rId12"/>
    <p:sldId id="283" r:id="rId13"/>
    <p:sldId id="262" r:id="rId14"/>
    <p:sldId id="261"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87" r:id="rId30"/>
    <p:sldId id="277" r:id="rId31"/>
    <p:sldId id="278" r:id="rId32"/>
    <p:sldId id="288" r:id="rId33"/>
    <p:sldId id="279" r:id="rId34"/>
    <p:sldId id="280" r:id="rId35"/>
    <p:sldId id="28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1"/>
    <p:restoredTop sz="94861"/>
  </p:normalViewPr>
  <p:slideViewPr>
    <p:cSldViewPr snapToGrid="0" snapToObjects="1">
      <p:cViewPr varScale="1">
        <p:scale>
          <a:sx n="154" d="100"/>
          <a:sy n="154" d="100"/>
        </p:scale>
        <p:origin x="309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image" Target="../media/image7.tiff"/></Relationships>
</file>

<file path=ppt/diagrams/_rels/data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image" Target="../media/image7.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image" Target="../media/image7.tiff"/></Relationships>
</file>

<file path=ppt/diagrams/_rels/drawing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image" Target="../media/image7.tiff"/></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06580-7A67-5842-A8E7-D66BC5AE74AA}" type="doc">
      <dgm:prSet loTypeId="urn:microsoft.com/office/officeart/2008/layout/CaptionedPictures" loCatId="matrix" qsTypeId="urn:microsoft.com/office/officeart/2005/8/quickstyle/simple1" qsCatId="simple" csTypeId="urn:microsoft.com/office/officeart/2005/8/colors/accent1_1" csCatId="accent1" phldr="1"/>
      <dgm:spPr/>
      <dgm:t>
        <a:bodyPr/>
        <a:lstStyle/>
        <a:p>
          <a:endParaRPr lang="en-US"/>
        </a:p>
      </dgm:t>
    </dgm:pt>
    <dgm:pt modelId="{E6C62CA1-312D-7743-88EA-8CFEC76B530B}">
      <dgm:prSet phldrT="[Text]" phldr="1"/>
      <dgm:spPr/>
      <dgm:t>
        <a:bodyPr/>
        <a:lstStyle/>
        <a:p>
          <a:endParaRPr lang="en-US"/>
        </a:p>
      </dgm:t>
    </dgm:pt>
    <dgm:pt modelId="{6B9BDFE6-D5C3-C649-A170-4F55555A14EA}" type="parTrans" cxnId="{ABECEFF6-45E8-F04F-BFFF-BF2EB8636FEA}">
      <dgm:prSet/>
      <dgm:spPr/>
      <dgm:t>
        <a:bodyPr/>
        <a:lstStyle/>
        <a:p>
          <a:endParaRPr lang="en-US"/>
        </a:p>
      </dgm:t>
    </dgm:pt>
    <dgm:pt modelId="{BE33D564-2C7B-8941-ADA9-27AD34EB03A2}" type="sibTrans" cxnId="{ABECEFF6-45E8-F04F-BFFF-BF2EB8636FEA}">
      <dgm:prSet/>
      <dgm:spPr/>
      <dgm:t>
        <a:bodyPr/>
        <a:lstStyle/>
        <a:p>
          <a:endParaRPr lang="en-US"/>
        </a:p>
      </dgm:t>
    </dgm:pt>
    <dgm:pt modelId="{D39A07DA-281F-0149-A17A-AACA7A477D24}">
      <dgm:prSet phldrT="[Text]"/>
      <dgm:spPr/>
      <dgm:t>
        <a:bodyPr/>
        <a:lstStyle/>
        <a:p>
          <a:r>
            <a:rPr lang="en-US"/>
            <a:t>Miller</a:t>
          </a:r>
        </a:p>
      </dgm:t>
    </dgm:pt>
    <dgm:pt modelId="{5702B19A-DE74-4E40-B1C3-F27CB126939F}" type="parTrans" cxnId="{7CBB16B6-56C9-A244-AFE1-D37190530FEA}">
      <dgm:prSet/>
      <dgm:spPr/>
      <dgm:t>
        <a:bodyPr/>
        <a:lstStyle/>
        <a:p>
          <a:endParaRPr lang="en-US"/>
        </a:p>
      </dgm:t>
    </dgm:pt>
    <dgm:pt modelId="{6FBC4002-C851-AE42-849F-213343728B08}" type="sibTrans" cxnId="{7CBB16B6-56C9-A244-AFE1-D37190530FEA}">
      <dgm:prSet/>
      <dgm:spPr/>
      <dgm:t>
        <a:bodyPr/>
        <a:lstStyle/>
        <a:p>
          <a:endParaRPr lang="en-US"/>
        </a:p>
      </dgm:t>
    </dgm:pt>
    <dgm:pt modelId="{3872A098-4ED8-F942-8E74-BFD23FEBDBCF}">
      <dgm:prSet phldrT="[Text]" phldr="1"/>
      <dgm:spPr/>
      <dgm:t>
        <a:bodyPr/>
        <a:lstStyle/>
        <a:p>
          <a:endParaRPr lang="en-US"/>
        </a:p>
      </dgm:t>
    </dgm:pt>
    <dgm:pt modelId="{846ADF4C-6B80-9948-93BC-DAF882663F80}" type="parTrans" cxnId="{CDDBBB08-31DA-384C-89BF-2DDAFAEDF754}">
      <dgm:prSet/>
      <dgm:spPr/>
      <dgm:t>
        <a:bodyPr/>
        <a:lstStyle/>
        <a:p>
          <a:endParaRPr lang="en-US"/>
        </a:p>
      </dgm:t>
    </dgm:pt>
    <dgm:pt modelId="{8BD607C6-7C39-314F-BB3B-36DEAACF4031}" type="sibTrans" cxnId="{CDDBBB08-31DA-384C-89BF-2DDAFAEDF754}">
      <dgm:prSet/>
      <dgm:spPr/>
      <dgm:t>
        <a:bodyPr/>
        <a:lstStyle/>
        <a:p>
          <a:endParaRPr lang="en-US"/>
        </a:p>
      </dgm:t>
    </dgm:pt>
    <dgm:pt modelId="{D8B70854-D2C3-7E47-B22A-58468AFB0F6C}">
      <dgm:prSet phldrT="[Text]"/>
      <dgm:spPr/>
      <dgm:t>
        <a:bodyPr/>
        <a:lstStyle/>
        <a:p>
          <a:r>
            <a:rPr lang="en-US"/>
            <a:t>Name</a:t>
          </a:r>
        </a:p>
      </dgm:t>
    </dgm:pt>
    <dgm:pt modelId="{4DD49E13-4166-6747-A30C-1D4D69D55AE9}" type="parTrans" cxnId="{BD5CE895-28DA-EB43-8C9C-288F0DF11F28}">
      <dgm:prSet/>
      <dgm:spPr/>
      <dgm:t>
        <a:bodyPr/>
        <a:lstStyle/>
        <a:p>
          <a:endParaRPr lang="en-US"/>
        </a:p>
      </dgm:t>
    </dgm:pt>
    <dgm:pt modelId="{6643DFF3-0EE5-AC46-A31A-F9A9367075BD}" type="sibTrans" cxnId="{BD5CE895-28DA-EB43-8C9C-288F0DF11F28}">
      <dgm:prSet/>
      <dgm:spPr/>
      <dgm:t>
        <a:bodyPr/>
        <a:lstStyle/>
        <a:p>
          <a:endParaRPr lang="en-US"/>
        </a:p>
      </dgm:t>
    </dgm:pt>
    <dgm:pt modelId="{0950264D-0CD4-EC48-8996-52C8D025ADB5}">
      <dgm:prSet phldrT="[Text]" phldr="1"/>
      <dgm:spPr/>
      <dgm:t>
        <a:bodyPr/>
        <a:lstStyle/>
        <a:p>
          <a:endParaRPr lang="en-US"/>
        </a:p>
      </dgm:t>
    </dgm:pt>
    <dgm:pt modelId="{4E5D68B7-65BF-714F-8A91-BABBC46C3DE5}" type="parTrans" cxnId="{4EF706EC-9827-714E-8D6E-52FED0C5F0C5}">
      <dgm:prSet/>
      <dgm:spPr/>
      <dgm:t>
        <a:bodyPr/>
        <a:lstStyle/>
        <a:p>
          <a:endParaRPr lang="en-US"/>
        </a:p>
      </dgm:t>
    </dgm:pt>
    <dgm:pt modelId="{09B42B3D-925D-9442-86C9-6E46CAA95AA1}" type="sibTrans" cxnId="{4EF706EC-9827-714E-8D6E-52FED0C5F0C5}">
      <dgm:prSet/>
      <dgm:spPr/>
      <dgm:t>
        <a:bodyPr/>
        <a:lstStyle/>
        <a:p>
          <a:endParaRPr lang="en-US"/>
        </a:p>
      </dgm:t>
    </dgm:pt>
    <dgm:pt modelId="{83E3C281-CBF7-DA4B-9CA9-1194A69191A3}">
      <dgm:prSet phldrT="[Text]"/>
      <dgm:spPr/>
      <dgm:t>
        <a:bodyPr/>
        <a:lstStyle/>
        <a:p>
          <a:r>
            <a:rPr lang="en-US"/>
            <a:t>Mission</a:t>
          </a:r>
        </a:p>
      </dgm:t>
    </dgm:pt>
    <dgm:pt modelId="{70D2F54C-C021-1E40-B130-E8B9E0D5FF0A}" type="parTrans" cxnId="{EA3F657D-586E-754A-8B76-68A15C47C751}">
      <dgm:prSet/>
      <dgm:spPr/>
      <dgm:t>
        <a:bodyPr/>
        <a:lstStyle/>
        <a:p>
          <a:endParaRPr lang="en-US"/>
        </a:p>
      </dgm:t>
    </dgm:pt>
    <dgm:pt modelId="{F50CC648-B95D-C64E-9F08-412FD56D2C64}" type="sibTrans" cxnId="{EA3F657D-586E-754A-8B76-68A15C47C751}">
      <dgm:prSet/>
      <dgm:spPr/>
      <dgm:t>
        <a:bodyPr/>
        <a:lstStyle/>
        <a:p>
          <a:endParaRPr lang="en-US"/>
        </a:p>
      </dgm:t>
    </dgm:pt>
    <dgm:pt modelId="{5DDFF465-1A4B-3E46-9C35-3AF32A06BFC1}" type="pres">
      <dgm:prSet presAssocID="{BDA06580-7A67-5842-A8E7-D66BC5AE74AA}" presName="Name0" presStyleCnt="0">
        <dgm:presLayoutVars>
          <dgm:chMax/>
          <dgm:chPref/>
          <dgm:dir/>
        </dgm:presLayoutVars>
      </dgm:prSet>
      <dgm:spPr/>
    </dgm:pt>
    <dgm:pt modelId="{010142A6-EFDB-E04F-AC93-E1B71E077E8E}" type="pres">
      <dgm:prSet presAssocID="{E6C62CA1-312D-7743-88EA-8CFEC76B530B}" presName="composite" presStyleCnt="0">
        <dgm:presLayoutVars>
          <dgm:chMax val="1"/>
          <dgm:chPref val="1"/>
        </dgm:presLayoutVars>
      </dgm:prSet>
      <dgm:spPr/>
    </dgm:pt>
    <dgm:pt modelId="{003E9954-961A-D54E-8707-F9B08F8B1966}" type="pres">
      <dgm:prSet presAssocID="{E6C62CA1-312D-7743-88EA-8CFEC76B530B}" presName="Accent" presStyleLbl="trAlignAcc1" presStyleIdx="0" presStyleCnt="3">
        <dgm:presLayoutVars>
          <dgm:chMax val="0"/>
          <dgm:chPref val="0"/>
        </dgm:presLayoutVars>
      </dgm:prSet>
      <dgm:spPr/>
    </dgm:pt>
    <dgm:pt modelId="{DC234EB5-303B-7A45-ABEE-9F4E32B913D0}" type="pres">
      <dgm:prSet presAssocID="{E6C62CA1-312D-7743-88EA-8CFEC76B530B}" presName="Image" presStyleLbl="alignImgPlace1" presStyleIdx="0" presStyleCnt="3" custScaleY="104262">
        <dgm:presLayoutVars>
          <dgm:chMax val="0"/>
          <dgm:chPref val="0"/>
        </dgm:presLayoutVars>
      </dgm:prSet>
      <dgm:spPr>
        <a:blipFill rotWithShape="1">
          <a:blip xmlns:r="http://schemas.openxmlformats.org/officeDocument/2006/relationships" r:embed="rId1"/>
          <a:srcRect/>
          <a:stretch>
            <a:fillRect t="-36000" b="-36000"/>
          </a:stretch>
        </a:blipFill>
      </dgm:spPr>
    </dgm:pt>
    <dgm:pt modelId="{CA453860-8CA7-0744-8A14-929F838D851D}" type="pres">
      <dgm:prSet presAssocID="{E6C62CA1-312D-7743-88EA-8CFEC76B530B}" presName="ChildComposite" presStyleCnt="0"/>
      <dgm:spPr/>
    </dgm:pt>
    <dgm:pt modelId="{420F2091-F87F-8D45-8087-AFC6BDBB88A5}" type="pres">
      <dgm:prSet presAssocID="{E6C62CA1-312D-7743-88EA-8CFEC76B530B}" presName="Child" presStyleLbl="node1" presStyleIdx="0" presStyleCnt="3">
        <dgm:presLayoutVars>
          <dgm:chMax val="0"/>
          <dgm:chPref val="0"/>
          <dgm:bulletEnabled val="1"/>
        </dgm:presLayoutVars>
      </dgm:prSet>
      <dgm:spPr/>
    </dgm:pt>
    <dgm:pt modelId="{4F27DB00-3C2A-4D44-A4AD-49BB29CB0679}" type="pres">
      <dgm:prSet presAssocID="{E6C62CA1-312D-7743-88EA-8CFEC76B530B}" presName="Parent" presStyleLbl="revTx" presStyleIdx="0" presStyleCnt="3">
        <dgm:presLayoutVars>
          <dgm:chMax val="1"/>
          <dgm:chPref val="0"/>
          <dgm:bulletEnabled val="1"/>
        </dgm:presLayoutVars>
      </dgm:prSet>
      <dgm:spPr/>
    </dgm:pt>
    <dgm:pt modelId="{E84B8796-B600-0643-8A52-36E4AA340D93}" type="pres">
      <dgm:prSet presAssocID="{BE33D564-2C7B-8941-ADA9-27AD34EB03A2}" presName="sibTrans" presStyleCnt="0"/>
      <dgm:spPr/>
    </dgm:pt>
    <dgm:pt modelId="{3ED4D503-AD22-6849-8CB9-0102A4AD138E}" type="pres">
      <dgm:prSet presAssocID="{3872A098-4ED8-F942-8E74-BFD23FEBDBCF}" presName="composite" presStyleCnt="0">
        <dgm:presLayoutVars>
          <dgm:chMax val="1"/>
          <dgm:chPref val="1"/>
        </dgm:presLayoutVars>
      </dgm:prSet>
      <dgm:spPr/>
    </dgm:pt>
    <dgm:pt modelId="{4D4CDAF9-CDE0-BE4F-94F4-E51120BFCB4D}" type="pres">
      <dgm:prSet presAssocID="{3872A098-4ED8-F942-8E74-BFD23FEBDBCF}" presName="Accent" presStyleLbl="trAlignAcc1" presStyleIdx="1" presStyleCnt="3">
        <dgm:presLayoutVars>
          <dgm:chMax val="0"/>
          <dgm:chPref val="0"/>
        </dgm:presLayoutVars>
      </dgm:prSet>
      <dgm:spPr/>
    </dgm:pt>
    <dgm:pt modelId="{33AEF109-B759-2241-917E-BFB42FAED1AF}" type="pres">
      <dgm:prSet presAssocID="{3872A098-4ED8-F942-8E74-BFD23FEBDBCF}" presName="Image" presStyleLbl="alignImgPlace1" presStyleIdx="1" presStyleCnt="3" custScaleY="100684">
        <dgm:presLayoutVars>
          <dgm:chMax val="0"/>
          <dgm:chPref val="0"/>
        </dgm:presLayoutVars>
      </dgm:prSet>
      <dgm:spPr>
        <a:blipFill rotWithShape="1">
          <a:blip xmlns:r="http://schemas.openxmlformats.org/officeDocument/2006/relationships" r:embed="rId2"/>
          <a:srcRect/>
          <a:stretch>
            <a:fillRect t="-1000" b="-1000"/>
          </a:stretch>
        </a:blipFill>
      </dgm:spPr>
    </dgm:pt>
    <dgm:pt modelId="{3F514BF4-EA98-C942-8116-9882E6765D7B}" type="pres">
      <dgm:prSet presAssocID="{3872A098-4ED8-F942-8E74-BFD23FEBDBCF}" presName="ChildComposite" presStyleCnt="0"/>
      <dgm:spPr/>
    </dgm:pt>
    <dgm:pt modelId="{C835CD16-EE42-1043-BC5D-FC2793986076}" type="pres">
      <dgm:prSet presAssocID="{3872A098-4ED8-F942-8E74-BFD23FEBDBCF}" presName="Child" presStyleLbl="node1" presStyleIdx="1" presStyleCnt="3">
        <dgm:presLayoutVars>
          <dgm:chMax val="0"/>
          <dgm:chPref val="0"/>
          <dgm:bulletEnabled val="1"/>
        </dgm:presLayoutVars>
      </dgm:prSet>
      <dgm:spPr/>
    </dgm:pt>
    <dgm:pt modelId="{9A8A4A6B-5335-BC4C-8CCA-D3CE8A1BA4C0}" type="pres">
      <dgm:prSet presAssocID="{3872A098-4ED8-F942-8E74-BFD23FEBDBCF}" presName="Parent" presStyleLbl="revTx" presStyleIdx="1" presStyleCnt="3">
        <dgm:presLayoutVars>
          <dgm:chMax val="1"/>
          <dgm:chPref val="0"/>
          <dgm:bulletEnabled val="1"/>
        </dgm:presLayoutVars>
      </dgm:prSet>
      <dgm:spPr/>
    </dgm:pt>
    <dgm:pt modelId="{FE5BA526-00D6-4348-B470-9C09817769FA}" type="pres">
      <dgm:prSet presAssocID="{8BD607C6-7C39-314F-BB3B-36DEAACF4031}" presName="sibTrans" presStyleCnt="0"/>
      <dgm:spPr/>
    </dgm:pt>
    <dgm:pt modelId="{AC503146-9D17-5540-B994-C3182F76FCAB}" type="pres">
      <dgm:prSet presAssocID="{0950264D-0CD4-EC48-8996-52C8D025ADB5}" presName="composite" presStyleCnt="0">
        <dgm:presLayoutVars>
          <dgm:chMax val="1"/>
          <dgm:chPref val="1"/>
        </dgm:presLayoutVars>
      </dgm:prSet>
      <dgm:spPr/>
    </dgm:pt>
    <dgm:pt modelId="{736A3A26-5B33-1D47-B713-5F8D312B68B1}" type="pres">
      <dgm:prSet presAssocID="{0950264D-0CD4-EC48-8996-52C8D025ADB5}" presName="Accent" presStyleLbl="trAlignAcc1" presStyleIdx="2" presStyleCnt="3">
        <dgm:presLayoutVars>
          <dgm:chMax val="0"/>
          <dgm:chPref val="0"/>
        </dgm:presLayoutVars>
      </dgm:prSet>
      <dgm:spPr/>
    </dgm:pt>
    <dgm:pt modelId="{F228DC09-08F7-E641-87FB-073A46A48230}" type="pres">
      <dgm:prSet presAssocID="{0950264D-0CD4-EC48-8996-52C8D025ADB5}" presName="Image" presStyleLbl="alignImgPlace1" presStyleIdx="2" presStyleCnt="3">
        <dgm:presLayoutVars>
          <dgm:chMax val="0"/>
          <dgm:chPref val="0"/>
        </dgm:presLayoutVars>
      </dgm:prSet>
      <dgm:spPr>
        <a:blipFill rotWithShape="1">
          <a:blip xmlns:r="http://schemas.openxmlformats.org/officeDocument/2006/relationships" r:embed="rId3"/>
          <a:srcRect/>
          <a:stretch>
            <a:fillRect t="-17000" b="-17000"/>
          </a:stretch>
        </a:blipFill>
      </dgm:spPr>
    </dgm:pt>
    <dgm:pt modelId="{491FA8BA-08CC-1449-80F2-F94E80742E7F}" type="pres">
      <dgm:prSet presAssocID="{0950264D-0CD4-EC48-8996-52C8D025ADB5}" presName="ChildComposite" presStyleCnt="0"/>
      <dgm:spPr/>
    </dgm:pt>
    <dgm:pt modelId="{685D9FC9-E27B-E84F-A2ED-6AE2E91DF94F}" type="pres">
      <dgm:prSet presAssocID="{0950264D-0CD4-EC48-8996-52C8D025ADB5}" presName="Child" presStyleLbl="node1" presStyleIdx="2" presStyleCnt="3">
        <dgm:presLayoutVars>
          <dgm:chMax val="0"/>
          <dgm:chPref val="0"/>
          <dgm:bulletEnabled val="1"/>
        </dgm:presLayoutVars>
      </dgm:prSet>
      <dgm:spPr/>
    </dgm:pt>
    <dgm:pt modelId="{8F8A7CDF-5B61-AF49-A179-7621D6A5CF8A}" type="pres">
      <dgm:prSet presAssocID="{0950264D-0CD4-EC48-8996-52C8D025ADB5}" presName="Parent" presStyleLbl="revTx" presStyleIdx="2" presStyleCnt="3">
        <dgm:presLayoutVars>
          <dgm:chMax val="1"/>
          <dgm:chPref val="0"/>
          <dgm:bulletEnabled val="1"/>
        </dgm:presLayoutVars>
      </dgm:prSet>
      <dgm:spPr/>
    </dgm:pt>
  </dgm:ptLst>
  <dgm:cxnLst>
    <dgm:cxn modelId="{CDDBBB08-31DA-384C-89BF-2DDAFAEDF754}" srcId="{BDA06580-7A67-5842-A8E7-D66BC5AE74AA}" destId="{3872A098-4ED8-F942-8E74-BFD23FEBDBCF}" srcOrd="1" destOrd="0" parTransId="{846ADF4C-6B80-9948-93BC-DAF882663F80}" sibTransId="{8BD607C6-7C39-314F-BB3B-36DEAACF4031}"/>
    <dgm:cxn modelId="{08DCA726-D842-D64A-8720-B602AC8B0290}" type="presOf" srcId="{3872A098-4ED8-F942-8E74-BFD23FEBDBCF}" destId="{9A8A4A6B-5335-BC4C-8CCA-D3CE8A1BA4C0}" srcOrd="0" destOrd="0" presId="urn:microsoft.com/office/officeart/2008/layout/CaptionedPictures"/>
    <dgm:cxn modelId="{21855A71-3F5D-4845-BFAF-74E642BBB868}" type="presOf" srcId="{D8B70854-D2C3-7E47-B22A-58468AFB0F6C}" destId="{C835CD16-EE42-1043-BC5D-FC2793986076}" srcOrd="0" destOrd="0" presId="urn:microsoft.com/office/officeart/2008/layout/CaptionedPictures"/>
    <dgm:cxn modelId="{86EDDB72-C66C-9A48-A08A-541C794FC3E3}" type="presOf" srcId="{D39A07DA-281F-0149-A17A-AACA7A477D24}" destId="{420F2091-F87F-8D45-8087-AFC6BDBB88A5}" srcOrd="0" destOrd="0" presId="urn:microsoft.com/office/officeart/2008/layout/CaptionedPictures"/>
    <dgm:cxn modelId="{EA3F657D-586E-754A-8B76-68A15C47C751}" srcId="{0950264D-0CD4-EC48-8996-52C8D025ADB5}" destId="{83E3C281-CBF7-DA4B-9CA9-1194A69191A3}" srcOrd="0" destOrd="0" parTransId="{70D2F54C-C021-1E40-B130-E8B9E0D5FF0A}" sibTransId="{F50CC648-B95D-C64E-9F08-412FD56D2C64}"/>
    <dgm:cxn modelId="{BD5CE895-28DA-EB43-8C9C-288F0DF11F28}" srcId="{3872A098-4ED8-F942-8E74-BFD23FEBDBCF}" destId="{D8B70854-D2C3-7E47-B22A-58468AFB0F6C}" srcOrd="0" destOrd="0" parTransId="{4DD49E13-4166-6747-A30C-1D4D69D55AE9}" sibTransId="{6643DFF3-0EE5-AC46-A31A-F9A9367075BD}"/>
    <dgm:cxn modelId="{AF0E029C-ED55-F342-8C1C-41B7C6AF9544}" type="presOf" srcId="{0950264D-0CD4-EC48-8996-52C8D025ADB5}" destId="{8F8A7CDF-5B61-AF49-A179-7621D6A5CF8A}" srcOrd="0" destOrd="0" presId="urn:microsoft.com/office/officeart/2008/layout/CaptionedPictures"/>
    <dgm:cxn modelId="{7CBB16B6-56C9-A244-AFE1-D37190530FEA}" srcId="{E6C62CA1-312D-7743-88EA-8CFEC76B530B}" destId="{D39A07DA-281F-0149-A17A-AACA7A477D24}" srcOrd="0" destOrd="0" parTransId="{5702B19A-DE74-4E40-B1C3-F27CB126939F}" sibTransId="{6FBC4002-C851-AE42-849F-213343728B08}"/>
    <dgm:cxn modelId="{863A97C0-9ACF-4E43-8027-C2D070D5BD07}" type="presOf" srcId="{83E3C281-CBF7-DA4B-9CA9-1194A69191A3}" destId="{685D9FC9-E27B-E84F-A2ED-6AE2E91DF94F}" srcOrd="0" destOrd="0" presId="urn:microsoft.com/office/officeart/2008/layout/CaptionedPictures"/>
    <dgm:cxn modelId="{DC09F0DD-BA54-0547-BE8E-A976E6DC3FEA}" type="presOf" srcId="{E6C62CA1-312D-7743-88EA-8CFEC76B530B}" destId="{4F27DB00-3C2A-4D44-A4AD-49BB29CB0679}" srcOrd="0" destOrd="0" presId="urn:microsoft.com/office/officeart/2008/layout/CaptionedPictures"/>
    <dgm:cxn modelId="{4EF706EC-9827-714E-8D6E-52FED0C5F0C5}" srcId="{BDA06580-7A67-5842-A8E7-D66BC5AE74AA}" destId="{0950264D-0CD4-EC48-8996-52C8D025ADB5}" srcOrd="2" destOrd="0" parTransId="{4E5D68B7-65BF-714F-8A91-BABBC46C3DE5}" sibTransId="{09B42B3D-925D-9442-86C9-6E46CAA95AA1}"/>
    <dgm:cxn modelId="{ABECEFF6-45E8-F04F-BFFF-BF2EB8636FEA}" srcId="{BDA06580-7A67-5842-A8E7-D66BC5AE74AA}" destId="{E6C62CA1-312D-7743-88EA-8CFEC76B530B}" srcOrd="0" destOrd="0" parTransId="{6B9BDFE6-D5C3-C649-A170-4F55555A14EA}" sibTransId="{BE33D564-2C7B-8941-ADA9-27AD34EB03A2}"/>
    <dgm:cxn modelId="{7E63FCFB-1BB0-524C-A174-BC5DF7D857FA}" type="presOf" srcId="{BDA06580-7A67-5842-A8E7-D66BC5AE74AA}" destId="{5DDFF465-1A4B-3E46-9C35-3AF32A06BFC1}" srcOrd="0" destOrd="0" presId="urn:microsoft.com/office/officeart/2008/layout/CaptionedPictures"/>
    <dgm:cxn modelId="{0F517959-B834-284D-886E-4231ECA40F69}" type="presParOf" srcId="{5DDFF465-1A4B-3E46-9C35-3AF32A06BFC1}" destId="{010142A6-EFDB-E04F-AC93-E1B71E077E8E}" srcOrd="0" destOrd="0" presId="urn:microsoft.com/office/officeart/2008/layout/CaptionedPictures"/>
    <dgm:cxn modelId="{03B70859-8270-D04D-A783-A692EFDF644F}" type="presParOf" srcId="{010142A6-EFDB-E04F-AC93-E1B71E077E8E}" destId="{003E9954-961A-D54E-8707-F9B08F8B1966}" srcOrd="0" destOrd="0" presId="urn:microsoft.com/office/officeart/2008/layout/CaptionedPictures"/>
    <dgm:cxn modelId="{B5EA7798-AEDD-3941-956D-F39D28ED543D}" type="presParOf" srcId="{010142A6-EFDB-E04F-AC93-E1B71E077E8E}" destId="{DC234EB5-303B-7A45-ABEE-9F4E32B913D0}" srcOrd="1" destOrd="0" presId="urn:microsoft.com/office/officeart/2008/layout/CaptionedPictures"/>
    <dgm:cxn modelId="{6AD61FF2-DB08-774B-9BC4-F5A211D0D5CD}" type="presParOf" srcId="{010142A6-EFDB-E04F-AC93-E1B71E077E8E}" destId="{CA453860-8CA7-0744-8A14-929F838D851D}" srcOrd="2" destOrd="0" presId="urn:microsoft.com/office/officeart/2008/layout/CaptionedPictures"/>
    <dgm:cxn modelId="{D1AD6497-1675-3142-9946-802C33E4DC02}" type="presParOf" srcId="{CA453860-8CA7-0744-8A14-929F838D851D}" destId="{420F2091-F87F-8D45-8087-AFC6BDBB88A5}" srcOrd="0" destOrd="0" presId="urn:microsoft.com/office/officeart/2008/layout/CaptionedPictures"/>
    <dgm:cxn modelId="{67C5D0EF-54A9-E948-869B-7F756603D99B}" type="presParOf" srcId="{CA453860-8CA7-0744-8A14-929F838D851D}" destId="{4F27DB00-3C2A-4D44-A4AD-49BB29CB0679}" srcOrd="1" destOrd="0" presId="urn:microsoft.com/office/officeart/2008/layout/CaptionedPictures"/>
    <dgm:cxn modelId="{11BD23AD-FD89-5242-A397-B9E36A92EDC1}" type="presParOf" srcId="{5DDFF465-1A4B-3E46-9C35-3AF32A06BFC1}" destId="{E84B8796-B600-0643-8A52-36E4AA340D93}" srcOrd="1" destOrd="0" presId="urn:microsoft.com/office/officeart/2008/layout/CaptionedPictures"/>
    <dgm:cxn modelId="{ED0F55EC-3818-C445-A083-8478C5824D95}" type="presParOf" srcId="{5DDFF465-1A4B-3E46-9C35-3AF32A06BFC1}" destId="{3ED4D503-AD22-6849-8CB9-0102A4AD138E}" srcOrd="2" destOrd="0" presId="urn:microsoft.com/office/officeart/2008/layout/CaptionedPictures"/>
    <dgm:cxn modelId="{2E6A63A8-A579-7C4C-9550-2D416140E4C4}" type="presParOf" srcId="{3ED4D503-AD22-6849-8CB9-0102A4AD138E}" destId="{4D4CDAF9-CDE0-BE4F-94F4-E51120BFCB4D}" srcOrd="0" destOrd="0" presId="urn:microsoft.com/office/officeart/2008/layout/CaptionedPictures"/>
    <dgm:cxn modelId="{14C53A5B-5406-CA4C-BD26-8534FCF1EF74}" type="presParOf" srcId="{3ED4D503-AD22-6849-8CB9-0102A4AD138E}" destId="{33AEF109-B759-2241-917E-BFB42FAED1AF}" srcOrd="1" destOrd="0" presId="urn:microsoft.com/office/officeart/2008/layout/CaptionedPictures"/>
    <dgm:cxn modelId="{E2469C8C-9E4E-7345-B20B-A357CCA9D17B}" type="presParOf" srcId="{3ED4D503-AD22-6849-8CB9-0102A4AD138E}" destId="{3F514BF4-EA98-C942-8116-9882E6765D7B}" srcOrd="2" destOrd="0" presId="urn:microsoft.com/office/officeart/2008/layout/CaptionedPictures"/>
    <dgm:cxn modelId="{030CA44C-22AF-8840-B43B-823DB9C4B380}" type="presParOf" srcId="{3F514BF4-EA98-C942-8116-9882E6765D7B}" destId="{C835CD16-EE42-1043-BC5D-FC2793986076}" srcOrd="0" destOrd="0" presId="urn:microsoft.com/office/officeart/2008/layout/CaptionedPictures"/>
    <dgm:cxn modelId="{967C3BA0-6CCB-BD44-ABE5-4C591E853BD8}" type="presParOf" srcId="{3F514BF4-EA98-C942-8116-9882E6765D7B}" destId="{9A8A4A6B-5335-BC4C-8CCA-D3CE8A1BA4C0}" srcOrd="1" destOrd="0" presId="urn:microsoft.com/office/officeart/2008/layout/CaptionedPictures"/>
    <dgm:cxn modelId="{41EC5AAA-7BB5-8246-9BB5-D1CE41B87BC8}" type="presParOf" srcId="{5DDFF465-1A4B-3E46-9C35-3AF32A06BFC1}" destId="{FE5BA526-00D6-4348-B470-9C09817769FA}" srcOrd="3" destOrd="0" presId="urn:microsoft.com/office/officeart/2008/layout/CaptionedPictures"/>
    <dgm:cxn modelId="{99AD3FEA-239E-7F41-9C35-8A95F236B384}" type="presParOf" srcId="{5DDFF465-1A4B-3E46-9C35-3AF32A06BFC1}" destId="{AC503146-9D17-5540-B994-C3182F76FCAB}" srcOrd="4" destOrd="0" presId="urn:microsoft.com/office/officeart/2008/layout/CaptionedPictures"/>
    <dgm:cxn modelId="{B1B4BC25-67E4-FE49-AD4A-D20CAE2BB9DD}" type="presParOf" srcId="{AC503146-9D17-5540-B994-C3182F76FCAB}" destId="{736A3A26-5B33-1D47-B713-5F8D312B68B1}" srcOrd="0" destOrd="0" presId="urn:microsoft.com/office/officeart/2008/layout/CaptionedPictures"/>
    <dgm:cxn modelId="{6E98D0FA-645F-8144-AF0E-127AEFA0A447}" type="presParOf" srcId="{AC503146-9D17-5540-B994-C3182F76FCAB}" destId="{F228DC09-08F7-E641-87FB-073A46A48230}" srcOrd="1" destOrd="0" presId="urn:microsoft.com/office/officeart/2008/layout/CaptionedPictures"/>
    <dgm:cxn modelId="{05362D70-CEE3-E249-A90F-878733DCEDD1}" type="presParOf" srcId="{AC503146-9D17-5540-B994-C3182F76FCAB}" destId="{491FA8BA-08CC-1449-80F2-F94E80742E7F}" srcOrd="2" destOrd="0" presId="urn:microsoft.com/office/officeart/2008/layout/CaptionedPictures"/>
    <dgm:cxn modelId="{43A24219-8120-CA43-9BB4-A4373E727D92}" type="presParOf" srcId="{491FA8BA-08CC-1449-80F2-F94E80742E7F}" destId="{685D9FC9-E27B-E84F-A2ED-6AE2E91DF94F}" srcOrd="0" destOrd="0" presId="urn:microsoft.com/office/officeart/2008/layout/CaptionedPictures"/>
    <dgm:cxn modelId="{1A9F7572-CA59-FE4C-9399-DBA18AE1D257}" type="presParOf" srcId="{491FA8BA-08CC-1449-80F2-F94E80742E7F}" destId="{8F8A7CDF-5B61-AF49-A179-7621D6A5CF8A}" srcOrd="1" destOrd="0" presId="urn:microsoft.com/office/officeart/2008/layout/CaptionedPictures"/>
  </dgm:cxnLst>
  <dgm:bg>
    <a:solidFill>
      <a:sysClr val="windowText" lastClr="0000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88ABE-7FB1-4545-AF13-0B1E937FE081}" type="doc">
      <dgm:prSet loTypeId="urn:microsoft.com/office/officeart/2005/8/layout/process1" loCatId="process" qsTypeId="urn:microsoft.com/office/officeart/2005/8/quickstyle/simple1" qsCatId="simple" csTypeId="urn:microsoft.com/office/officeart/2005/8/colors/colorful4" csCatId="colorful" phldr="1"/>
      <dgm:spPr/>
    </dgm:pt>
    <dgm:pt modelId="{E30FD03C-6AE0-AE44-8EEF-7CD497359821}">
      <dgm:prSet phldrT="[Text]"/>
      <dgm:spPr>
        <a:solidFill>
          <a:schemeClr val="accent1">
            <a:lumMod val="60000"/>
            <a:lumOff val="40000"/>
          </a:schemeClr>
        </a:solidFill>
      </dgm:spPr>
      <dgm:t>
        <a:bodyPr/>
        <a:lstStyle/>
        <a:p>
          <a:r>
            <a:rPr lang="en-US" b="1">
              <a:solidFill>
                <a:schemeClr val="tx1"/>
              </a:solidFill>
            </a:rPr>
            <a:t>Bible Study</a:t>
          </a:r>
        </a:p>
      </dgm:t>
    </dgm:pt>
    <dgm:pt modelId="{184E9017-522B-2446-BB37-3734D9B30ADD}" type="parTrans" cxnId="{BE7B5F14-B65A-0746-B45B-936CC0C1EDC5}">
      <dgm:prSet/>
      <dgm:spPr/>
      <dgm:t>
        <a:bodyPr/>
        <a:lstStyle/>
        <a:p>
          <a:endParaRPr lang="en-US"/>
        </a:p>
      </dgm:t>
    </dgm:pt>
    <dgm:pt modelId="{C30A44C3-6927-C84F-BD0A-5C02DF8928A0}" type="sibTrans" cxnId="{BE7B5F14-B65A-0746-B45B-936CC0C1EDC5}">
      <dgm:prSet/>
      <dgm:spPr/>
      <dgm:t>
        <a:bodyPr/>
        <a:lstStyle/>
        <a:p>
          <a:endParaRPr lang="en-US"/>
        </a:p>
      </dgm:t>
    </dgm:pt>
    <dgm:pt modelId="{97C0E90E-D9C8-0341-B134-19F4DB1226FA}">
      <dgm:prSet phldrT="[Text]"/>
      <dgm:spPr>
        <a:solidFill>
          <a:schemeClr val="accent3">
            <a:lumMod val="75000"/>
          </a:schemeClr>
        </a:solidFill>
      </dgm:spPr>
      <dgm:t>
        <a:bodyPr/>
        <a:lstStyle/>
        <a:p>
          <a:r>
            <a:rPr lang="en-US" b="1">
              <a:solidFill>
                <a:schemeClr val="tx1"/>
              </a:solidFill>
            </a:rPr>
            <a:t>Mission</a:t>
          </a:r>
        </a:p>
      </dgm:t>
    </dgm:pt>
    <dgm:pt modelId="{63988796-BDF3-D646-8201-60385BBB9698}" type="parTrans" cxnId="{54551D11-B359-034B-9B94-32E95C9D5FD2}">
      <dgm:prSet/>
      <dgm:spPr/>
      <dgm:t>
        <a:bodyPr/>
        <a:lstStyle/>
        <a:p>
          <a:endParaRPr lang="en-US"/>
        </a:p>
      </dgm:t>
    </dgm:pt>
    <dgm:pt modelId="{486BBE44-3D97-C04A-93E5-9A07F027AE75}" type="sibTrans" cxnId="{54551D11-B359-034B-9B94-32E95C9D5FD2}">
      <dgm:prSet/>
      <dgm:spPr/>
      <dgm:t>
        <a:bodyPr/>
        <a:lstStyle/>
        <a:p>
          <a:endParaRPr lang="en-US"/>
        </a:p>
      </dgm:t>
    </dgm:pt>
    <dgm:pt modelId="{7E30416F-F44C-5C4D-8701-067CD43093D1}">
      <dgm:prSet phldrT="[Text]"/>
      <dgm:spPr>
        <a:solidFill>
          <a:schemeClr val="accent6">
            <a:lumMod val="75000"/>
          </a:schemeClr>
        </a:solidFill>
      </dgm:spPr>
      <dgm:t>
        <a:bodyPr/>
        <a:lstStyle/>
        <a:p>
          <a:r>
            <a:rPr lang="en-US" b="1" dirty="0">
              <a:solidFill>
                <a:schemeClr val="tx1"/>
              </a:solidFill>
            </a:rPr>
            <a:t>Expanded Understanding of </a:t>
          </a:r>
        </a:p>
        <a:p>
          <a:r>
            <a:rPr lang="en-US" b="1" dirty="0">
              <a:solidFill>
                <a:schemeClr val="tx1"/>
              </a:solidFill>
            </a:rPr>
            <a:t>Mission</a:t>
          </a:r>
        </a:p>
      </dgm:t>
    </dgm:pt>
    <dgm:pt modelId="{31127B04-7332-E142-BE99-38AEA57CDAC5}" type="parTrans" cxnId="{697A707E-3040-5A49-94CB-89962BF4B06F}">
      <dgm:prSet/>
      <dgm:spPr/>
      <dgm:t>
        <a:bodyPr/>
        <a:lstStyle/>
        <a:p>
          <a:endParaRPr lang="en-US"/>
        </a:p>
      </dgm:t>
    </dgm:pt>
    <dgm:pt modelId="{A2CCA41E-C341-AE4A-9971-CD5A04E4C835}" type="sibTrans" cxnId="{697A707E-3040-5A49-94CB-89962BF4B06F}">
      <dgm:prSet/>
      <dgm:spPr/>
      <dgm:t>
        <a:bodyPr/>
        <a:lstStyle/>
        <a:p>
          <a:endParaRPr lang="en-US"/>
        </a:p>
      </dgm:t>
    </dgm:pt>
    <dgm:pt modelId="{8A39FFCF-0CC1-EF4C-8C56-E2538F26E2E2}" type="pres">
      <dgm:prSet presAssocID="{7B988ABE-7FB1-4545-AF13-0B1E937FE081}" presName="Name0" presStyleCnt="0">
        <dgm:presLayoutVars>
          <dgm:dir/>
          <dgm:resizeHandles val="exact"/>
        </dgm:presLayoutVars>
      </dgm:prSet>
      <dgm:spPr/>
    </dgm:pt>
    <dgm:pt modelId="{806E77A7-154E-2A4D-92CF-93BDFEE071BD}" type="pres">
      <dgm:prSet presAssocID="{E30FD03C-6AE0-AE44-8EEF-7CD497359821}" presName="node" presStyleLbl="node1" presStyleIdx="0" presStyleCnt="3" custLinFactNeighborX="1762" custLinFactNeighborY="-1175">
        <dgm:presLayoutVars>
          <dgm:bulletEnabled val="1"/>
        </dgm:presLayoutVars>
      </dgm:prSet>
      <dgm:spPr/>
    </dgm:pt>
    <dgm:pt modelId="{26BA659A-BFA8-1D41-98B0-840F2579C784}" type="pres">
      <dgm:prSet presAssocID="{C30A44C3-6927-C84F-BD0A-5C02DF8928A0}" presName="sibTrans" presStyleLbl="sibTrans2D1" presStyleIdx="0" presStyleCnt="2"/>
      <dgm:spPr/>
    </dgm:pt>
    <dgm:pt modelId="{32D933E8-EAF1-9649-B2D6-99216D9B3B2E}" type="pres">
      <dgm:prSet presAssocID="{C30A44C3-6927-C84F-BD0A-5C02DF8928A0}" presName="connectorText" presStyleLbl="sibTrans2D1" presStyleIdx="0" presStyleCnt="2"/>
      <dgm:spPr/>
    </dgm:pt>
    <dgm:pt modelId="{DCA49CCE-C930-B749-9F40-F07F6B87CAFF}" type="pres">
      <dgm:prSet presAssocID="{97C0E90E-D9C8-0341-B134-19F4DB1226FA}" presName="node" presStyleLbl="node1" presStyleIdx="1" presStyleCnt="3">
        <dgm:presLayoutVars>
          <dgm:bulletEnabled val="1"/>
        </dgm:presLayoutVars>
      </dgm:prSet>
      <dgm:spPr/>
    </dgm:pt>
    <dgm:pt modelId="{9D5BA9A7-7119-B64B-B522-70A1DB440A85}" type="pres">
      <dgm:prSet presAssocID="{486BBE44-3D97-C04A-93E5-9A07F027AE75}" presName="sibTrans" presStyleLbl="sibTrans2D1" presStyleIdx="1" presStyleCnt="2"/>
      <dgm:spPr/>
    </dgm:pt>
    <dgm:pt modelId="{25D0DCD0-5A0B-EA42-B2CD-B9BC9E7683B2}" type="pres">
      <dgm:prSet presAssocID="{486BBE44-3D97-C04A-93E5-9A07F027AE75}" presName="connectorText" presStyleLbl="sibTrans2D1" presStyleIdx="1" presStyleCnt="2"/>
      <dgm:spPr/>
    </dgm:pt>
    <dgm:pt modelId="{0080B16D-4C1F-254F-9D1E-7674467C7BAD}" type="pres">
      <dgm:prSet presAssocID="{7E30416F-F44C-5C4D-8701-067CD43093D1}" presName="node" presStyleLbl="node1" presStyleIdx="2" presStyleCnt="3">
        <dgm:presLayoutVars>
          <dgm:bulletEnabled val="1"/>
        </dgm:presLayoutVars>
      </dgm:prSet>
      <dgm:spPr/>
    </dgm:pt>
  </dgm:ptLst>
  <dgm:cxnLst>
    <dgm:cxn modelId="{54551D11-B359-034B-9B94-32E95C9D5FD2}" srcId="{7B988ABE-7FB1-4545-AF13-0B1E937FE081}" destId="{97C0E90E-D9C8-0341-B134-19F4DB1226FA}" srcOrd="1" destOrd="0" parTransId="{63988796-BDF3-D646-8201-60385BBB9698}" sibTransId="{486BBE44-3D97-C04A-93E5-9A07F027AE75}"/>
    <dgm:cxn modelId="{BE7B5F14-B65A-0746-B45B-936CC0C1EDC5}" srcId="{7B988ABE-7FB1-4545-AF13-0B1E937FE081}" destId="{E30FD03C-6AE0-AE44-8EEF-7CD497359821}" srcOrd="0" destOrd="0" parTransId="{184E9017-522B-2446-BB37-3734D9B30ADD}" sibTransId="{C30A44C3-6927-C84F-BD0A-5C02DF8928A0}"/>
    <dgm:cxn modelId="{4F7F1D1B-25E1-114F-A36D-7E07DCEBE90C}" type="presOf" srcId="{486BBE44-3D97-C04A-93E5-9A07F027AE75}" destId="{9D5BA9A7-7119-B64B-B522-70A1DB440A85}" srcOrd="0" destOrd="0" presId="urn:microsoft.com/office/officeart/2005/8/layout/process1"/>
    <dgm:cxn modelId="{E6F90147-25FF-E749-B171-9C7C539D2081}" type="presOf" srcId="{E30FD03C-6AE0-AE44-8EEF-7CD497359821}" destId="{806E77A7-154E-2A4D-92CF-93BDFEE071BD}" srcOrd="0" destOrd="0" presId="urn:microsoft.com/office/officeart/2005/8/layout/process1"/>
    <dgm:cxn modelId="{41EBD64A-8EBB-8141-A8A4-432D2B40D42E}" type="presOf" srcId="{C30A44C3-6927-C84F-BD0A-5C02DF8928A0}" destId="{32D933E8-EAF1-9649-B2D6-99216D9B3B2E}" srcOrd="1" destOrd="0" presId="urn:microsoft.com/office/officeart/2005/8/layout/process1"/>
    <dgm:cxn modelId="{7F814B6F-CE23-4346-AE16-2CFE0A759745}" type="presOf" srcId="{C30A44C3-6927-C84F-BD0A-5C02DF8928A0}" destId="{26BA659A-BFA8-1D41-98B0-840F2579C784}" srcOrd="0" destOrd="0" presId="urn:microsoft.com/office/officeart/2005/8/layout/process1"/>
    <dgm:cxn modelId="{F8C4A651-0D97-1441-B729-87D9610EB3CF}" type="presOf" srcId="{7E30416F-F44C-5C4D-8701-067CD43093D1}" destId="{0080B16D-4C1F-254F-9D1E-7674467C7BAD}" srcOrd="0" destOrd="0" presId="urn:microsoft.com/office/officeart/2005/8/layout/process1"/>
    <dgm:cxn modelId="{697A707E-3040-5A49-94CB-89962BF4B06F}" srcId="{7B988ABE-7FB1-4545-AF13-0B1E937FE081}" destId="{7E30416F-F44C-5C4D-8701-067CD43093D1}" srcOrd="2" destOrd="0" parTransId="{31127B04-7332-E142-BE99-38AEA57CDAC5}" sibTransId="{A2CCA41E-C341-AE4A-9971-CD5A04E4C835}"/>
    <dgm:cxn modelId="{49C0758A-344D-604C-A003-808116736D00}" type="presOf" srcId="{97C0E90E-D9C8-0341-B134-19F4DB1226FA}" destId="{DCA49CCE-C930-B749-9F40-F07F6B87CAFF}" srcOrd="0" destOrd="0" presId="urn:microsoft.com/office/officeart/2005/8/layout/process1"/>
    <dgm:cxn modelId="{8FC702B2-1158-FF4E-8280-9C427965AEE2}" type="presOf" srcId="{7B988ABE-7FB1-4545-AF13-0B1E937FE081}" destId="{8A39FFCF-0CC1-EF4C-8C56-E2538F26E2E2}" srcOrd="0" destOrd="0" presId="urn:microsoft.com/office/officeart/2005/8/layout/process1"/>
    <dgm:cxn modelId="{2E969ACA-1D4A-E441-BCB9-F8B7301D129B}" type="presOf" srcId="{486BBE44-3D97-C04A-93E5-9A07F027AE75}" destId="{25D0DCD0-5A0B-EA42-B2CD-B9BC9E7683B2}" srcOrd="1" destOrd="0" presId="urn:microsoft.com/office/officeart/2005/8/layout/process1"/>
    <dgm:cxn modelId="{C610D7F9-2606-C644-86B8-A447D7E1D172}" type="presParOf" srcId="{8A39FFCF-0CC1-EF4C-8C56-E2538F26E2E2}" destId="{806E77A7-154E-2A4D-92CF-93BDFEE071BD}" srcOrd="0" destOrd="0" presId="urn:microsoft.com/office/officeart/2005/8/layout/process1"/>
    <dgm:cxn modelId="{FBE711BC-68F4-D742-B4D4-99AB90081E8F}" type="presParOf" srcId="{8A39FFCF-0CC1-EF4C-8C56-E2538F26E2E2}" destId="{26BA659A-BFA8-1D41-98B0-840F2579C784}" srcOrd="1" destOrd="0" presId="urn:microsoft.com/office/officeart/2005/8/layout/process1"/>
    <dgm:cxn modelId="{FCCDD903-6CC6-7849-8992-99CAC4F3BFC1}" type="presParOf" srcId="{26BA659A-BFA8-1D41-98B0-840F2579C784}" destId="{32D933E8-EAF1-9649-B2D6-99216D9B3B2E}" srcOrd="0" destOrd="0" presId="urn:microsoft.com/office/officeart/2005/8/layout/process1"/>
    <dgm:cxn modelId="{533229F4-ED8E-5F40-9EC3-7195EA2A4886}" type="presParOf" srcId="{8A39FFCF-0CC1-EF4C-8C56-E2538F26E2E2}" destId="{DCA49CCE-C930-B749-9F40-F07F6B87CAFF}" srcOrd="2" destOrd="0" presId="urn:microsoft.com/office/officeart/2005/8/layout/process1"/>
    <dgm:cxn modelId="{42BD2019-81D1-6E4E-B817-8FFB64698F4E}" type="presParOf" srcId="{8A39FFCF-0CC1-EF4C-8C56-E2538F26E2E2}" destId="{9D5BA9A7-7119-B64B-B522-70A1DB440A85}" srcOrd="3" destOrd="0" presId="urn:microsoft.com/office/officeart/2005/8/layout/process1"/>
    <dgm:cxn modelId="{5862E31A-4ED7-4543-B341-D7920B7AC815}" type="presParOf" srcId="{9D5BA9A7-7119-B64B-B522-70A1DB440A85}" destId="{25D0DCD0-5A0B-EA42-B2CD-B9BC9E7683B2}" srcOrd="0" destOrd="0" presId="urn:microsoft.com/office/officeart/2005/8/layout/process1"/>
    <dgm:cxn modelId="{7EBD2D3A-8A61-9A44-88EC-E8B1B828B454}" type="presParOf" srcId="{8A39FFCF-0CC1-EF4C-8C56-E2538F26E2E2}" destId="{0080B16D-4C1F-254F-9D1E-7674467C7BAD}" srcOrd="4" destOrd="0" presId="urn:microsoft.com/office/officeart/2005/8/layout/process1"/>
  </dgm:cxnLst>
  <dgm:bg>
    <a:solidFill>
      <a:sysClr val="windowText" lastClr="0000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63386-44B1-8A48-88D5-311B1F4B9DF0}" type="doc">
      <dgm:prSet loTypeId="urn:microsoft.com/office/officeart/2005/8/layout/radial3" loCatId="matrix" qsTypeId="urn:microsoft.com/office/officeart/2005/8/quickstyle/simple1" qsCatId="simple" csTypeId="urn:microsoft.com/office/officeart/2005/8/colors/colorful1" csCatId="colorful" phldr="1"/>
      <dgm:spPr/>
      <dgm:t>
        <a:bodyPr/>
        <a:lstStyle/>
        <a:p>
          <a:endParaRPr lang="en-US"/>
        </a:p>
      </dgm:t>
    </dgm:pt>
    <dgm:pt modelId="{91D968C9-07BA-FF47-B2E5-85E1CCA5528F}">
      <dgm:prSet phldrT="[Text]" custT="1"/>
      <dgm:spPr/>
      <dgm:t>
        <a:bodyPr/>
        <a:lstStyle/>
        <a:p>
          <a:r>
            <a:rPr lang="en-US" sz="1800" b="1" dirty="0"/>
            <a:t>3-Person</a:t>
          </a:r>
        </a:p>
        <a:p>
          <a:r>
            <a:rPr lang="en-US" sz="1800" b="1" dirty="0"/>
            <a:t>Executive Committee/Mission Board</a:t>
          </a:r>
        </a:p>
      </dgm:t>
    </dgm:pt>
    <dgm:pt modelId="{5E6C2EDE-8900-C449-A2A0-6A9A31C20254}" type="parTrans" cxnId="{B0830E01-F83F-5B42-8DB1-661E2700B4DF}">
      <dgm:prSet/>
      <dgm:spPr/>
      <dgm:t>
        <a:bodyPr/>
        <a:lstStyle/>
        <a:p>
          <a:endParaRPr lang="en-US"/>
        </a:p>
      </dgm:t>
    </dgm:pt>
    <dgm:pt modelId="{4699614F-1C1F-AB41-8820-C0FB1EFCE906}" type="sibTrans" cxnId="{B0830E01-F83F-5B42-8DB1-661E2700B4DF}">
      <dgm:prSet/>
      <dgm:spPr/>
      <dgm:t>
        <a:bodyPr/>
        <a:lstStyle/>
        <a:p>
          <a:endParaRPr lang="en-US"/>
        </a:p>
      </dgm:t>
    </dgm:pt>
    <dgm:pt modelId="{59458204-665D-0D48-8112-26BCA23A3625}">
      <dgm:prSet phldrT="[Text]" phldr="1"/>
      <dgm:spPr>
        <a:solidFill>
          <a:schemeClr val="accent1">
            <a:lumMod val="60000"/>
            <a:lumOff val="40000"/>
            <a:alpha val="50000"/>
          </a:schemeClr>
        </a:solidFill>
      </dgm:spPr>
      <dgm:t>
        <a:bodyPr/>
        <a:lstStyle/>
        <a:p>
          <a:endParaRPr lang="en-US"/>
        </a:p>
      </dgm:t>
    </dgm:pt>
    <dgm:pt modelId="{E3AB7D7A-853D-C244-B797-D7E44A1EB17E}" type="parTrans" cxnId="{1C77C6A0-BAFC-6144-9F2F-9866EF5BD864}">
      <dgm:prSet/>
      <dgm:spPr/>
      <dgm:t>
        <a:bodyPr/>
        <a:lstStyle/>
        <a:p>
          <a:endParaRPr lang="en-US"/>
        </a:p>
      </dgm:t>
    </dgm:pt>
    <dgm:pt modelId="{887BC486-43AE-584B-8966-A79B132BF329}" type="sibTrans" cxnId="{1C77C6A0-BAFC-6144-9F2F-9866EF5BD864}">
      <dgm:prSet/>
      <dgm:spPr/>
      <dgm:t>
        <a:bodyPr/>
        <a:lstStyle/>
        <a:p>
          <a:endParaRPr lang="en-US"/>
        </a:p>
      </dgm:t>
    </dgm:pt>
    <dgm:pt modelId="{EA1DD6AD-776D-5541-A1B4-5253EA6FC526}">
      <dgm:prSet phldrT="[Text]" phldr="1"/>
      <dgm:spPr>
        <a:solidFill>
          <a:schemeClr val="accent4">
            <a:lumMod val="75000"/>
            <a:alpha val="50000"/>
          </a:schemeClr>
        </a:solidFill>
      </dgm:spPr>
      <dgm:t>
        <a:bodyPr/>
        <a:lstStyle/>
        <a:p>
          <a:endParaRPr lang="en-US" dirty="0"/>
        </a:p>
      </dgm:t>
    </dgm:pt>
    <dgm:pt modelId="{D8E0AC8D-7C7E-1143-80F8-C95DDCD41A67}" type="parTrans" cxnId="{E19DEC73-7220-9A4D-BBC0-C75EED062F3E}">
      <dgm:prSet/>
      <dgm:spPr/>
      <dgm:t>
        <a:bodyPr/>
        <a:lstStyle/>
        <a:p>
          <a:endParaRPr lang="en-US"/>
        </a:p>
      </dgm:t>
    </dgm:pt>
    <dgm:pt modelId="{AA06D613-8C19-394F-92EA-0DBC90E3A448}" type="sibTrans" cxnId="{E19DEC73-7220-9A4D-BBC0-C75EED062F3E}">
      <dgm:prSet/>
      <dgm:spPr/>
      <dgm:t>
        <a:bodyPr/>
        <a:lstStyle/>
        <a:p>
          <a:endParaRPr lang="en-US"/>
        </a:p>
      </dgm:t>
    </dgm:pt>
    <dgm:pt modelId="{968A4047-44C7-7442-9C82-13CF0941F32A}">
      <dgm:prSet phldrT="[Text]" phldr="1"/>
      <dgm:spPr>
        <a:solidFill>
          <a:srgbClr val="7030A0">
            <a:alpha val="50000"/>
          </a:srgbClr>
        </a:solidFill>
      </dgm:spPr>
      <dgm:t>
        <a:bodyPr/>
        <a:lstStyle/>
        <a:p>
          <a:endParaRPr lang="en-US" dirty="0"/>
        </a:p>
      </dgm:t>
    </dgm:pt>
    <dgm:pt modelId="{31E67BD1-D4A4-D841-82FB-0A0CDB1E50F1}" type="parTrans" cxnId="{1B5CA06D-F634-DD45-81B2-AF9EA7667820}">
      <dgm:prSet/>
      <dgm:spPr/>
      <dgm:t>
        <a:bodyPr/>
        <a:lstStyle/>
        <a:p>
          <a:endParaRPr lang="en-US"/>
        </a:p>
      </dgm:t>
    </dgm:pt>
    <dgm:pt modelId="{89853CF5-1E43-B14D-AC75-F585425AF5DA}" type="sibTrans" cxnId="{1B5CA06D-F634-DD45-81B2-AF9EA7667820}">
      <dgm:prSet/>
      <dgm:spPr/>
      <dgm:t>
        <a:bodyPr/>
        <a:lstStyle/>
        <a:p>
          <a:endParaRPr lang="en-US"/>
        </a:p>
      </dgm:t>
    </dgm:pt>
    <dgm:pt modelId="{44455D95-F378-E444-B1C2-06E3FD412040}" type="pres">
      <dgm:prSet presAssocID="{81663386-44B1-8A48-88D5-311B1F4B9DF0}" presName="composite" presStyleCnt="0">
        <dgm:presLayoutVars>
          <dgm:chMax val="1"/>
          <dgm:dir/>
          <dgm:resizeHandles val="exact"/>
        </dgm:presLayoutVars>
      </dgm:prSet>
      <dgm:spPr/>
    </dgm:pt>
    <dgm:pt modelId="{AB785A08-A906-9B4A-9DB5-6ECCF92E309A}" type="pres">
      <dgm:prSet presAssocID="{81663386-44B1-8A48-88D5-311B1F4B9DF0}" presName="radial" presStyleCnt="0">
        <dgm:presLayoutVars>
          <dgm:animLvl val="ctr"/>
        </dgm:presLayoutVars>
      </dgm:prSet>
      <dgm:spPr/>
    </dgm:pt>
    <dgm:pt modelId="{ED279960-8E3D-D545-88E4-98AEEB35DA79}" type="pres">
      <dgm:prSet presAssocID="{91D968C9-07BA-FF47-B2E5-85E1CCA5528F}" presName="centerShape" presStyleLbl="vennNode1" presStyleIdx="0" presStyleCnt="4" custScaleX="145406" custScaleY="137126"/>
      <dgm:spPr/>
    </dgm:pt>
    <dgm:pt modelId="{5630145C-83FB-D64F-9464-90E8EB17BF42}" type="pres">
      <dgm:prSet presAssocID="{59458204-665D-0D48-8112-26BCA23A3625}" presName="node" presStyleLbl="vennNode1" presStyleIdx="1" presStyleCnt="4" custScaleY="102909" custRadScaleRad="115568" custRadScaleInc="-638">
        <dgm:presLayoutVars>
          <dgm:bulletEnabled val="1"/>
        </dgm:presLayoutVars>
      </dgm:prSet>
      <dgm:spPr/>
    </dgm:pt>
    <dgm:pt modelId="{03953B0E-FFC1-3F44-BDB3-FE0251D0F2FE}" type="pres">
      <dgm:prSet presAssocID="{EA1DD6AD-776D-5541-A1B4-5253EA6FC526}" presName="node" presStyleLbl="vennNode1" presStyleIdx="2" presStyleCnt="4" custRadScaleRad="110178" custRadScaleInc="935">
        <dgm:presLayoutVars>
          <dgm:bulletEnabled val="1"/>
        </dgm:presLayoutVars>
      </dgm:prSet>
      <dgm:spPr/>
    </dgm:pt>
    <dgm:pt modelId="{D395712C-AF7B-1145-91E5-61DCB1051764}" type="pres">
      <dgm:prSet presAssocID="{968A4047-44C7-7442-9C82-13CF0941F32A}" presName="node" presStyleLbl="vennNode1" presStyleIdx="3" presStyleCnt="4" custRadScaleRad="107547" custRadScaleInc="-1643">
        <dgm:presLayoutVars>
          <dgm:bulletEnabled val="1"/>
        </dgm:presLayoutVars>
      </dgm:prSet>
      <dgm:spPr/>
    </dgm:pt>
  </dgm:ptLst>
  <dgm:cxnLst>
    <dgm:cxn modelId="{B0830E01-F83F-5B42-8DB1-661E2700B4DF}" srcId="{81663386-44B1-8A48-88D5-311B1F4B9DF0}" destId="{91D968C9-07BA-FF47-B2E5-85E1CCA5528F}" srcOrd="0" destOrd="0" parTransId="{5E6C2EDE-8900-C449-A2A0-6A9A31C20254}" sibTransId="{4699614F-1C1F-AB41-8820-C0FB1EFCE906}"/>
    <dgm:cxn modelId="{642B6327-8489-DC40-A009-BD057268E421}" type="presOf" srcId="{968A4047-44C7-7442-9C82-13CF0941F32A}" destId="{D395712C-AF7B-1145-91E5-61DCB1051764}" srcOrd="0" destOrd="0" presId="urn:microsoft.com/office/officeart/2005/8/layout/radial3"/>
    <dgm:cxn modelId="{2D3F426A-A7CB-2A40-8FD6-D683B113B369}" type="presOf" srcId="{EA1DD6AD-776D-5541-A1B4-5253EA6FC526}" destId="{03953B0E-FFC1-3F44-BDB3-FE0251D0F2FE}" srcOrd="0" destOrd="0" presId="urn:microsoft.com/office/officeart/2005/8/layout/radial3"/>
    <dgm:cxn modelId="{1B5CA06D-F634-DD45-81B2-AF9EA7667820}" srcId="{91D968C9-07BA-FF47-B2E5-85E1CCA5528F}" destId="{968A4047-44C7-7442-9C82-13CF0941F32A}" srcOrd="2" destOrd="0" parTransId="{31E67BD1-D4A4-D841-82FB-0A0CDB1E50F1}" sibTransId="{89853CF5-1E43-B14D-AC75-F585425AF5DA}"/>
    <dgm:cxn modelId="{E19DEC73-7220-9A4D-BBC0-C75EED062F3E}" srcId="{91D968C9-07BA-FF47-B2E5-85E1CCA5528F}" destId="{EA1DD6AD-776D-5541-A1B4-5253EA6FC526}" srcOrd="1" destOrd="0" parTransId="{D8E0AC8D-7C7E-1143-80F8-C95DDCD41A67}" sibTransId="{AA06D613-8C19-394F-92EA-0DBC90E3A448}"/>
    <dgm:cxn modelId="{4DFD2893-DF79-B94A-B4CF-CD7AE4FBF1AA}" type="presOf" srcId="{81663386-44B1-8A48-88D5-311B1F4B9DF0}" destId="{44455D95-F378-E444-B1C2-06E3FD412040}" srcOrd="0" destOrd="0" presId="urn:microsoft.com/office/officeart/2005/8/layout/radial3"/>
    <dgm:cxn modelId="{F39CCF93-5632-9A47-9F3E-D3B2D8342BE2}" type="presOf" srcId="{91D968C9-07BA-FF47-B2E5-85E1CCA5528F}" destId="{ED279960-8E3D-D545-88E4-98AEEB35DA79}" srcOrd="0" destOrd="0" presId="urn:microsoft.com/office/officeart/2005/8/layout/radial3"/>
    <dgm:cxn modelId="{1C77C6A0-BAFC-6144-9F2F-9866EF5BD864}" srcId="{91D968C9-07BA-FF47-B2E5-85E1CCA5528F}" destId="{59458204-665D-0D48-8112-26BCA23A3625}" srcOrd="0" destOrd="0" parTransId="{E3AB7D7A-853D-C244-B797-D7E44A1EB17E}" sibTransId="{887BC486-43AE-584B-8966-A79B132BF329}"/>
    <dgm:cxn modelId="{C7B7CACE-46FE-2649-8D2D-BD13989866EF}" type="presOf" srcId="{59458204-665D-0D48-8112-26BCA23A3625}" destId="{5630145C-83FB-D64F-9464-90E8EB17BF42}" srcOrd="0" destOrd="0" presId="urn:microsoft.com/office/officeart/2005/8/layout/radial3"/>
    <dgm:cxn modelId="{0D8125EB-615E-3541-83F8-E1B1E7F463F6}" type="presParOf" srcId="{44455D95-F378-E444-B1C2-06E3FD412040}" destId="{AB785A08-A906-9B4A-9DB5-6ECCF92E309A}" srcOrd="0" destOrd="0" presId="urn:microsoft.com/office/officeart/2005/8/layout/radial3"/>
    <dgm:cxn modelId="{A6059869-9344-BB49-9E65-FF47086D8C30}" type="presParOf" srcId="{AB785A08-A906-9B4A-9DB5-6ECCF92E309A}" destId="{ED279960-8E3D-D545-88E4-98AEEB35DA79}" srcOrd="0" destOrd="0" presId="urn:microsoft.com/office/officeart/2005/8/layout/radial3"/>
    <dgm:cxn modelId="{2CB74326-EEE6-3F4D-8EBB-22AD85875931}" type="presParOf" srcId="{AB785A08-A906-9B4A-9DB5-6ECCF92E309A}" destId="{5630145C-83FB-D64F-9464-90E8EB17BF42}" srcOrd="1" destOrd="0" presId="urn:microsoft.com/office/officeart/2005/8/layout/radial3"/>
    <dgm:cxn modelId="{457CCB17-F8FA-1343-8D29-EAD9283F045B}" type="presParOf" srcId="{AB785A08-A906-9B4A-9DB5-6ECCF92E309A}" destId="{03953B0E-FFC1-3F44-BDB3-FE0251D0F2FE}" srcOrd="2" destOrd="0" presId="urn:microsoft.com/office/officeart/2005/8/layout/radial3"/>
    <dgm:cxn modelId="{9619F683-3610-5B41-9E9A-7FC920ACF13D}" type="presParOf" srcId="{AB785A08-A906-9B4A-9DB5-6ECCF92E309A}" destId="{D395712C-AF7B-1145-91E5-61DCB1051764}"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A06580-7A67-5842-A8E7-D66BC5AE74AA}" type="doc">
      <dgm:prSet loTypeId="urn:microsoft.com/office/officeart/2008/layout/CaptionedPictures" loCatId="matrix" qsTypeId="urn:microsoft.com/office/officeart/2005/8/quickstyle/simple1" qsCatId="simple" csTypeId="urn:microsoft.com/office/officeart/2005/8/colors/accent1_1" csCatId="accent1" phldr="1"/>
      <dgm:spPr/>
      <dgm:t>
        <a:bodyPr/>
        <a:lstStyle/>
        <a:p>
          <a:endParaRPr lang="en-US"/>
        </a:p>
      </dgm:t>
    </dgm:pt>
    <dgm:pt modelId="{E6C62CA1-312D-7743-88EA-8CFEC76B530B}">
      <dgm:prSet phldrT="[Text]" phldr="1"/>
      <dgm:spPr/>
      <dgm:t>
        <a:bodyPr/>
        <a:lstStyle/>
        <a:p>
          <a:endParaRPr lang="en-US"/>
        </a:p>
      </dgm:t>
    </dgm:pt>
    <dgm:pt modelId="{6B9BDFE6-D5C3-C649-A170-4F55555A14EA}" type="parTrans" cxnId="{ABECEFF6-45E8-F04F-BFFF-BF2EB8636FEA}">
      <dgm:prSet/>
      <dgm:spPr/>
      <dgm:t>
        <a:bodyPr/>
        <a:lstStyle/>
        <a:p>
          <a:endParaRPr lang="en-US"/>
        </a:p>
      </dgm:t>
    </dgm:pt>
    <dgm:pt modelId="{BE33D564-2C7B-8941-ADA9-27AD34EB03A2}" type="sibTrans" cxnId="{ABECEFF6-45E8-F04F-BFFF-BF2EB8636FEA}">
      <dgm:prSet/>
      <dgm:spPr/>
      <dgm:t>
        <a:bodyPr/>
        <a:lstStyle/>
        <a:p>
          <a:endParaRPr lang="en-US"/>
        </a:p>
      </dgm:t>
    </dgm:pt>
    <dgm:pt modelId="{D39A07DA-281F-0149-A17A-AACA7A477D24}">
      <dgm:prSet phldrT="[Text]"/>
      <dgm:spPr/>
      <dgm:t>
        <a:bodyPr/>
        <a:lstStyle/>
        <a:p>
          <a:r>
            <a:rPr lang="en-US"/>
            <a:t>Miller</a:t>
          </a:r>
        </a:p>
      </dgm:t>
    </dgm:pt>
    <dgm:pt modelId="{5702B19A-DE74-4E40-B1C3-F27CB126939F}" type="parTrans" cxnId="{7CBB16B6-56C9-A244-AFE1-D37190530FEA}">
      <dgm:prSet/>
      <dgm:spPr/>
      <dgm:t>
        <a:bodyPr/>
        <a:lstStyle/>
        <a:p>
          <a:endParaRPr lang="en-US"/>
        </a:p>
      </dgm:t>
    </dgm:pt>
    <dgm:pt modelId="{6FBC4002-C851-AE42-849F-213343728B08}" type="sibTrans" cxnId="{7CBB16B6-56C9-A244-AFE1-D37190530FEA}">
      <dgm:prSet/>
      <dgm:spPr/>
      <dgm:t>
        <a:bodyPr/>
        <a:lstStyle/>
        <a:p>
          <a:endParaRPr lang="en-US"/>
        </a:p>
      </dgm:t>
    </dgm:pt>
    <dgm:pt modelId="{3872A098-4ED8-F942-8E74-BFD23FEBDBCF}">
      <dgm:prSet phldrT="[Text]" phldr="1"/>
      <dgm:spPr/>
      <dgm:t>
        <a:bodyPr/>
        <a:lstStyle/>
        <a:p>
          <a:endParaRPr lang="en-US"/>
        </a:p>
      </dgm:t>
    </dgm:pt>
    <dgm:pt modelId="{846ADF4C-6B80-9948-93BC-DAF882663F80}" type="parTrans" cxnId="{CDDBBB08-31DA-384C-89BF-2DDAFAEDF754}">
      <dgm:prSet/>
      <dgm:spPr/>
      <dgm:t>
        <a:bodyPr/>
        <a:lstStyle/>
        <a:p>
          <a:endParaRPr lang="en-US"/>
        </a:p>
      </dgm:t>
    </dgm:pt>
    <dgm:pt modelId="{8BD607C6-7C39-314F-BB3B-36DEAACF4031}" type="sibTrans" cxnId="{CDDBBB08-31DA-384C-89BF-2DDAFAEDF754}">
      <dgm:prSet/>
      <dgm:spPr/>
      <dgm:t>
        <a:bodyPr/>
        <a:lstStyle/>
        <a:p>
          <a:endParaRPr lang="en-US"/>
        </a:p>
      </dgm:t>
    </dgm:pt>
    <dgm:pt modelId="{D8B70854-D2C3-7E47-B22A-58468AFB0F6C}">
      <dgm:prSet phldrT="[Text]"/>
      <dgm:spPr/>
      <dgm:t>
        <a:bodyPr/>
        <a:lstStyle/>
        <a:p>
          <a:r>
            <a:rPr lang="en-US"/>
            <a:t>Name</a:t>
          </a:r>
        </a:p>
      </dgm:t>
    </dgm:pt>
    <dgm:pt modelId="{4DD49E13-4166-6747-A30C-1D4D69D55AE9}" type="parTrans" cxnId="{BD5CE895-28DA-EB43-8C9C-288F0DF11F28}">
      <dgm:prSet/>
      <dgm:spPr/>
      <dgm:t>
        <a:bodyPr/>
        <a:lstStyle/>
        <a:p>
          <a:endParaRPr lang="en-US"/>
        </a:p>
      </dgm:t>
    </dgm:pt>
    <dgm:pt modelId="{6643DFF3-0EE5-AC46-A31A-F9A9367075BD}" type="sibTrans" cxnId="{BD5CE895-28DA-EB43-8C9C-288F0DF11F28}">
      <dgm:prSet/>
      <dgm:spPr/>
      <dgm:t>
        <a:bodyPr/>
        <a:lstStyle/>
        <a:p>
          <a:endParaRPr lang="en-US"/>
        </a:p>
      </dgm:t>
    </dgm:pt>
    <dgm:pt modelId="{0950264D-0CD4-EC48-8996-52C8D025ADB5}">
      <dgm:prSet phldrT="[Text]" phldr="1"/>
      <dgm:spPr/>
      <dgm:t>
        <a:bodyPr/>
        <a:lstStyle/>
        <a:p>
          <a:endParaRPr lang="en-US"/>
        </a:p>
      </dgm:t>
    </dgm:pt>
    <dgm:pt modelId="{4E5D68B7-65BF-714F-8A91-BABBC46C3DE5}" type="parTrans" cxnId="{4EF706EC-9827-714E-8D6E-52FED0C5F0C5}">
      <dgm:prSet/>
      <dgm:spPr/>
      <dgm:t>
        <a:bodyPr/>
        <a:lstStyle/>
        <a:p>
          <a:endParaRPr lang="en-US"/>
        </a:p>
      </dgm:t>
    </dgm:pt>
    <dgm:pt modelId="{09B42B3D-925D-9442-86C9-6E46CAA95AA1}" type="sibTrans" cxnId="{4EF706EC-9827-714E-8D6E-52FED0C5F0C5}">
      <dgm:prSet/>
      <dgm:spPr/>
      <dgm:t>
        <a:bodyPr/>
        <a:lstStyle/>
        <a:p>
          <a:endParaRPr lang="en-US"/>
        </a:p>
      </dgm:t>
    </dgm:pt>
    <dgm:pt modelId="{83E3C281-CBF7-DA4B-9CA9-1194A69191A3}">
      <dgm:prSet phldrT="[Text]"/>
      <dgm:spPr/>
      <dgm:t>
        <a:bodyPr/>
        <a:lstStyle/>
        <a:p>
          <a:r>
            <a:rPr lang="en-US"/>
            <a:t>Mission</a:t>
          </a:r>
        </a:p>
      </dgm:t>
    </dgm:pt>
    <dgm:pt modelId="{70D2F54C-C021-1E40-B130-E8B9E0D5FF0A}" type="parTrans" cxnId="{EA3F657D-586E-754A-8B76-68A15C47C751}">
      <dgm:prSet/>
      <dgm:spPr/>
      <dgm:t>
        <a:bodyPr/>
        <a:lstStyle/>
        <a:p>
          <a:endParaRPr lang="en-US"/>
        </a:p>
      </dgm:t>
    </dgm:pt>
    <dgm:pt modelId="{F50CC648-B95D-C64E-9F08-412FD56D2C64}" type="sibTrans" cxnId="{EA3F657D-586E-754A-8B76-68A15C47C751}">
      <dgm:prSet/>
      <dgm:spPr/>
      <dgm:t>
        <a:bodyPr/>
        <a:lstStyle/>
        <a:p>
          <a:endParaRPr lang="en-US"/>
        </a:p>
      </dgm:t>
    </dgm:pt>
    <dgm:pt modelId="{5DDFF465-1A4B-3E46-9C35-3AF32A06BFC1}" type="pres">
      <dgm:prSet presAssocID="{BDA06580-7A67-5842-A8E7-D66BC5AE74AA}" presName="Name0" presStyleCnt="0">
        <dgm:presLayoutVars>
          <dgm:chMax/>
          <dgm:chPref/>
          <dgm:dir/>
        </dgm:presLayoutVars>
      </dgm:prSet>
      <dgm:spPr/>
    </dgm:pt>
    <dgm:pt modelId="{010142A6-EFDB-E04F-AC93-E1B71E077E8E}" type="pres">
      <dgm:prSet presAssocID="{E6C62CA1-312D-7743-88EA-8CFEC76B530B}" presName="composite" presStyleCnt="0">
        <dgm:presLayoutVars>
          <dgm:chMax val="1"/>
          <dgm:chPref val="1"/>
        </dgm:presLayoutVars>
      </dgm:prSet>
      <dgm:spPr/>
    </dgm:pt>
    <dgm:pt modelId="{003E9954-961A-D54E-8707-F9B08F8B1966}" type="pres">
      <dgm:prSet presAssocID="{E6C62CA1-312D-7743-88EA-8CFEC76B530B}" presName="Accent" presStyleLbl="trAlignAcc1" presStyleIdx="0" presStyleCnt="3">
        <dgm:presLayoutVars>
          <dgm:chMax val="0"/>
          <dgm:chPref val="0"/>
        </dgm:presLayoutVars>
      </dgm:prSet>
      <dgm:spPr/>
    </dgm:pt>
    <dgm:pt modelId="{DC234EB5-303B-7A45-ABEE-9F4E32B913D0}" type="pres">
      <dgm:prSet presAssocID="{E6C62CA1-312D-7743-88EA-8CFEC76B530B}" presName="Image" presStyleLbl="alignImgPlace1" presStyleIdx="0" presStyleCnt="3" custScaleY="104262">
        <dgm:presLayoutVars>
          <dgm:chMax val="0"/>
          <dgm:chPref val="0"/>
        </dgm:presLayoutVars>
      </dgm:prSet>
      <dgm:spPr>
        <a:blipFill rotWithShape="1">
          <a:blip xmlns:r="http://schemas.openxmlformats.org/officeDocument/2006/relationships" r:embed="rId1"/>
          <a:srcRect/>
          <a:stretch>
            <a:fillRect t="-36000" b="-36000"/>
          </a:stretch>
        </a:blipFill>
      </dgm:spPr>
    </dgm:pt>
    <dgm:pt modelId="{CA453860-8CA7-0744-8A14-929F838D851D}" type="pres">
      <dgm:prSet presAssocID="{E6C62CA1-312D-7743-88EA-8CFEC76B530B}" presName="ChildComposite" presStyleCnt="0"/>
      <dgm:spPr/>
    </dgm:pt>
    <dgm:pt modelId="{420F2091-F87F-8D45-8087-AFC6BDBB88A5}" type="pres">
      <dgm:prSet presAssocID="{E6C62CA1-312D-7743-88EA-8CFEC76B530B}" presName="Child" presStyleLbl="node1" presStyleIdx="0" presStyleCnt="3">
        <dgm:presLayoutVars>
          <dgm:chMax val="0"/>
          <dgm:chPref val="0"/>
          <dgm:bulletEnabled val="1"/>
        </dgm:presLayoutVars>
      </dgm:prSet>
      <dgm:spPr/>
    </dgm:pt>
    <dgm:pt modelId="{4F27DB00-3C2A-4D44-A4AD-49BB29CB0679}" type="pres">
      <dgm:prSet presAssocID="{E6C62CA1-312D-7743-88EA-8CFEC76B530B}" presName="Parent" presStyleLbl="revTx" presStyleIdx="0" presStyleCnt="3">
        <dgm:presLayoutVars>
          <dgm:chMax val="1"/>
          <dgm:chPref val="0"/>
          <dgm:bulletEnabled val="1"/>
        </dgm:presLayoutVars>
      </dgm:prSet>
      <dgm:spPr/>
    </dgm:pt>
    <dgm:pt modelId="{E84B8796-B600-0643-8A52-36E4AA340D93}" type="pres">
      <dgm:prSet presAssocID="{BE33D564-2C7B-8941-ADA9-27AD34EB03A2}" presName="sibTrans" presStyleCnt="0"/>
      <dgm:spPr/>
    </dgm:pt>
    <dgm:pt modelId="{3ED4D503-AD22-6849-8CB9-0102A4AD138E}" type="pres">
      <dgm:prSet presAssocID="{3872A098-4ED8-F942-8E74-BFD23FEBDBCF}" presName="composite" presStyleCnt="0">
        <dgm:presLayoutVars>
          <dgm:chMax val="1"/>
          <dgm:chPref val="1"/>
        </dgm:presLayoutVars>
      </dgm:prSet>
      <dgm:spPr/>
    </dgm:pt>
    <dgm:pt modelId="{4D4CDAF9-CDE0-BE4F-94F4-E51120BFCB4D}" type="pres">
      <dgm:prSet presAssocID="{3872A098-4ED8-F942-8E74-BFD23FEBDBCF}" presName="Accent" presStyleLbl="trAlignAcc1" presStyleIdx="1" presStyleCnt="3">
        <dgm:presLayoutVars>
          <dgm:chMax val="0"/>
          <dgm:chPref val="0"/>
        </dgm:presLayoutVars>
      </dgm:prSet>
      <dgm:spPr/>
    </dgm:pt>
    <dgm:pt modelId="{33AEF109-B759-2241-917E-BFB42FAED1AF}" type="pres">
      <dgm:prSet presAssocID="{3872A098-4ED8-F942-8E74-BFD23FEBDBCF}" presName="Image" presStyleLbl="alignImgPlace1" presStyleIdx="1" presStyleCnt="3" custScaleY="100684">
        <dgm:presLayoutVars>
          <dgm:chMax val="0"/>
          <dgm:chPref val="0"/>
        </dgm:presLayoutVars>
      </dgm:prSet>
      <dgm:spPr>
        <a:blipFill rotWithShape="1">
          <a:blip xmlns:r="http://schemas.openxmlformats.org/officeDocument/2006/relationships" r:embed="rId2"/>
          <a:srcRect/>
          <a:stretch>
            <a:fillRect t="-1000" b="-1000"/>
          </a:stretch>
        </a:blipFill>
      </dgm:spPr>
    </dgm:pt>
    <dgm:pt modelId="{3F514BF4-EA98-C942-8116-9882E6765D7B}" type="pres">
      <dgm:prSet presAssocID="{3872A098-4ED8-F942-8E74-BFD23FEBDBCF}" presName="ChildComposite" presStyleCnt="0"/>
      <dgm:spPr/>
    </dgm:pt>
    <dgm:pt modelId="{C835CD16-EE42-1043-BC5D-FC2793986076}" type="pres">
      <dgm:prSet presAssocID="{3872A098-4ED8-F942-8E74-BFD23FEBDBCF}" presName="Child" presStyleLbl="node1" presStyleIdx="1" presStyleCnt="3">
        <dgm:presLayoutVars>
          <dgm:chMax val="0"/>
          <dgm:chPref val="0"/>
          <dgm:bulletEnabled val="1"/>
        </dgm:presLayoutVars>
      </dgm:prSet>
      <dgm:spPr/>
    </dgm:pt>
    <dgm:pt modelId="{9A8A4A6B-5335-BC4C-8CCA-D3CE8A1BA4C0}" type="pres">
      <dgm:prSet presAssocID="{3872A098-4ED8-F942-8E74-BFD23FEBDBCF}" presName="Parent" presStyleLbl="revTx" presStyleIdx="1" presStyleCnt="3">
        <dgm:presLayoutVars>
          <dgm:chMax val="1"/>
          <dgm:chPref val="0"/>
          <dgm:bulletEnabled val="1"/>
        </dgm:presLayoutVars>
      </dgm:prSet>
      <dgm:spPr/>
    </dgm:pt>
    <dgm:pt modelId="{FE5BA526-00D6-4348-B470-9C09817769FA}" type="pres">
      <dgm:prSet presAssocID="{8BD607C6-7C39-314F-BB3B-36DEAACF4031}" presName="sibTrans" presStyleCnt="0"/>
      <dgm:spPr/>
    </dgm:pt>
    <dgm:pt modelId="{AC503146-9D17-5540-B994-C3182F76FCAB}" type="pres">
      <dgm:prSet presAssocID="{0950264D-0CD4-EC48-8996-52C8D025ADB5}" presName="composite" presStyleCnt="0">
        <dgm:presLayoutVars>
          <dgm:chMax val="1"/>
          <dgm:chPref val="1"/>
        </dgm:presLayoutVars>
      </dgm:prSet>
      <dgm:spPr/>
    </dgm:pt>
    <dgm:pt modelId="{736A3A26-5B33-1D47-B713-5F8D312B68B1}" type="pres">
      <dgm:prSet presAssocID="{0950264D-0CD4-EC48-8996-52C8D025ADB5}" presName="Accent" presStyleLbl="trAlignAcc1" presStyleIdx="2" presStyleCnt="3">
        <dgm:presLayoutVars>
          <dgm:chMax val="0"/>
          <dgm:chPref val="0"/>
        </dgm:presLayoutVars>
      </dgm:prSet>
      <dgm:spPr/>
    </dgm:pt>
    <dgm:pt modelId="{F228DC09-08F7-E641-87FB-073A46A48230}" type="pres">
      <dgm:prSet presAssocID="{0950264D-0CD4-EC48-8996-52C8D025ADB5}" presName="Image" presStyleLbl="alignImgPlace1" presStyleIdx="2" presStyleCnt="3">
        <dgm:presLayoutVars>
          <dgm:chMax val="0"/>
          <dgm:chPref val="0"/>
        </dgm:presLayoutVars>
      </dgm:prSet>
      <dgm:spPr>
        <a:blipFill rotWithShape="1">
          <a:blip xmlns:r="http://schemas.openxmlformats.org/officeDocument/2006/relationships" r:embed="rId3"/>
          <a:srcRect/>
          <a:stretch>
            <a:fillRect t="-17000" b="-17000"/>
          </a:stretch>
        </a:blipFill>
      </dgm:spPr>
    </dgm:pt>
    <dgm:pt modelId="{491FA8BA-08CC-1449-80F2-F94E80742E7F}" type="pres">
      <dgm:prSet presAssocID="{0950264D-0CD4-EC48-8996-52C8D025ADB5}" presName="ChildComposite" presStyleCnt="0"/>
      <dgm:spPr/>
    </dgm:pt>
    <dgm:pt modelId="{685D9FC9-E27B-E84F-A2ED-6AE2E91DF94F}" type="pres">
      <dgm:prSet presAssocID="{0950264D-0CD4-EC48-8996-52C8D025ADB5}" presName="Child" presStyleLbl="node1" presStyleIdx="2" presStyleCnt="3">
        <dgm:presLayoutVars>
          <dgm:chMax val="0"/>
          <dgm:chPref val="0"/>
          <dgm:bulletEnabled val="1"/>
        </dgm:presLayoutVars>
      </dgm:prSet>
      <dgm:spPr/>
    </dgm:pt>
    <dgm:pt modelId="{8F8A7CDF-5B61-AF49-A179-7621D6A5CF8A}" type="pres">
      <dgm:prSet presAssocID="{0950264D-0CD4-EC48-8996-52C8D025ADB5}" presName="Parent" presStyleLbl="revTx" presStyleIdx="2" presStyleCnt="3">
        <dgm:presLayoutVars>
          <dgm:chMax val="1"/>
          <dgm:chPref val="0"/>
          <dgm:bulletEnabled val="1"/>
        </dgm:presLayoutVars>
      </dgm:prSet>
      <dgm:spPr/>
    </dgm:pt>
  </dgm:ptLst>
  <dgm:cxnLst>
    <dgm:cxn modelId="{CDDBBB08-31DA-384C-89BF-2DDAFAEDF754}" srcId="{BDA06580-7A67-5842-A8E7-D66BC5AE74AA}" destId="{3872A098-4ED8-F942-8E74-BFD23FEBDBCF}" srcOrd="1" destOrd="0" parTransId="{846ADF4C-6B80-9948-93BC-DAF882663F80}" sibTransId="{8BD607C6-7C39-314F-BB3B-36DEAACF4031}"/>
    <dgm:cxn modelId="{08DCA726-D842-D64A-8720-B602AC8B0290}" type="presOf" srcId="{3872A098-4ED8-F942-8E74-BFD23FEBDBCF}" destId="{9A8A4A6B-5335-BC4C-8CCA-D3CE8A1BA4C0}" srcOrd="0" destOrd="0" presId="urn:microsoft.com/office/officeart/2008/layout/CaptionedPictures"/>
    <dgm:cxn modelId="{21855A71-3F5D-4845-BFAF-74E642BBB868}" type="presOf" srcId="{D8B70854-D2C3-7E47-B22A-58468AFB0F6C}" destId="{C835CD16-EE42-1043-BC5D-FC2793986076}" srcOrd="0" destOrd="0" presId="urn:microsoft.com/office/officeart/2008/layout/CaptionedPictures"/>
    <dgm:cxn modelId="{86EDDB72-C66C-9A48-A08A-541C794FC3E3}" type="presOf" srcId="{D39A07DA-281F-0149-A17A-AACA7A477D24}" destId="{420F2091-F87F-8D45-8087-AFC6BDBB88A5}" srcOrd="0" destOrd="0" presId="urn:microsoft.com/office/officeart/2008/layout/CaptionedPictures"/>
    <dgm:cxn modelId="{EA3F657D-586E-754A-8B76-68A15C47C751}" srcId="{0950264D-0CD4-EC48-8996-52C8D025ADB5}" destId="{83E3C281-CBF7-DA4B-9CA9-1194A69191A3}" srcOrd="0" destOrd="0" parTransId="{70D2F54C-C021-1E40-B130-E8B9E0D5FF0A}" sibTransId="{F50CC648-B95D-C64E-9F08-412FD56D2C64}"/>
    <dgm:cxn modelId="{BD5CE895-28DA-EB43-8C9C-288F0DF11F28}" srcId="{3872A098-4ED8-F942-8E74-BFD23FEBDBCF}" destId="{D8B70854-D2C3-7E47-B22A-58468AFB0F6C}" srcOrd="0" destOrd="0" parTransId="{4DD49E13-4166-6747-A30C-1D4D69D55AE9}" sibTransId="{6643DFF3-0EE5-AC46-A31A-F9A9367075BD}"/>
    <dgm:cxn modelId="{AF0E029C-ED55-F342-8C1C-41B7C6AF9544}" type="presOf" srcId="{0950264D-0CD4-EC48-8996-52C8D025ADB5}" destId="{8F8A7CDF-5B61-AF49-A179-7621D6A5CF8A}" srcOrd="0" destOrd="0" presId="urn:microsoft.com/office/officeart/2008/layout/CaptionedPictures"/>
    <dgm:cxn modelId="{7CBB16B6-56C9-A244-AFE1-D37190530FEA}" srcId="{E6C62CA1-312D-7743-88EA-8CFEC76B530B}" destId="{D39A07DA-281F-0149-A17A-AACA7A477D24}" srcOrd="0" destOrd="0" parTransId="{5702B19A-DE74-4E40-B1C3-F27CB126939F}" sibTransId="{6FBC4002-C851-AE42-849F-213343728B08}"/>
    <dgm:cxn modelId="{863A97C0-9ACF-4E43-8027-C2D070D5BD07}" type="presOf" srcId="{83E3C281-CBF7-DA4B-9CA9-1194A69191A3}" destId="{685D9FC9-E27B-E84F-A2ED-6AE2E91DF94F}" srcOrd="0" destOrd="0" presId="urn:microsoft.com/office/officeart/2008/layout/CaptionedPictures"/>
    <dgm:cxn modelId="{DC09F0DD-BA54-0547-BE8E-A976E6DC3FEA}" type="presOf" srcId="{E6C62CA1-312D-7743-88EA-8CFEC76B530B}" destId="{4F27DB00-3C2A-4D44-A4AD-49BB29CB0679}" srcOrd="0" destOrd="0" presId="urn:microsoft.com/office/officeart/2008/layout/CaptionedPictures"/>
    <dgm:cxn modelId="{4EF706EC-9827-714E-8D6E-52FED0C5F0C5}" srcId="{BDA06580-7A67-5842-A8E7-D66BC5AE74AA}" destId="{0950264D-0CD4-EC48-8996-52C8D025ADB5}" srcOrd="2" destOrd="0" parTransId="{4E5D68B7-65BF-714F-8A91-BABBC46C3DE5}" sibTransId="{09B42B3D-925D-9442-86C9-6E46CAA95AA1}"/>
    <dgm:cxn modelId="{ABECEFF6-45E8-F04F-BFFF-BF2EB8636FEA}" srcId="{BDA06580-7A67-5842-A8E7-D66BC5AE74AA}" destId="{E6C62CA1-312D-7743-88EA-8CFEC76B530B}" srcOrd="0" destOrd="0" parTransId="{6B9BDFE6-D5C3-C649-A170-4F55555A14EA}" sibTransId="{BE33D564-2C7B-8941-ADA9-27AD34EB03A2}"/>
    <dgm:cxn modelId="{7E63FCFB-1BB0-524C-A174-BC5DF7D857FA}" type="presOf" srcId="{BDA06580-7A67-5842-A8E7-D66BC5AE74AA}" destId="{5DDFF465-1A4B-3E46-9C35-3AF32A06BFC1}" srcOrd="0" destOrd="0" presId="urn:microsoft.com/office/officeart/2008/layout/CaptionedPictures"/>
    <dgm:cxn modelId="{0F517959-B834-284D-886E-4231ECA40F69}" type="presParOf" srcId="{5DDFF465-1A4B-3E46-9C35-3AF32A06BFC1}" destId="{010142A6-EFDB-E04F-AC93-E1B71E077E8E}" srcOrd="0" destOrd="0" presId="urn:microsoft.com/office/officeart/2008/layout/CaptionedPictures"/>
    <dgm:cxn modelId="{03B70859-8270-D04D-A783-A692EFDF644F}" type="presParOf" srcId="{010142A6-EFDB-E04F-AC93-E1B71E077E8E}" destId="{003E9954-961A-D54E-8707-F9B08F8B1966}" srcOrd="0" destOrd="0" presId="urn:microsoft.com/office/officeart/2008/layout/CaptionedPictures"/>
    <dgm:cxn modelId="{B5EA7798-AEDD-3941-956D-F39D28ED543D}" type="presParOf" srcId="{010142A6-EFDB-E04F-AC93-E1B71E077E8E}" destId="{DC234EB5-303B-7A45-ABEE-9F4E32B913D0}" srcOrd="1" destOrd="0" presId="urn:microsoft.com/office/officeart/2008/layout/CaptionedPictures"/>
    <dgm:cxn modelId="{6AD61FF2-DB08-774B-9BC4-F5A211D0D5CD}" type="presParOf" srcId="{010142A6-EFDB-E04F-AC93-E1B71E077E8E}" destId="{CA453860-8CA7-0744-8A14-929F838D851D}" srcOrd="2" destOrd="0" presId="urn:microsoft.com/office/officeart/2008/layout/CaptionedPictures"/>
    <dgm:cxn modelId="{D1AD6497-1675-3142-9946-802C33E4DC02}" type="presParOf" srcId="{CA453860-8CA7-0744-8A14-929F838D851D}" destId="{420F2091-F87F-8D45-8087-AFC6BDBB88A5}" srcOrd="0" destOrd="0" presId="urn:microsoft.com/office/officeart/2008/layout/CaptionedPictures"/>
    <dgm:cxn modelId="{67C5D0EF-54A9-E948-869B-7F756603D99B}" type="presParOf" srcId="{CA453860-8CA7-0744-8A14-929F838D851D}" destId="{4F27DB00-3C2A-4D44-A4AD-49BB29CB0679}" srcOrd="1" destOrd="0" presId="urn:microsoft.com/office/officeart/2008/layout/CaptionedPictures"/>
    <dgm:cxn modelId="{11BD23AD-FD89-5242-A397-B9E36A92EDC1}" type="presParOf" srcId="{5DDFF465-1A4B-3E46-9C35-3AF32A06BFC1}" destId="{E84B8796-B600-0643-8A52-36E4AA340D93}" srcOrd="1" destOrd="0" presId="urn:microsoft.com/office/officeart/2008/layout/CaptionedPictures"/>
    <dgm:cxn modelId="{ED0F55EC-3818-C445-A083-8478C5824D95}" type="presParOf" srcId="{5DDFF465-1A4B-3E46-9C35-3AF32A06BFC1}" destId="{3ED4D503-AD22-6849-8CB9-0102A4AD138E}" srcOrd="2" destOrd="0" presId="urn:microsoft.com/office/officeart/2008/layout/CaptionedPictures"/>
    <dgm:cxn modelId="{2E6A63A8-A579-7C4C-9550-2D416140E4C4}" type="presParOf" srcId="{3ED4D503-AD22-6849-8CB9-0102A4AD138E}" destId="{4D4CDAF9-CDE0-BE4F-94F4-E51120BFCB4D}" srcOrd="0" destOrd="0" presId="urn:microsoft.com/office/officeart/2008/layout/CaptionedPictures"/>
    <dgm:cxn modelId="{14C53A5B-5406-CA4C-BD26-8534FCF1EF74}" type="presParOf" srcId="{3ED4D503-AD22-6849-8CB9-0102A4AD138E}" destId="{33AEF109-B759-2241-917E-BFB42FAED1AF}" srcOrd="1" destOrd="0" presId="urn:microsoft.com/office/officeart/2008/layout/CaptionedPictures"/>
    <dgm:cxn modelId="{E2469C8C-9E4E-7345-B20B-A357CCA9D17B}" type="presParOf" srcId="{3ED4D503-AD22-6849-8CB9-0102A4AD138E}" destId="{3F514BF4-EA98-C942-8116-9882E6765D7B}" srcOrd="2" destOrd="0" presId="urn:microsoft.com/office/officeart/2008/layout/CaptionedPictures"/>
    <dgm:cxn modelId="{030CA44C-22AF-8840-B43B-823DB9C4B380}" type="presParOf" srcId="{3F514BF4-EA98-C942-8116-9882E6765D7B}" destId="{C835CD16-EE42-1043-BC5D-FC2793986076}" srcOrd="0" destOrd="0" presId="urn:microsoft.com/office/officeart/2008/layout/CaptionedPictures"/>
    <dgm:cxn modelId="{967C3BA0-6CCB-BD44-ABE5-4C591E853BD8}" type="presParOf" srcId="{3F514BF4-EA98-C942-8116-9882E6765D7B}" destId="{9A8A4A6B-5335-BC4C-8CCA-D3CE8A1BA4C0}" srcOrd="1" destOrd="0" presId="urn:microsoft.com/office/officeart/2008/layout/CaptionedPictures"/>
    <dgm:cxn modelId="{41EC5AAA-7BB5-8246-9BB5-D1CE41B87BC8}" type="presParOf" srcId="{5DDFF465-1A4B-3E46-9C35-3AF32A06BFC1}" destId="{FE5BA526-00D6-4348-B470-9C09817769FA}" srcOrd="3" destOrd="0" presId="urn:microsoft.com/office/officeart/2008/layout/CaptionedPictures"/>
    <dgm:cxn modelId="{99AD3FEA-239E-7F41-9C35-8A95F236B384}" type="presParOf" srcId="{5DDFF465-1A4B-3E46-9C35-3AF32A06BFC1}" destId="{AC503146-9D17-5540-B994-C3182F76FCAB}" srcOrd="4" destOrd="0" presId="urn:microsoft.com/office/officeart/2008/layout/CaptionedPictures"/>
    <dgm:cxn modelId="{B1B4BC25-67E4-FE49-AD4A-D20CAE2BB9DD}" type="presParOf" srcId="{AC503146-9D17-5540-B994-C3182F76FCAB}" destId="{736A3A26-5B33-1D47-B713-5F8D312B68B1}" srcOrd="0" destOrd="0" presId="urn:microsoft.com/office/officeart/2008/layout/CaptionedPictures"/>
    <dgm:cxn modelId="{6E98D0FA-645F-8144-AF0E-127AEFA0A447}" type="presParOf" srcId="{AC503146-9D17-5540-B994-C3182F76FCAB}" destId="{F228DC09-08F7-E641-87FB-073A46A48230}" srcOrd="1" destOrd="0" presId="urn:microsoft.com/office/officeart/2008/layout/CaptionedPictures"/>
    <dgm:cxn modelId="{05362D70-CEE3-E249-A90F-878733DCEDD1}" type="presParOf" srcId="{AC503146-9D17-5540-B994-C3182F76FCAB}" destId="{491FA8BA-08CC-1449-80F2-F94E80742E7F}" srcOrd="2" destOrd="0" presId="urn:microsoft.com/office/officeart/2008/layout/CaptionedPictures"/>
    <dgm:cxn modelId="{43A24219-8120-CA43-9BB4-A4373E727D92}" type="presParOf" srcId="{491FA8BA-08CC-1449-80F2-F94E80742E7F}" destId="{685D9FC9-E27B-E84F-A2ED-6AE2E91DF94F}" srcOrd="0" destOrd="0" presId="urn:microsoft.com/office/officeart/2008/layout/CaptionedPictures"/>
    <dgm:cxn modelId="{1A9F7572-CA59-FE4C-9399-DBA18AE1D257}" type="presParOf" srcId="{491FA8BA-08CC-1449-80F2-F94E80742E7F}" destId="{8F8A7CDF-5B61-AF49-A179-7621D6A5CF8A}" srcOrd="1" destOrd="0" presId="urn:microsoft.com/office/officeart/2008/layout/CaptionedPictures"/>
  </dgm:cxnLst>
  <dgm:bg>
    <a:solidFill>
      <a:sysClr val="windowText" lastClr="0000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9954-961A-D54E-8707-F9B08F8B1966}">
      <dsp:nvSpPr>
        <dsp:cNvPr id="0" name=""/>
        <dsp:cNvSpPr/>
      </dsp:nvSpPr>
      <dsp:spPr>
        <a:xfrm>
          <a:off x="1200"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C234EB5-303B-7A45-ABEE-9F4E32B913D0}">
      <dsp:nvSpPr>
        <dsp:cNvPr id="0" name=""/>
        <dsp:cNvSpPr/>
      </dsp:nvSpPr>
      <dsp:spPr>
        <a:xfrm>
          <a:off x="147739" y="1204375"/>
          <a:ext cx="2637699" cy="2336701"/>
        </a:xfrm>
        <a:prstGeom prst="rect">
          <a:avLst/>
        </a:prstGeom>
        <a:blipFill rotWithShape="1">
          <a:blip xmlns:r="http://schemas.openxmlformats.org/officeDocument/2006/relationships" r:embed="rId1"/>
          <a:srcRect/>
          <a:stretch>
            <a:fillRect t="-36000" b="-36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F2091-F87F-8D45-8087-AFC6BDBB88A5}">
      <dsp:nvSpPr>
        <dsp:cNvPr id="0" name=""/>
        <dsp:cNvSpPr/>
      </dsp:nvSpPr>
      <dsp:spPr>
        <a:xfrm>
          <a:off x="147739"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Miller</a:t>
          </a:r>
        </a:p>
      </dsp:txBody>
      <dsp:txXfrm>
        <a:off x="147739" y="3838142"/>
        <a:ext cx="2637699" cy="586127"/>
      </dsp:txXfrm>
    </dsp:sp>
    <dsp:sp modelId="{4F27DB00-3C2A-4D44-A4AD-49BB29CB0679}">
      <dsp:nvSpPr>
        <dsp:cNvPr id="0" name=""/>
        <dsp:cNvSpPr/>
      </dsp:nvSpPr>
      <dsp:spPr>
        <a:xfrm>
          <a:off x="147739"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47739" y="3493317"/>
        <a:ext cx="2637699" cy="344824"/>
      </dsp:txXfrm>
    </dsp:sp>
    <dsp:sp modelId="{4D4CDAF9-CDE0-BE4F-94F4-E51120BFCB4D}">
      <dsp:nvSpPr>
        <dsp:cNvPr id="0" name=""/>
        <dsp:cNvSpPr/>
      </dsp:nvSpPr>
      <dsp:spPr>
        <a:xfrm>
          <a:off x="3540061"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AEF109-B759-2241-917E-BFB42FAED1AF}">
      <dsp:nvSpPr>
        <dsp:cNvPr id="0" name=""/>
        <dsp:cNvSpPr/>
      </dsp:nvSpPr>
      <dsp:spPr>
        <a:xfrm>
          <a:off x="3686599" y="1244470"/>
          <a:ext cx="2637699" cy="2256511"/>
        </a:xfrm>
        <a:prstGeom prst="rect">
          <a:avLst/>
        </a:prstGeom>
        <a:blipFill rotWithShape="1">
          <a:blip xmlns:r="http://schemas.openxmlformats.org/officeDocument/2006/relationships" r:embed="rId2"/>
          <a:srcRect/>
          <a:stretch>
            <a:fillRect t="-1000" b="-1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35CD16-EE42-1043-BC5D-FC2793986076}">
      <dsp:nvSpPr>
        <dsp:cNvPr id="0" name=""/>
        <dsp:cNvSpPr/>
      </dsp:nvSpPr>
      <dsp:spPr>
        <a:xfrm>
          <a:off x="3686599"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Name</a:t>
          </a:r>
        </a:p>
      </dsp:txBody>
      <dsp:txXfrm>
        <a:off x="3686599" y="3838142"/>
        <a:ext cx="2637699" cy="586127"/>
      </dsp:txXfrm>
    </dsp:sp>
    <dsp:sp modelId="{9A8A4A6B-5335-BC4C-8CCA-D3CE8A1BA4C0}">
      <dsp:nvSpPr>
        <dsp:cNvPr id="0" name=""/>
        <dsp:cNvSpPr/>
      </dsp:nvSpPr>
      <dsp:spPr>
        <a:xfrm>
          <a:off x="3686599"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686599" y="3493317"/>
        <a:ext cx="2637699" cy="344824"/>
      </dsp:txXfrm>
    </dsp:sp>
    <dsp:sp modelId="{736A3A26-5B33-1D47-B713-5F8D312B68B1}">
      <dsp:nvSpPr>
        <dsp:cNvPr id="0" name=""/>
        <dsp:cNvSpPr/>
      </dsp:nvSpPr>
      <dsp:spPr>
        <a:xfrm>
          <a:off x="7078921"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28DC09-08F7-E641-87FB-073A46A48230}">
      <dsp:nvSpPr>
        <dsp:cNvPr id="0" name=""/>
        <dsp:cNvSpPr/>
      </dsp:nvSpPr>
      <dsp:spPr>
        <a:xfrm>
          <a:off x="7225460" y="1252135"/>
          <a:ext cx="2637699" cy="2241182"/>
        </a:xfrm>
        <a:prstGeom prst="rect">
          <a:avLst/>
        </a:prstGeom>
        <a:blipFill rotWithShape="1">
          <a:blip xmlns:r="http://schemas.openxmlformats.org/officeDocument/2006/relationships" r:embed="rId3"/>
          <a:srcRect/>
          <a:stretch>
            <a:fillRect t="-17000" b="-17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5D9FC9-E27B-E84F-A2ED-6AE2E91DF94F}">
      <dsp:nvSpPr>
        <dsp:cNvPr id="0" name=""/>
        <dsp:cNvSpPr/>
      </dsp:nvSpPr>
      <dsp:spPr>
        <a:xfrm>
          <a:off x="7225460"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Mission</a:t>
          </a:r>
        </a:p>
      </dsp:txBody>
      <dsp:txXfrm>
        <a:off x="7225460" y="3838142"/>
        <a:ext cx="2637699" cy="586127"/>
      </dsp:txXfrm>
    </dsp:sp>
    <dsp:sp modelId="{8F8A7CDF-5B61-AF49-A179-7621D6A5CF8A}">
      <dsp:nvSpPr>
        <dsp:cNvPr id="0" name=""/>
        <dsp:cNvSpPr/>
      </dsp:nvSpPr>
      <dsp:spPr>
        <a:xfrm>
          <a:off x="7225460"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225460" y="3493317"/>
        <a:ext cx="2637699" cy="344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E77A7-154E-2A4D-92CF-93BDFEE071BD}">
      <dsp:nvSpPr>
        <dsp:cNvPr id="0" name=""/>
        <dsp:cNvSpPr/>
      </dsp:nvSpPr>
      <dsp:spPr>
        <a:xfrm>
          <a:off x="14979" y="1053944"/>
          <a:ext cx="1441251" cy="1067426"/>
        </a:xfrm>
        <a:prstGeom prst="roundRect">
          <a:avLst>
            <a:gd name="adj" fmla="val 10000"/>
          </a:avLst>
        </a:prstGeom>
        <a:solidFill>
          <a:schemeClr val="accent1">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Bible Study</a:t>
          </a:r>
        </a:p>
      </dsp:txBody>
      <dsp:txXfrm>
        <a:off x="46243" y="1085208"/>
        <a:ext cx="1378723" cy="1004898"/>
      </dsp:txXfrm>
    </dsp:sp>
    <dsp:sp modelId="{26BA659A-BFA8-1D41-98B0-840F2579C784}">
      <dsp:nvSpPr>
        <dsp:cNvPr id="0" name=""/>
        <dsp:cNvSpPr/>
      </dsp:nvSpPr>
      <dsp:spPr>
        <a:xfrm rot="21477">
          <a:off x="1597814" y="1415266"/>
          <a:ext cx="300167" cy="35743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97815" y="1486471"/>
        <a:ext cx="210117" cy="214458"/>
      </dsp:txXfrm>
    </dsp:sp>
    <dsp:sp modelId="{DCA49CCE-C930-B749-9F40-F07F6B87CAFF}">
      <dsp:nvSpPr>
        <dsp:cNvPr id="0" name=""/>
        <dsp:cNvSpPr/>
      </dsp:nvSpPr>
      <dsp:spPr>
        <a:xfrm>
          <a:off x="2022574" y="1066486"/>
          <a:ext cx="1441251" cy="1067426"/>
        </a:xfrm>
        <a:prstGeom prst="roundRect">
          <a:avLst>
            <a:gd name="adj" fmla="val 10000"/>
          </a:avLst>
        </a:prstGeom>
        <a:solidFill>
          <a:schemeClr val="accent3">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Mission</a:t>
          </a:r>
        </a:p>
      </dsp:txBody>
      <dsp:txXfrm>
        <a:off x="2053838" y="1097750"/>
        <a:ext cx="1378723" cy="1004898"/>
      </dsp:txXfrm>
    </dsp:sp>
    <dsp:sp modelId="{9D5BA9A7-7119-B64B-B522-70A1DB440A85}">
      <dsp:nvSpPr>
        <dsp:cNvPr id="0" name=""/>
        <dsp:cNvSpPr/>
      </dsp:nvSpPr>
      <dsp:spPr>
        <a:xfrm>
          <a:off x="3607950" y="1421484"/>
          <a:ext cx="305545" cy="357430"/>
        </a:xfrm>
        <a:prstGeom prst="rightArrow">
          <a:avLst>
            <a:gd name="adj1" fmla="val 60000"/>
            <a:gd name="adj2" fmla="val 50000"/>
          </a:avLst>
        </a:prstGeom>
        <a:solidFill>
          <a:schemeClr val="accent4">
            <a:hueOff val="2658761"/>
            <a:satOff val="962"/>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607950" y="1492970"/>
        <a:ext cx="213882" cy="214458"/>
      </dsp:txXfrm>
    </dsp:sp>
    <dsp:sp modelId="{0080B16D-4C1F-254F-9D1E-7674467C7BAD}">
      <dsp:nvSpPr>
        <dsp:cNvPr id="0" name=""/>
        <dsp:cNvSpPr/>
      </dsp:nvSpPr>
      <dsp:spPr>
        <a:xfrm>
          <a:off x="4040326" y="1066486"/>
          <a:ext cx="1441251" cy="1067426"/>
        </a:xfrm>
        <a:prstGeom prst="roundRect">
          <a:avLst>
            <a:gd name="adj" fmla="val 10000"/>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Expanded Understanding of </a:t>
          </a:r>
        </a:p>
        <a:p>
          <a:pPr marL="0" lvl="0" indent="0" algn="ctr" defTabSz="622300">
            <a:lnSpc>
              <a:spcPct val="90000"/>
            </a:lnSpc>
            <a:spcBef>
              <a:spcPct val="0"/>
            </a:spcBef>
            <a:spcAft>
              <a:spcPct val="35000"/>
            </a:spcAft>
            <a:buNone/>
          </a:pPr>
          <a:r>
            <a:rPr lang="en-US" sz="1400" b="1" kern="1200" dirty="0">
              <a:solidFill>
                <a:schemeClr val="tx1"/>
              </a:solidFill>
            </a:rPr>
            <a:t>Mission</a:t>
          </a:r>
        </a:p>
      </dsp:txBody>
      <dsp:txXfrm>
        <a:off x="4071590" y="1097750"/>
        <a:ext cx="1378723" cy="100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79960-8E3D-D545-88E4-98AEEB35DA79}">
      <dsp:nvSpPr>
        <dsp:cNvPr id="0" name=""/>
        <dsp:cNvSpPr/>
      </dsp:nvSpPr>
      <dsp:spPr>
        <a:xfrm>
          <a:off x="1106933" y="597709"/>
          <a:ext cx="3629161" cy="3422502"/>
        </a:xfrm>
        <a:prstGeom prst="ellipse">
          <a:avLst/>
        </a:prstGeom>
        <a:solidFill>
          <a:schemeClr val="accent2">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3-Person</a:t>
          </a:r>
        </a:p>
        <a:p>
          <a:pPr marL="0" lvl="0" indent="0" algn="ctr" defTabSz="800100">
            <a:lnSpc>
              <a:spcPct val="90000"/>
            </a:lnSpc>
            <a:spcBef>
              <a:spcPct val="0"/>
            </a:spcBef>
            <a:spcAft>
              <a:spcPct val="35000"/>
            </a:spcAft>
            <a:buNone/>
          </a:pPr>
          <a:r>
            <a:rPr lang="en-US" sz="1800" b="1" kern="1200" dirty="0"/>
            <a:t>Executive Committee/Mission Board</a:t>
          </a:r>
        </a:p>
      </dsp:txBody>
      <dsp:txXfrm>
        <a:off x="1638411" y="1098923"/>
        <a:ext cx="2566205" cy="2420074"/>
      </dsp:txXfrm>
    </dsp:sp>
    <dsp:sp modelId="{5630145C-83FB-D64F-9464-90E8EB17BF42}">
      <dsp:nvSpPr>
        <dsp:cNvPr id="0" name=""/>
        <dsp:cNvSpPr/>
      </dsp:nvSpPr>
      <dsp:spPr>
        <a:xfrm>
          <a:off x="2272469" y="0"/>
          <a:ext cx="1247940" cy="1284243"/>
        </a:xfrm>
        <a:prstGeom prst="ellipse">
          <a:avLst/>
        </a:prstGeom>
        <a:solidFill>
          <a:schemeClr val="accent1">
            <a:lumMod val="60000"/>
            <a:lumOff val="40000"/>
            <a:alpha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55226" y="188073"/>
        <a:ext cx="882426" cy="908097"/>
      </dsp:txXfrm>
    </dsp:sp>
    <dsp:sp modelId="{03953B0E-FFC1-3F44-BDB3-FE0251D0F2FE}">
      <dsp:nvSpPr>
        <dsp:cNvPr id="0" name=""/>
        <dsp:cNvSpPr/>
      </dsp:nvSpPr>
      <dsp:spPr>
        <a:xfrm>
          <a:off x="3829115" y="2609695"/>
          <a:ext cx="1247940" cy="1247940"/>
        </a:xfrm>
        <a:prstGeom prst="ellipse">
          <a:avLst/>
        </a:prstGeom>
        <a:solidFill>
          <a:schemeClr val="accent4">
            <a:lumMod val="75000"/>
            <a:alpha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4011872" y="2792452"/>
        <a:ext cx="882426" cy="882426"/>
      </dsp:txXfrm>
    </dsp:sp>
    <dsp:sp modelId="{D395712C-AF7B-1145-91E5-61DCB1051764}">
      <dsp:nvSpPr>
        <dsp:cNvPr id="0" name=""/>
        <dsp:cNvSpPr/>
      </dsp:nvSpPr>
      <dsp:spPr>
        <a:xfrm>
          <a:off x="816094" y="2609682"/>
          <a:ext cx="1247940" cy="1247940"/>
        </a:xfrm>
        <a:prstGeom prst="ellipse">
          <a:avLst/>
        </a:prstGeom>
        <a:solidFill>
          <a:srgbClr val="7030A0">
            <a:alpha val="50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998851" y="2792439"/>
        <a:ext cx="882426" cy="882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9954-961A-D54E-8707-F9B08F8B1966}">
      <dsp:nvSpPr>
        <dsp:cNvPr id="0" name=""/>
        <dsp:cNvSpPr/>
      </dsp:nvSpPr>
      <dsp:spPr>
        <a:xfrm>
          <a:off x="1200"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C234EB5-303B-7A45-ABEE-9F4E32B913D0}">
      <dsp:nvSpPr>
        <dsp:cNvPr id="0" name=""/>
        <dsp:cNvSpPr/>
      </dsp:nvSpPr>
      <dsp:spPr>
        <a:xfrm>
          <a:off x="147739" y="1204375"/>
          <a:ext cx="2637699" cy="2336701"/>
        </a:xfrm>
        <a:prstGeom prst="rect">
          <a:avLst/>
        </a:prstGeom>
        <a:blipFill rotWithShape="1">
          <a:blip xmlns:r="http://schemas.openxmlformats.org/officeDocument/2006/relationships" r:embed="rId1"/>
          <a:srcRect/>
          <a:stretch>
            <a:fillRect t="-36000" b="-36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F2091-F87F-8D45-8087-AFC6BDBB88A5}">
      <dsp:nvSpPr>
        <dsp:cNvPr id="0" name=""/>
        <dsp:cNvSpPr/>
      </dsp:nvSpPr>
      <dsp:spPr>
        <a:xfrm>
          <a:off x="147739"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Miller</a:t>
          </a:r>
        </a:p>
      </dsp:txBody>
      <dsp:txXfrm>
        <a:off x="147739" y="3838142"/>
        <a:ext cx="2637699" cy="586127"/>
      </dsp:txXfrm>
    </dsp:sp>
    <dsp:sp modelId="{4F27DB00-3C2A-4D44-A4AD-49BB29CB0679}">
      <dsp:nvSpPr>
        <dsp:cNvPr id="0" name=""/>
        <dsp:cNvSpPr/>
      </dsp:nvSpPr>
      <dsp:spPr>
        <a:xfrm>
          <a:off x="147739"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47739" y="3493317"/>
        <a:ext cx="2637699" cy="344824"/>
      </dsp:txXfrm>
    </dsp:sp>
    <dsp:sp modelId="{4D4CDAF9-CDE0-BE4F-94F4-E51120BFCB4D}">
      <dsp:nvSpPr>
        <dsp:cNvPr id="0" name=""/>
        <dsp:cNvSpPr/>
      </dsp:nvSpPr>
      <dsp:spPr>
        <a:xfrm>
          <a:off x="3540061"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3AEF109-B759-2241-917E-BFB42FAED1AF}">
      <dsp:nvSpPr>
        <dsp:cNvPr id="0" name=""/>
        <dsp:cNvSpPr/>
      </dsp:nvSpPr>
      <dsp:spPr>
        <a:xfrm>
          <a:off x="3686599" y="1244470"/>
          <a:ext cx="2637699" cy="2256511"/>
        </a:xfrm>
        <a:prstGeom prst="rect">
          <a:avLst/>
        </a:prstGeom>
        <a:blipFill rotWithShape="1">
          <a:blip xmlns:r="http://schemas.openxmlformats.org/officeDocument/2006/relationships" r:embed="rId2"/>
          <a:srcRect/>
          <a:stretch>
            <a:fillRect t="-1000" b="-1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35CD16-EE42-1043-BC5D-FC2793986076}">
      <dsp:nvSpPr>
        <dsp:cNvPr id="0" name=""/>
        <dsp:cNvSpPr/>
      </dsp:nvSpPr>
      <dsp:spPr>
        <a:xfrm>
          <a:off x="3686599"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Name</a:t>
          </a:r>
        </a:p>
      </dsp:txBody>
      <dsp:txXfrm>
        <a:off x="3686599" y="3838142"/>
        <a:ext cx="2637699" cy="586127"/>
      </dsp:txXfrm>
    </dsp:sp>
    <dsp:sp modelId="{9A8A4A6B-5335-BC4C-8CCA-D3CE8A1BA4C0}">
      <dsp:nvSpPr>
        <dsp:cNvPr id="0" name=""/>
        <dsp:cNvSpPr/>
      </dsp:nvSpPr>
      <dsp:spPr>
        <a:xfrm>
          <a:off x="3686599"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686599" y="3493317"/>
        <a:ext cx="2637699" cy="344824"/>
      </dsp:txXfrm>
    </dsp:sp>
    <dsp:sp modelId="{736A3A26-5B33-1D47-B713-5F8D312B68B1}">
      <dsp:nvSpPr>
        <dsp:cNvPr id="0" name=""/>
        <dsp:cNvSpPr/>
      </dsp:nvSpPr>
      <dsp:spPr>
        <a:xfrm>
          <a:off x="7078921" y="1114216"/>
          <a:ext cx="2930776" cy="3447972"/>
        </a:xfrm>
        <a:prstGeom prst="rect">
          <a:avLst/>
        </a:prstGeom>
        <a:solidFill>
          <a:schemeClr val="accent1">
            <a:alpha val="40000"/>
            <a:tint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28DC09-08F7-E641-87FB-073A46A48230}">
      <dsp:nvSpPr>
        <dsp:cNvPr id="0" name=""/>
        <dsp:cNvSpPr/>
      </dsp:nvSpPr>
      <dsp:spPr>
        <a:xfrm>
          <a:off x="7225460" y="1252135"/>
          <a:ext cx="2637699" cy="2241182"/>
        </a:xfrm>
        <a:prstGeom prst="rect">
          <a:avLst/>
        </a:prstGeom>
        <a:blipFill rotWithShape="1">
          <a:blip xmlns:r="http://schemas.openxmlformats.org/officeDocument/2006/relationships" r:embed="rId3"/>
          <a:srcRect/>
          <a:stretch>
            <a:fillRect t="-17000" b="-17000"/>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5D9FC9-E27B-E84F-A2ED-6AE2E91DF94F}">
      <dsp:nvSpPr>
        <dsp:cNvPr id="0" name=""/>
        <dsp:cNvSpPr/>
      </dsp:nvSpPr>
      <dsp:spPr>
        <a:xfrm>
          <a:off x="7225460" y="3838142"/>
          <a:ext cx="2637699" cy="586127"/>
        </a:xfrm>
        <a:prstGeom prst="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Mission</a:t>
          </a:r>
        </a:p>
      </dsp:txBody>
      <dsp:txXfrm>
        <a:off x="7225460" y="3838142"/>
        <a:ext cx="2637699" cy="586127"/>
      </dsp:txXfrm>
    </dsp:sp>
    <dsp:sp modelId="{8F8A7CDF-5B61-AF49-A179-7621D6A5CF8A}">
      <dsp:nvSpPr>
        <dsp:cNvPr id="0" name=""/>
        <dsp:cNvSpPr/>
      </dsp:nvSpPr>
      <dsp:spPr>
        <a:xfrm>
          <a:off x="7225460" y="3493317"/>
          <a:ext cx="2637699" cy="344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225460" y="3493317"/>
        <a:ext cx="2637699" cy="34482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AF5D6-03B2-6646-9390-77D8672B1844}"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E7CBC-3927-484E-8A2E-3222D9F3388D}" type="slidenum">
              <a:rPr lang="en-US" smtClean="0"/>
              <a:t>‹#›</a:t>
            </a:fld>
            <a:endParaRPr lang="en-US"/>
          </a:p>
        </p:txBody>
      </p:sp>
    </p:spTree>
    <p:extLst>
      <p:ext uri="{BB962C8B-B14F-4D97-AF65-F5344CB8AC3E}">
        <p14:creationId xmlns:p14="http://schemas.microsoft.com/office/powerpoint/2010/main" val="2087520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E7CBC-3927-484E-8A2E-3222D9F3388D}" type="slidenum">
              <a:rPr lang="en-US" smtClean="0"/>
              <a:t>1</a:t>
            </a:fld>
            <a:endParaRPr lang="en-US"/>
          </a:p>
        </p:txBody>
      </p:sp>
    </p:spTree>
    <p:extLst>
      <p:ext uri="{BB962C8B-B14F-4D97-AF65-F5344CB8AC3E}">
        <p14:creationId xmlns:p14="http://schemas.microsoft.com/office/powerpoint/2010/main" val="151324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E7CBC-3927-484E-8A2E-3222D9F3388D}" type="slidenum">
              <a:rPr lang="en-US" smtClean="0"/>
              <a:t>32</a:t>
            </a:fld>
            <a:endParaRPr lang="en-US"/>
          </a:p>
        </p:txBody>
      </p:sp>
    </p:spTree>
    <p:extLst>
      <p:ext uri="{BB962C8B-B14F-4D97-AF65-F5344CB8AC3E}">
        <p14:creationId xmlns:p14="http://schemas.microsoft.com/office/powerpoint/2010/main" val="393328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1/12/2022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1/12/2022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326247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0194" y="3226728"/>
            <a:ext cx="7766936" cy="1646302"/>
          </a:xfrm>
        </p:spPr>
        <p:txBody>
          <a:bodyPr/>
          <a:lstStyle/>
          <a:p>
            <a:pPr algn="ctr"/>
            <a:r>
              <a:rPr lang="en-US" sz="4800" b="1" dirty="0">
                <a:solidFill>
                  <a:srgbClr val="FFFF00"/>
                </a:solidFill>
              </a:rPr>
              <a:t>Biblical Authority and Its Role in the Historical Development of</a:t>
            </a:r>
            <a:br>
              <a:rPr lang="en-US" sz="4800" dirty="0">
                <a:solidFill>
                  <a:srgbClr val="FFFF00"/>
                </a:solidFill>
              </a:rPr>
            </a:br>
            <a:r>
              <a:rPr lang="en-US" sz="4800" b="1" dirty="0">
                <a:solidFill>
                  <a:srgbClr val="FFFF00"/>
                </a:solidFill>
              </a:rPr>
              <a:t>the Seventh-day Adventist Movement </a:t>
            </a:r>
            <a:br>
              <a:rPr lang="en-US" dirty="0"/>
            </a:br>
            <a:endParaRPr lang="en-US" dirty="0"/>
          </a:p>
        </p:txBody>
      </p:sp>
      <p:sp>
        <p:nvSpPr>
          <p:cNvPr id="3" name="Subtitle 2"/>
          <p:cNvSpPr>
            <a:spLocks noGrp="1"/>
          </p:cNvSpPr>
          <p:nvPr>
            <p:ph type="subTitle" idx="1"/>
          </p:nvPr>
        </p:nvSpPr>
        <p:spPr>
          <a:xfrm>
            <a:off x="1507067" y="4049879"/>
            <a:ext cx="7766936" cy="1096899"/>
          </a:xfrm>
        </p:spPr>
        <p:txBody>
          <a:bodyPr>
            <a:normAutofit lnSpcReduction="10000"/>
          </a:bodyPr>
          <a:lstStyle/>
          <a:p>
            <a:pPr algn="ctr"/>
            <a:r>
              <a:rPr lang="en-US" sz="3200" b="1" dirty="0"/>
              <a:t>Three vignettes </a:t>
            </a:r>
          </a:p>
          <a:p>
            <a:pPr algn="ctr"/>
            <a:r>
              <a:rPr lang="en-US" sz="3200" b="1" dirty="0"/>
              <a:t>of God’s Guidance</a:t>
            </a:r>
            <a:endParaRPr lang="en-US" sz="3200" dirty="0"/>
          </a:p>
        </p:txBody>
      </p:sp>
      <p:sp>
        <p:nvSpPr>
          <p:cNvPr id="5" name="TextBox 4"/>
          <p:cNvSpPr txBox="1"/>
          <p:nvPr/>
        </p:nvSpPr>
        <p:spPr>
          <a:xfrm>
            <a:off x="659567" y="5516380"/>
            <a:ext cx="3310522" cy="1200329"/>
          </a:xfrm>
          <a:prstGeom prst="rect">
            <a:avLst/>
          </a:prstGeom>
          <a:noFill/>
        </p:spPr>
        <p:txBody>
          <a:bodyPr wrap="none" rtlCol="0">
            <a:spAutoFit/>
          </a:bodyPr>
          <a:lstStyle/>
          <a:p>
            <a:r>
              <a:rPr lang="en-US" dirty="0"/>
              <a:t>Larry R Evans, DMin</a:t>
            </a:r>
          </a:p>
          <a:p>
            <a:r>
              <a:rPr lang="en-US" dirty="0"/>
              <a:t>Assistant to the President </a:t>
            </a:r>
          </a:p>
          <a:p>
            <a:r>
              <a:rPr lang="en-US" dirty="0"/>
              <a:t>  for Special Needs Ministries</a:t>
            </a:r>
          </a:p>
          <a:p>
            <a:r>
              <a:rPr lang="en-US" dirty="0"/>
              <a:t>General Conference</a:t>
            </a:r>
          </a:p>
        </p:txBody>
      </p:sp>
    </p:spTree>
    <p:extLst>
      <p:ext uri="{BB962C8B-B14F-4D97-AF65-F5344CB8AC3E}">
        <p14:creationId xmlns:p14="http://schemas.microsoft.com/office/powerpoint/2010/main" val="17019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9238B3E-24AA-439A-B527-6C5DF6D7214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430D4B1-AA01-4B1F-8235-C7C6D0F186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3354DFA6-6453-4DEA-B13E-C2A4D45708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0355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5" name="Rectangle 24">
            <a:extLst>
              <a:ext uri="{FF2B5EF4-FFF2-40B4-BE49-F238E27FC236}">
                <a16:creationId xmlns:a16="http://schemas.microsoft.com/office/drawing/2014/main" id="{27114C93-446E-4342-B0E4-5652350601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7" name="Freeform: Shape 26">
            <a:extLst>
              <a:ext uri="{FF2B5EF4-FFF2-40B4-BE49-F238E27FC236}">
                <a16:creationId xmlns:a16="http://schemas.microsoft.com/office/drawing/2014/main" id="{585ADACC-B978-41CD-812C-38B46FD273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49823" cy="6858000"/>
          </a:xfrm>
          <a:custGeom>
            <a:avLst/>
            <a:gdLst>
              <a:gd name="connsiteX0" fmla="*/ 4205108 w 5549823"/>
              <a:gd name="connsiteY0" fmla="*/ 0 h 6858000"/>
              <a:gd name="connsiteX1" fmla="*/ 5548646 w 5549823"/>
              <a:gd name="connsiteY1" fmla="*/ 0 h 6858000"/>
              <a:gd name="connsiteX2" fmla="*/ 5523601 w 5549823"/>
              <a:gd name="connsiteY2" fmla="*/ 155676 h 6858000"/>
              <a:gd name="connsiteX3" fmla="*/ 5499732 w 5549823"/>
              <a:gd name="connsiteY3" fmla="*/ 310667 h 6858000"/>
              <a:gd name="connsiteX4" fmla="*/ 5476368 w 5549823"/>
              <a:gd name="connsiteY4" fmla="*/ 466344 h 6858000"/>
              <a:gd name="connsiteX5" fmla="*/ 5456365 w 5549823"/>
              <a:gd name="connsiteY5" fmla="*/ 622706 h 6858000"/>
              <a:gd name="connsiteX6" fmla="*/ 5436194 w 5549823"/>
              <a:gd name="connsiteY6" fmla="*/ 778383 h 6858000"/>
              <a:gd name="connsiteX7" fmla="*/ 5417368 w 5549823"/>
              <a:gd name="connsiteY7" fmla="*/ 934745 h 6858000"/>
              <a:gd name="connsiteX8" fmla="*/ 5401232 w 5549823"/>
              <a:gd name="connsiteY8" fmla="*/ 1089050 h 6858000"/>
              <a:gd name="connsiteX9" fmla="*/ 5385936 w 5549823"/>
              <a:gd name="connsiteY9" fmla="*/ 1245413 h 6858000"/>
              <a:gd name="connsiteX10" fmla="*/ 5371984 w 5549823"/>
              <a:gd name="connsiteY10" fmla="*/ 1401089 h 6858000"/>
              <a:gd name="connsiteX11" fmla="*/ 5359882 w 5549823"/>
              <a:gd name="connsiteY11" fmla="*/ 1554023 h 6858000"/>
              <a:gd name="connsiteX12" fmla="*/ 5347779 w 5549823"/>
              <a:gd name="connsiteY12" fmla="*/ 1709013 h 6858000"/>
              <a:gd name="connsiteX13" fmla="*/ 5337694 w 5549823"/>
              <a:gd name="connsiteY13" fmla="*/ 1861947 h 6858000"/>
              <a:gd name="connsiteX14" fmla="*/ 5329794 w 5549823"/>
              <a:gd name="connsiteY14" fmla="*/ 2014880 h 6858000"/>
              <a:gd name="connsiteX15" fmla="*/ 5321557 w 5549823"/>
              <a:gd name="connsiteY15" fmla="*/ 2167128 h 6858000"/>
              <a:gd name="connsiteX16" fmla="*/ 5314666 w 5549823"/>
              <a:gd name="connsiteY16" fmla="*/ 2318004 h 6858000"/>
              <a:gd name="connsiteX17" fmla="*/ 5309791 w 5549823"/>
              <a:gd name="connsiteY17" fmla="*/ 2467508 h 6858000"/>
              <a:gd name="connsiteX18" fmla="*/ 5305589 w 5549823"/>
              <a:gd name="connsiteY18" fmla="*/ 2617013 h 6858000"/>
              <a:gd name="connsiteX19" fmla="*/ 5301555 w 5549823"/>
              <a:gd name="connsiteY19" fmla="*/ 2765145 h 6858000"/>
              <a:gd name="connsiteX20" fmla="*/ 5299706 w 5549823"/>
              <a:gd name="connsiteY20" fmla="*/ 2911221 h 6858000"/>
              <a:gd name="connsiteX21" fmla="*/ 5297689 w 5549823"/>
              <a:gd name="connsiteY21" fmla="*/ 3057296 h 6858000"/>
              <a:gd name="connsiteX22" fmla="*/ 5296680 w 5549823"/>
              <a:gd name="connsiteY22" fmla="*/ 3201314 h 6858000"/>
              <a:gd name="connsiteX23" fmla="*/ 5297689 w 5549823"/>
              <a:gd name="connsiteY23" fmla="*/ 3343960 h 6858000"/>
              <a:gd name="connsiteX24" fmla="*/ 5297689 w 5549823"/>
              <a:gd name="connsiteY24" fmla="*/ 3485235 h 6858000"/>
              <a:gd name="connsiteX25" fmla="*/ 5299706 w 5549823"/>
              <a:gd name="connsiteY25" fmla="*/ 3625138 h 6858000"/>
              <a:gd name="connsiteX26" fmla="*/ 5302731 w 5549823"/>
              <a:gd name="connsiteY26" fmla="*/ 3762298 h 6858000"/>
              <a:gd name="connsiteX27" fmla="*/ 5305589 w 5549823"/>
              <a:gd name="connsiteY27" fmla="*/ 3898087 h 6858000"/>
              <a:gd name="connsiteX28" fmla="*/ 5308783 w 5549823"/>
              <a:gd name="connsiteY28" fmla="*/ 4031132 h 6858000"/>
              <a:gd name="connsiteX29" fmla="*/ 5313657 w 5549823"/>
              <a:gd name="connsiteY29" fmla="*/ 4163491 h 6858000"/>
              <a:gd name="connsiteX30" fmla="*/ 5318868 w 5549823"/>
              <a:gd name="connsiteY30" fmla="*/ 4293793 h 6858000"/>
              <a:gd name="connsiteX31" fmla="*/ 5323574 w 5549823"/>
              <a:gd name="connsiteY31" fmla="*/ 4421352 h 6858000"/>
              <a:gd name="connsiteX32" fmla="*/ 5336854 w 5549823"/>
              <a:gd name="connsiteY32" fmla="*/ 4670298 h 6858000"/>
              <a:gd name="connsiteX33" fmla="*/ 5350973 w 5549823"/>
              <a:gd name="connsiteY33" fmla="*/ 4908956 h 6858000"/>
              <a:gd name="connsiteX34" fmla="*/ 5365765 w 5549823"/>
              <a:gd name="connsiteY34" fmla="*/ 5138013 h 6858000"/>
              <a:gd name="connsiteX35" fmla="*/ 5382070 w 5549823"/>
              <a:gd name="connsiteY35" fmla="*/ 5354726 h 6858000"/>
              <a:gd name="connsiteX36" fmla="*/ 5399047 w 5549823"/>
              <a:gd name="connsiteY36" fmla="*/ 5561838 h 6858000"/>
              <a:gd name="connsiteX37" fmla="*/ 5417368 w 5549823"/>
              <a:gd name="connsiteY37" fmla="*/ 5753862 h 6858000"/>
              <a:gd name="connsiteX38" fmla="*/ 5435354 w 5549823"/>
              <a:gd name="connsiteY38" fmla="*/ 5934227 h 6858000"/>
              <a:gd name="connsiteX39" fmla="*/ 5453339 w 5549823"/>
              <a:gd name="connsiteY39" fmla="*/ 6100191 h 6858000"/>
              <a:gd name="connsiteX40" fmla="*/ 5470316 w 5549823"/>
              <a:gd name="connsiteY40" fmla="*/ 6252438 h 6858000"/>
              <a:gd name="connsiteX41" fmla="*/ 5486453 w 5549823"/>
              <a:gd name="connsiteY41" fmla="*/ 6387541 h 6858000"/>
              <a:gd name="connsiteX42" fmla="*/ 5501749 w 5549823"/>
              <a:gd name="connsiteY42" fmla="*/ 6509613 h 6858000"/>
              <a:gd name="connsiteX43" fmla="*/ 5514524 w 5549823"/>
              <a:gd name="connsiteY43" fmla="*/ 6612483 h 6858000"/>
              <a:gd name="connsiteX44" fmla="*/ 5526626 w 5549823"/>
              <a:gd name="connsiteY44" fmla="*/ 6698894 h 6858000"/>
              <a:gd name="connsiteX45" fmla="*/ 5543940 w 5549823"/>
              <a:gd name="connsiteY45" fmla="*/ 6817538 h 6858000"/>
              <a:gd name="connsiteX46" fmla="*/ 5549823 w 5549823"/>
              <a:gd name="connsiteY46" fmla="*/ 6858000 h 6858000"/>
              <a:gd name="connsiteX47" fmla="*/ 4644470 w 5549823"/>
              <a:gd name="connsiteY47" fmla="*/ 6858000 h 6858000"/>
              <a:gd name="connsiteX48" fmla="*/ 4644470 w 5549823"/>
              <a:gd name="connsiteY48" fmla="*/ 6858000 h 6858000"/>
              <a:gd name="connsiteX49" fmla="*/ 0 w 5549823"/>
              <a:gd name="connsiteY49" fmla="*/ 6858000 h 6858000"/>
              <a:gd name="connsiteX50" fmla="*/ 0 w 5549823"/>
              <a:gd name="connsiteY50" fmla="*/ 0 h 6858000"/>
              <a:gd name="connsiteX51" fmla="*/ 4205108 w 5549823"/>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9823" h="6858000">
                <a:moveTo>
                  <a:pt x="4205108" y="0"/>
                </a:moveTo>
                <a:lnTo>
                  <a:pt x="5548646" y="0"/>
                </a:lnTo>
                <a:lnTo>
                  <a:pt x="5523601" y="155676"/>
                </a:lnTo>
                <a:lnTo>
                  <a:pt x="5499732" y="310667"/>
                </a:lnTo>
                <a:lnTo>
                  <a:pt x="5476368" y="466344"/>
                </a:lnTo>
                <a:lnTo>
                  <a:pt x="5456365" y="622706"/>
                </a:lnTo>
                <a:lnTo>
                  <a:pt x="5436194" y="778383"/>
                </a:lnTo>
                <a:lnTo>
                  <a:pt x="5417368" y="934745"/>
                </a:lnTo>
                <a:lnTo>
                  <a:pt x="5401232" y="1089050"/>
                </a:lnTo>
                <a:lnTo>
                  <a:pt x="5385936" y="1245413"/>
                </a:lnTo>
                <a:lnTo>
                  <a:pt x="5371984" y="1401089"/>
                </a:lnTo>
                <a:lnTo>
                  <a:pt x="5359882" y="1554023"/>
                </a:lnTo>
                <a:lnTo>
                  <a:pt x="5347779" y="1709013"/>
                </a:lnTo>
                <a:lnTo>
                  <a:pt x="5337694" y="1861947"/>
                </a:lnTo>
                <a:lnTo>
                  <a:pt x="5329794" y="2014880"/>
                </a:lnTo>
                <a:lnTo>
                  <a:pt x="5321557" y="2167128"/>
                </a:lnTo>
                <a:lnTo>
                  <a:pt x="5314666" y="2318004"/>
                </a:lnTo>
                <a:lnTo>
                  <a:pt x="5309791" y="2467508"/>
                </a:lnTo>
                <a:lnTo>
                  <a:pt x="5305589" y="2617013"/>
                </a:lnTo>
                <a:lnTo>
                  <a:pt x="5301555" y="2765145"/>
                </a:lnTo>
                <a:lnTo>
                  <a:pt x="5299706" y="2911221"/>
                </a:lnTo>
                <a:lnTo>
                  <a:pt x="5297689" y="3057296"/>
                </a:lnTo>
                <a:lnTo>
                  <a:pt x="5296680" y="3201314"/>
                </a:lnTo>
                <a:lnTo>
                  <a:pt x="5297689" y="3343960"/>
                </a:lnTo>
                <a:lnTo>
                  <a:pt x="5297689" y="3485235"/>
                </a:lnTo>
                <a:lnTo>
                  <a:pt x="5299706" y="3625138"/>
                </a:lnTo>
                <a:lnTo>
                  <a:pt x="5302731" y="3762298"/>
                </a:lnTo>
                <a:lnTo>
                  <a:pt x="5305589" y="3898087"/>
                </a:lnTo>
                <a:lnTo>
                  <a:pt x="5308783" y="4031132"/>
                </a:lnTo>
                <a:lnTo>
                  <a:pt x="5313657" y="4163491"/>
                </a:lnTo>
                <a:lnTo>
                  <a:pt x="5318868" y="4293793"/>
                </a:lnTo>
                <a:lnTo>
                  <a:pt x="5323574" y="4421352"/>
                </a:lnTo>
                <a:lnTo>
                  <a:pt x="5336854" y="4670298"/>
                </a:lnTo>
                <a:lnTo>
                  <a:pt x="5350973" y="4908956"/>
                </a:lnTo>
                <a:lnTo>
                  <a:pt x="5365765" y="5138013"/>
                </a:lnTo>
                <a:lnTo>
                  <a:pt x="5382070" y="5354726"/>
                </a:lnTo>
                <a:lnTo>
                  <a:pt x="5399047" y="5561838"/>
                </a:lnTo>
                <a:lnTo>
                  <a:pt x="5417368" y="5753862"/>
                </a:lnTo>
                <a:lnTo>
                  <a:pt x="5435354" y="5934227"/>
                </a:lnTo>
                <a:lnTo>
                  <a:pt x="5453339" y="6100191"/>
                </a:lnTo>
                <a:lnTo>
                  <a:pt x="5470316" y="6252438"/>
                </a:lnTo>
                <a:lnTo>
                  <a:pt x="5486453" y="6387541"/>
                </a:lnTo>
                <a:lnTo>
                  <a:pt x="5501749" y="6509613"/>
                </a:lnTo>
                <a:lnTo>
                  <a:pt x="5514524" y="6612483"/>
                </a:lnTo>
                <a:lnTo>
                  <a:pt x="5526626" y="6698894"/>
                </a:lnTo>
                <a:lnTo>
                  <a:pt x="5543940" y="6817538"/>
                </a:lnTo>
                <a:lnTo>
                  <a:pt x="5549823" y="6858000"/>
                </a:lnTo>
                <a:lnTo>
                  <a:pt x="4644470" y="6858000"/>
                </a:lnTo>
                <a:lnTo>
                  <a:pt x="4644470" y="6858000"/>
                </a:lnTo>
                <a:lnTo>
                  <a:pt x="0" y="6858000"/>
                </a:lnTo>
                <a:lnTo>
                  <a:pt x="0" y="0"/>
                </a:lnTo>
                <a:lnTo>
                  <a:pt x="420510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939871" y="1325880"/>
            <a:ext cx="5604429" cy="3066507"/>
          </a:xfrm>
        </p:spPr>
        <p:txBody>
          <a:bodyPr vert="horz" lIns="91440" tIns="45720" rIns="91440" bIns="45720" rtlCol="0" anchor="b">
            <a:normAutofit/>
          </a:bodyPr>
          <a:lstStyle/>
          <a:p>
            <a:pPr>
              <a:lnSpc>
                <a:spcPct val="90000"/>
              </a:lnSpc>
            </a:pPr>
            <a:r>
              <a:rPr lang="en-US" sz="3600" b="1" i="0" kern="1200" dirty="0">
                <a:solidFill>
                  <a:srgbClr val="EBEBEB"/>
                </a:solidFill>
                <a:latin typeface="+mj-lt"/>
                <a:ea typeface="+mj-ea"/>
                <a:cs typeface="+mj-cs"/>
              </a:rPr>
              <a:t>I.	The Authority of Scripture and the Early Beginnings of a Bible-Based Faith-Movement</a:t>
            </a:r>
            <a:br>
              <a:rPr lang="en-US" sz="3600" b="1" i="0" kern="1200" dirty="0">
                <a:solidFill>
                  <a:srgbClr val="EBEBEB"/>
                </a:solidFill>
                <a:latin typeface="+mj-lt"/>
                <a:ea typeface="+mj-ea"/>
                <a:cs typeface="+mj-cs"/>
              </a:rPr>
            </a:br>
            <a:endParaRPr lang="en-US" sz="3600" b="1" i="0" kern="1200" dirty="0">
              <a:solidFill>
                <a:srgbClr val="EBEBEB"/>
              </a:solidFill>
              <a:latin typeface="+mj-lt"/>
              <a:ea typeface="+mj-ea"/>
              <a:cs typeface="+mj-cs"/>
            </a:endParaRPr>
          </a:p>
        </p:txBody>
      </p:sp>
      <p:sp>
        <p:nvSpPr>
          <p:cNvPr id="3" name="Text Placeholder 2"/>
          <p:cNvSpPr>
            <a:spLocks noGrp="1"/>
          </p:cNvSpPr>
          <p:nvPr>
            <p:ph type="body" idx="1"/>
          </p:nvPr>
        </p:nvSpPr>
        <p:spPr>
          <a:xfrm>
            <a:off x="5939871" y="4588329"/>
            <a:ext cx="5604429" cy="1621508"/>
          </a:xfrm>
        </p:spPr>
        <p:txBody>
          <a:bodyPr vert="horz" lIns="91440" tIns="45720" rIns="91440" bIns="45720" rtlCol="0" anchor="t">
            <a:normAutofit/>
          </a:bodyPr>
          <a:lstStyle/>
          <a:p>
            <a:pPr algn="ctr"/>
            <a:r>
              <a:rPr lang="en-US" sz="2800" b="1" dirty="0">
                <a:solidFill>
                  <a:schemeClr val="tx2">
                    <a:lumMod val="40000"/>
                    <a:lumOff val="60000"/>
                  </a:schemeClr>
                </a:solidFill>
              </a:rPr>
              <a:t>The Great Awakening in America</a:t>
            </a:r>
          </a:p>
        </p:txBody>
      </p:sp>
    </p:spTree>
    <p:extLst>
      <p:ext uri="{BB962C8B-B14F-4D97-AF65-F5344CB8AC3E}">
        <p14:creationId xmlns:p14="http://schemas.microsoft.com/office/powerpoint/2010/main" val="156558086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683" y="368508"/>
            <a:ext cx="7999315" cy="2323374"/>
          </a:xfrm>
        </p:spPr>
        <p:txBody>
          <a:bodyPr/>
          <a:lstStyle/>
          <a:p>
            <a:r>
              <a:rPr lang="en-US" sz="4000" b="1" i="1" dirty="0"/>
              <a:t>Miller’s message was not a ‘lot of fuss about a date.’ It was the first angel’s message: ‘the everlasting gospel’ and ‘the hour of his judgment is come.’ Revelation 14:6,7. It was evangelism that sought to help get people ready to meet the Lord. </a:t>
            </a:r>
            <a:r>
              <a:rPr lang="mr-IN" sz="4000" i="1" dirty="0"/>
              <a:t>–</a:t>
            </a:r>
            <a:r>
              <a:rPr lang="en-US" sz="4000" i="1" dirty="0"/>
              <a:t> </a:t>
            </a:r>
            <a:r>
              <a:rPr lang="en-US" sz="3200" i="1" dirty="0"/>
              <a:t>C. Mervyn Maxwell</a:t>
            </a:r>
            <a:endParaRPr lang="en-US" sz="3200" dirty="0"/>
          </a:p>
        </p:txBody>
      </p:sp>
    </p:spTree>
    <p:extLst>
      <p:ext uri="{BB962C8B-B14F-4D97-AF65-F5344CB8AC3E}">
        <p14:creationId xmlns:p14="http://schemas.microsoft.com/office/powerpoint/2010/main" val="156845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57B325C-3E35-45CF-9D07-3BCB281F3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C24BEC42-AFF3-40D1-93A2-A27A42E1E23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6" name="Rectangle 25">
            <a:extLst>
              <a:ext uri="{FF2B5EF4-FFF2-40B4-BE49-F238E27FC236}">
                <a16:creationId xmlns:a16="http://schemas.microsoft.com/office/drawing/2014/main" id="{F98810A7-E114-447A-A7D6-69B27CFB565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8" name="Freeform: Shape 27">
            <a:extLst>
              <a:ext uri="{FF2B5EF4-FFF2-40B4-BE49-F238E27FC236}">
                <a16:creationId xmlns:a16="http://schemas.microsoft.com/office/drawing/2014/main" id="{608F427C-1EC9-4280-9367-F2B3AA063E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idx="4294967295"/>
          </p:nvPr>
        </p:nvSpPr>
        <p:spPr>
          <a:xfrm>
            <a:off x="7809954" y="1035824"/>
            <a:ext cx="4205583" cy="5347636"/>
          </a:xfrm>
        </p:spPr>
        <p:txBody>
          <a:bodyPr vert="horz" lIns="91440" tIns="45720" rIns="91440" bIns="45720" rtlCol="0" anchor="b">
            <a:noAutofit/>
          </a:bodyPr>
          <a:lstStyle/>
          <a:p>
            <a:pPr>
              <a:lnSpc>
                <a:spcPct val="90000"/>
              </a:lnSpc>
            </a:pPr>
            <a:r>
              <a:rPr lang="en-US" sz="3200" b="1" i="0" kern="1200" dirty="0">
                <a:solidFill>
                  <a:srgbClr val="EBEBEB"/>
                </a:solidFill>
                <a:latin typeface="+mj-lt"/>
                <a:ea typeface="+mj-ea"/>
                <a:cs typeface="+mj-cs"/>
              </a:rPr>
              <a:t>The group of Advent believers did not lose sight of the second coming but with the Disappointment behind them, they immersed themselves in exploring various biblical teachings. </a:t>
            </a:r>
          </a:p>
        </p:txBody>
      </p:sp>
    </p:spTree>
    <p:extLst>
      <p:ext uri="{BB962C8B-B14F-4D97-AF65-F5344CB8AC3E}">
        <p14:creationId xmlns:p14="http://schemas.microsoft.com/office/powerpoint/2010/main" val="185338589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745" y="533496"/>
            <a:ext cx="7007132" cy="5632311"/>
          </a:xfrm>
          <a:prstGeom prst="rect">
            <a:avLst/>
          </a:prstGeom>
        </p:spPr>
        <p:txBody>
          <a:bodyPr wrap="square">
            <a:spAutoFit/>
          </a:bodyPr>
          <a:lstStyle/>
          <a:p>
            <a:r>
              <a:rPr lang="en-US" sz="3600" b="1" dirty="0">
                <a:latin typeface="Calibri" charset="0"/>
                <a:ea typeface="Calibri" charset="0"/>
                <a:cs typeface="Times New Roman" charset="0"/>
              </a:rPr>
              <a:t>The early beginnings of what is now the Seventh-day Adventist Church reveals a foundation that was:</a:t>
            </a:r>
          </a:p>
          <a:p>
            <a:r>
              <a:rPr lang="en-US" sz="3600" dirty="0">
                <a:latin typeface="Calibri" charset="0"/>
                <a:ea typeface="Calibri" charset="0"/>
                <a:cs typeface="Times New Roman" charset="0"/>
              </a:rPr>
              <a:t> </a:t>
            </a:r>
            <a:r>
              <a:rPr lang="en-US" sz="3600" b="1" dirty="0">
                <a:latin typeface="Calibri" charset="0"/>
                <a:ea typeface="Calibri" charset="0"/>
                <a:cs typeface="Times New Roman" charset="0"/>
              </a:rPr>
              <a:t>(1) Strong in faith, </a:t>
            </a:r>
          </a:p>
          <a:p>
            <a:r>
              <a:rPr lang="en-US" sz="3600" b="1" dirty="0">
                <a:latin typeface="Calibri" charset="0"/>
                <a:ea typeface="Calibri" charset="0"/>
                <a:cs typeface="Times New Roman" charset="0"/>
              </a:rPr>
              <a:t>(2) One that was anchored in the</a:t>
            </a:r>
          </a:p>
          <a:p>
            <a:r>
              <a:rPr lang="en-US" sz="3600" b="1" dirty="0">
                <a:latin typeface="Calibri" charset="0"/>
                <a:ea typeface="Calibri" charset="0"/>
                <a:cs typeface="Times New Roman" charset="0"/>
              </a:rPr>
              <a:t>      authority of the Bible, </a:t>
            </a:r>
          </a:p>
          <a:p>
            <a:r>
              <a:rPr lang="en-US" sz="3600" b="1" dirty="0">
                <a:latin typeface="Calibri" charset="0"/>
                <a:ea typeface="Calibri" charset="0"/>
                <a:cs typeface="Times New Roman" charset="0"/>
              </a:rPr>
              <a:t>(3) Built on the belief in a personal</a:t>
            </a:r>
          </a:p>
          <a:p>
            <a:r>
              <a:rPr lang="en-US" sz="3600" b="1" dirty="0">
                <a:latin typeface="Calibri" charset="0"/>
                <a:ea typeface="Calibri" charset="0"/>
                <a:cs typeface="Times New Roman" charset="0"/>
              </a:rPr>
              <a:t>      God and </a:t>
            </a:r>
          </a:p>
          <a:p>
            <a:r>
              <a:rPr lang="en-US" sz="3600" b="1" dirty="0">
                <a:latin typeface="Calibri" charset="0"/>
                <a:ea typeface="Calibri" charset="0"/>
                <a:cs typeface="Times New Roman" charset="0"/>
              </a:rPr>
              <a:t>(4) One that that was confident of</a:t>
            </a:r>
          </a:p>
          <a:p>
            <a:r>
              <a:rPr lang="en-US" sz="3600" b="1" dirty="0">
                <a:latin typeface="Calibri" charset="0"/>
                <a:ea typeface="Calibri" charset="0"/>
                <a:cs typeface="Times New Roman" charset="0"/>
              </a:rPr>
              <a:t>      Christ’s soon coming. </a:t>
            </a:r>
            <a:endParaRPr lang="en-US" sz="3600" b="1" dirty="0"/>
          </a:p>
        </p:txBody>
      </p:sp>
    </p:spTree>
    <p:extLst>
      <p:ext uri="{BB962C8B-B14F-4D97-AF65-F5344CB8AC3E}">
        <p14:creationId xmlns:p14="http://schemas.microsoft.com/office/powerpoint/2010/main" val="106494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72" y="2448870"/>
            <a:ext cx="6577339" cy="1893042"/>
          </a:xfrm>
        </p:spPr>
        <p:txBody>
          <a:bodyPr/>
          <a:lstStyle/>
          <a:p>
            <a:r>
              <a:rPr lang="en-US" b="1" dirty="0">
                <a:solidFill>
                  <a:srgbClr val="FFFF00"/>
                </a:solidFill>
              </a:rPr>
              <a:t>II.  The Authority of Scripture and the Early Development as an Organization</a:t>
            </a:r>
            <a:r>
              <a:rPr lang="en-US" dirty="0">
                <a:solidFill>
                  <a:srgbClr val="FFFF00"/>
                </a:solidFill>
              </a:rPr>
              <a:t> </a:t>
            </a:r>
          </a:p>
        </p:txBody>
      </p:sp>
      <p:pic>
        <p:nvPicPr>
          <p:cNvPr id="4" name="Picture 3">
            <a:extLst>
              <a:ext uri="{FF2B5EF4-FFF2-40B4-BE49-F238E27FC236}">
                <a16:creationId xmlns:a16="http://schemas.microsoft.com/office/drawing/2014/main" id="{C310D0F4-5CA1-B549-866F-B173D8E65319}"/>
              </a:ext>
            </a:extLst>
          </p:cNvPr>
          <p:cNvPicPr>
            <a:picLocks noChangeAspect="1"/>
          </p:cNvPicPr>
          <p:nvPr/>
        </p:nvPicPr>
        <p:blipFill>
          <a:blip r:embed="rId2"/>
          <a:stretch>
            <a:fillRect/>
          </a:stretch>
        </p:blipFill>
        <p:spPr>
          <a:xfrm>
            <a:off x="6889416" y="1171407"/>
            <a:ext cx="4445000" cy="5092700"/>
          </a:xfrm>
          <a:prstGeom prst="rect">
            <a:avLst/>
          </a:prstGeom>
        </p:spPr>
      </p:pic>
    </p:spTree>
    <p:extLst>
      <p:ext uri="{BB962C8B-B14F-4D97-AF65-F5344CB8AC3E}">
        <p14:creationId xmlns:p14="http://schemas.microsoft.com/office/powerpoint/2010/main" val="1375463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434" y="3298946"/>
            <a:ext cx="8825657" cy="1915647"/>
          </a:xfrm>
        </p:spPr>
        <p:txBody>
          <a:bodyPr/>
          <a:lstStyle/>
          <a:p>
            <a:r>
              <a:rPr lang="en-US" b="1" dirty="0"/>
              <a:t>Our own history tells us that the use of Scripture is not always a unifying factor among God’s people.</a:t>
            </a:r>
            <a:br>
              <a:rPr lang="en-US" b="1" dirty="0"/>
            </a:br>
            <a:br>
              <a:rPr lang="en-US" b="1" dirty="0"/>
            </a:br>
            <a:r>
              <a:rPr lang="en-US" b="1" dirty="0"/>
              <a:t>This was evident during the time when “gospel order” became a primary point of debate and study. </a:t>
            </a:r>
          </a:p>
        </p:txBody>
      </p:sp>
    </p:spTree>
    <p:extLst>
      <p:ext uri="{BB962C8B-B14F-4D97-AF65-F5344CB8AC3E}">
        <p14:creationId xmlns:p14="http://schemas.microsoft.com/office/powerpoint/2010/main" val="190091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1558" y="946484"/>
            <a:ext cx="8550442" cy="5632311"/>
          </a:xfrm>
          <a:prstGeom prst="rect">
            <a:avLst/>
          </a:prstGeom>
        </p:spPr>
        <p:txBody>
          <a:bodyPr wrap="square">
            <a:spAutoFit/>
          </a:bodyPr>
          <a:lstStyle/>
          <a:p>
            <a:r>
              <a:rPr lang="en-US" sz="4000" dirty="0">
                <a:latin typeface="Calibri" charset="0"/>
                <a:ea typeface="Times New Roman" charset="0"/>
                <a:cs typeface="Times New Roman" charset="0"/>
              </a:rPr>
              <a:t>Many objected to whatever appeared to them as a form of Babylon.   This fear, however, did not stop them from recognizing the Acts 6 as an example of organizing a ministry for those individuals with special needs.  </a:t>
            </a:r>
          </a:p>
          <a:p>
            <a:endParaRPr lang="en-US" sz="4000" dirty="0">
              <a:effectLst/>
              <a:latin typeface="Calibri" charset="0"/>
              <a:ea typeface="Calibri" charset="0"/>
              <a:cs typeface="Times New Roman" charset="0"/>
            </a:endParaRPr>
          </a:p>
          <a:p>
            <a:r>
              <a:rPr lang="en-US" sz="4000" dirty="0">
                <a:latin typeface="Calibri" charset="0"/>
                <a:ea typeface="Calibri" charset="0"/>
                <a:cs typeface="Times New Roman" charset="0"/>
              </a:rPr>
              <a:t>For a time there was disagreement, confusion, yet Bible study continued.</a:t>
            </a:r>
            <a:endParaRPr lang="en-US" sz="4000" dirty="0">
              <a:effectLst/>
              <a:latin typeface="Calibri" charset="0"/>
              <a:ea typeface="Calibri" charset="0"/>
              <a:cs typeface="Times New Roman" charset="0"/>
            </a:endParaRPr>
          </a:p>
        </p:txBody>
      </p:sp>
      <p:pic>
        <p:nvPicPr>
          <p:cNvPr id="2" name="Picture 1">
            <a:extLst>
              <a:ext uri="{FF2B5EF4-FFF2-40B4-BE49-F238E27FC236}">
                <a16:creationId xmlns:a16="http://schemas.microsoft.com/office/drawing/2014/main" id="{21E98A0C-62FD-AD4F-BA3A-0687385A0D42}"/>
              </a:ext>
            </a:extLst>
          </p:cNvPr>
          <p:cNvPicPr>
            <a:picLocks noChangeAspect="1"/>
          </p:cNvPicPr>
          <p:nvPr/>
        </p:nvPicPr>
        <p:blipFill>
          <a:blip r:embed="rId2"/>
          <a:stretch>
            <a:fillRect/>
          </a:stretch>
        </p:blipFill>
        <p:spPr>
          <a:xfrm>
            <a:off x="209550" y="946484"/>
            <a:ext cx="3238500" cy="5003800"/>
          </a:xfrm>
          <a:prstGeom prst="rect">
            <a:avLst/>
          </a:prstGeom>
        </p:spPr>
      </p:pic>
    </p:spTree>
    <p:extLst>
      <p:ext uri="{BB962C8B-B14F-4D97-AF65-F5344CB8AC3E}">
        <p14:creationId xmlns:p14="http://schemas.microsoft.com/office/powerpoint/2010/main" val="185486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634" y="723900"/>
            <a:ext cx="3401064" cy="1447800"/>
          </a:xfrm>
        </p:spPr>
        <p:txBody>
          <a:bodyPr/>
          <a:lstStyle/>
          <a:p>
            <a:r>
              <a:rPr lang="en-US" dirty="0"/>
              <a:t>Roswell F. Cottrell,</a:t>
            </a:r>
            <a:br>
              <a:rPr lang="en-US" dirty="0"/>
            </a:br>
            <a:r>
              <a:rPr lang="en-US" dirty="0"/>
              <a:t>Former Seventh Day Baptist</a:t>
            </a:r>
          </a:p>
        </p:txBody>
      </p:sp>
      <p:sp>
        <p:nvSpPr>
          <p:cNvPr id="3" name="Content Placeholder 2"/>
          <p:cNvSpPr>
            <a:spLocks noGrp="1"/>
          </p:cNvSpPr>
          <p:nvPr>
            <p:ph idx="1"/>
          </p:nvPr>
        </p:nvSpPr>
        <p:spPr>
          <a:xfrm>
            <a:off x="4784616" y="1447800"/>
            <a:ext cx="5867342" cy="4572000"/>
          </a:xfrm>
        </p:spPr>
        <p:txBody>
          <a:bodyPr>
            <a:normAutofit/>
          </a:bodyPr>
          <a:lstStyle/>
          <a:p>
            <a:r>
              <a:rPr lang="en-US" sz="4000" b="1" dirty="0"/>
              <a:t>Some believed that If they had “a name,” they would be acting like Babylon of old did--making “a name for ourselves.” (Gen. 11:4)</a:t>
            </a:r>
          </a:p>
        </p:txBody>
      </p:sp>
      <p:pic>
        <p:nvPicPr>
          <p:cNvPr id="5" name="Picture 4"/>
          <p:cNvPicPr>
            <a:picLocks noChangeAspect="1"/>
          </p:cNvPicPr>
          <p:nvPr/>
        </p:nvPicPr>
        <p:blipFill>
          <a:blip r:embed="rId2"/>
          <a:stretch>
            <a:fillRect/>
          </a:stretch>
        </p:blipFill>
        <p:spPr>
          <a:xfrm>
            <a:off x="1312779" y="2409658"/>
            <a:ext cx="2540000" cy="3835400"/>
          </a:xfrm>
          <a:prstGeom prst="rect">
            <a:avLst/>
          </a:prstGeom>
        </p:spPr>
      </p:pic>
    </p:spTree>
    <p:extLst>
      <p:ext uri="{BB962C8B-B14F-4D97-AF65-F5344CB8AC3E}">
        <p14:creationId xmlns:p14="http://schemas.microsoft.com/office/powerpoint/2010/main" val="20209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0884" y="823573"/>
            <a:ext cx="7365178" cy="5632311"/>
          </a:xfrm>
          <a:prstGeom prst="rect">
            <a:avLst/>
          </a:prstGeom>
        </p:spPr>
        <p:txBody>
          <a:bodyPr wrap="square">
            <a:spAutoFit/>
          </a:bodyPr>
          <a:lstStyle/>
          <a:p>
            <a:r>
              <a:rPr lang="en-US" sz="4000" dirty="0">
                <a:latin typeface="Calibri" charset="0"/>
                <a:ea typeface="Times New Roman" charset="0"/>
                <a:cs typeface="Times New Roman" charset="0"/>
              </a:rPr>
              <a:t>After much discussion regarding biblical themes, a name was chosen in 1860 for the </a:t>
            </a:r>
            <a:r>
              <a:rPr lang="en-US" sz="4000" b="1" dirty="0">
                <a:latin typeface="Calibri" charset="0"/>
                <a:ea typeface="Times New Roman" charset="0"/>
                <a:cs typeface="Times New Roman" charset="0"/>
              </a:rPr>
              <a:t>publishing work. </a:t>
            </a:r>
          </a:p>
          <a:p>
            <a:endParaRPr lang="en-US" sz="4000" dirty="0">
              <a:latin typeface="Calibri" charset="0"/>
              <a:ea typeface="Times New Roman" charset="0"/>
              <a:cs typeface="Times New Roman" charset="0"/>
            </a:endParaRPr>
          </a:p>
          <a:p>
            <a:r>
              <a:rPr lang="en-US" sz="4000" dirty="0">
                <a:latin typeface="Calibri" charset="0"/>
                <a:ea typeface="Times New Roman" charset="0"/>
                <a:cs typeface="Times New Roman" charset="0"/>
              </a:rPr>
              <a:t>Later in 1863 the name Seventh-day Adventist was formalized when </a:t>
            </a:r>
            <a:r>
              <a:rPr lang="en-US" sz="4000" b="1" dirty="0">
                <a:latin typeface="Calibri" charset="0"/>
                <a:ea typeface="Times New Roman" charset="0"/>
                <a:cs typeface="Times New Roman" charset="0"/>
              </a:rPr>
              <a:t>the constitution </a:t>
            </a:r>
            <a:r>
              <a:rPr lang="en-US" sz="4000" dirty="0">
                <a:latin typeface="Calibri" charset="0"/>
                <a:ea typeface="Times New Roman" charset="0"/>
                <a:cs typeface="Times New Roman" charset="0"/>
              </a:rPr>
              <a:t>for the General Conference was made.</a:t>
            </a:r>
            <a:r>
              <a:rPr lang="en-US" sz="4000" dirty="0"/>
              <a:t> </a:t>
            </a:r>
          </a:p>
        </p:txBody>
      </p:sp>
    </p:spTree>
    <p:extLst>
      <p:ext uri="{BB962C8B-B14F-4D97-AF65-F5344CB8AC3E}">
        <p14:creationId xmlns:p14="http://schemas.microsoft.com/office/powerpoint/2010/main" val="1475523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131875"/>
            <a:ext cx="9404723" cy="1400530"/>
          </a:xfrm>
        </p:spPr>
        <p:txBody>
          <a:bodyPr/>
          <a:lstStyle/>
          <a:p>
            <a:pPr algn="ctr"/>
            <a:r>
              <a:rPr lang="en-US" b="1" dirty="0">
                <a:solidFill>
                  <a:srgbClr val="FFFF00"/>
                </a:solidFill>
              </a:rPr>
              <a:t>Gospel Order</a:t>
            </a:r>
            <a:br>
              <a:rPr lang="en-US" b="1" dirty="0">
                <a:solidFill>
                  <a:srgbClr val="FFFF00"/>
                </a:solidFill>
              </a:rPr>
            </a:br>
            <a:r>
              <a:rPr lang="en-US" b="1" dirty="0">
                <a:solidFill>
                  <a:srgbClr val="FFFF00"/>
                </a:solidFill>
              </a:rPr>
              <a:t>A Necessity</a:t>
            </a:r>
          </a:p>
        </p:txBody>
      </p:sp>
      <p:sp>
        <p:nvSpPr>
          <p:cNvPr id="3" name="Content Placeholder 2"/>
          <p:cNvSpPr>
            <a:spLocks noGrp="1"/>
          </p:cNvSpPr>
          <p:nvPr>
            <p:ph sz="half" idx="1"/>
          </p:nvPr>
        </p:nvSpPr>
        <p:spPr>
          <a:xfrm>
            <a:off x="646112" y="1606461"/>
            <a:ext cx="4396339" cy="4195763"/>
          </a:xfrm>
        </p:spPr>
        <p:txBody>
          <a:bodyPr>
            <a:normAutofit/>
          </a:bodyPr>
          <a:lstStyle/>
          <a:p>
            <a:r>
              <a:rPr lang="en-US" sz="3200" b="1" dirty="0"/>
              <a:t>Identifying a name with distinctive Bible teachings held by the Advent believers played an important role in choosing a name. </a:t>
            </a:r>
          </a:p>
        </p:txBody>
      </p:sp>
      <p:sp>
        <p:nvSpPr>
          <p:cNvPr id="4" name="Content Placeholder 3"/>
          <p:cNvSpPr>
            <a:spLocks noGrp="1"/>
          </p:cNvSpPr>
          <p:nvPr>
            <p:ph sz="half" idx="2"/>
          </p:nvPr>
        </p:nvSpPr>
        <p:spPr>
          <a:xfrm>
            <a:off x="4844717" y="1567192"/>
            <a:ext cx="5206118" cy="4200245"/>
          </a:xfrm>
        </p:spPr>
        <p:txBody>
          <a:bodyPr>
            <a:noAutofit/>
          </a:bodyPr>
          <a:lstStyle/>
          <a:p>
            <a:r>
              <a:rPr lang="en-US" sz="3200" b="1" i="1" dirty="0"/>
              <a:t>“There is confusion in the names already chosen; and if something is not done here, churches will go on choosing different names still. A general name will bring us into unity and not confusion.” </a:t>
            </a:r>
            <a:r>
              <a:rPr lang="mr-IN" sz="3200" i="1" dirty="0"/>
              <a:t>–</a:t>
            </a:r>
            <a:r>
              <a:rPr lang="en-US" sz="3200" i="1" dirty="0"/>
              <a:t> </a:t>
            </a:r>
            <a:r>
              <a:rPr lang="en-US" sz="2400" i="1" dirty="0"/>
              <a:t>M.E. Cornell</a:t>
            </a:r>
            <a:r>
              <a:rPr lang="en-US" sz="2400" dirty="0"/>
              <a:t> </a:t>
            </a:r>
          </a:p>
        </p:txBody>
      </p:sp>
    </p:spTree>
    <p:extLst>
      <p:ext uri="{BB962C8B-B14F-4D97-AF65-F5344CB8AC3E}">
        <p14:creationId xmlns:p14="http://schemas.microsoft.com/office/powerpoint/2010/main" val="69064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B6D728-94E6-D143-B91D-CBF9BAECB688}"/>
              </a:ext>
            </a:extLst>
          </p:cNvPr>
          <p:cNvSpPr txBox="1"/>
          <p:nvPr/>
        </p:nvSpPr>
        <p:spPr>
          <a:xfrm>
            <a:off x="558141" y="1377537"/>
            <a:ext cx="6527749" cy="3785652"/>
          </a:xfrm>
          <a:prstGeom prst="rect">
            <a:avLst/>
          </a:prstGeom>
          <a:noFill/>
        </p:spPr>
        <p:txBody>
          <a:bodyPr wrap="none" rtlCol="0">
            <a:spAutoFit/>
          </a:bodyPr>
          <a:lstStyle/>
          <a:p>
            <a:r>
              <a:rPr lang="en-US" sz="3600" b="1" dirty="0"/>
              <a:t>“God will have a people</a:t>
            </a:r>
          </a:p>
          <a:p>
            <a:r>
              <a:rPr lang="en-US" sz="3600" b="1" dirty="0"/>
              <a:t>Upon the earth to maintain</a:t>
            </a:r>
          </a:p>
          <a:p>
            <a:r>
              <a:rPr lang="en-US" sz="3600" b="1" dirty="0"/>
              <a:t>the Bible, and the Bible only,</a:t>
            </a:r>
          </a:p>
          <a:p>
            <a:r>
              <a:rPr lang="en-US" sz="3600" b="1" dirty="0"/>
              <a:t>as the standard of all </a:t>
            </a:r>
          </a:p>
          <a:p>
            <a:r>
              <a:rPr lang="en-US" sz="3600" b="1" dirty="0"/>
              <a:t>doctrines and the basis of </a:t>
            </a:r>
          </a:p>
          <a:p>
            <a:r>
              <a:rPr lang="en-US" sz="3600" b="1" dirty="0"/>
              <a:t>all reforms.” </a:t>
            </a:r>
            <a:r>
              <a:rPr lang="en-US" sz="2400" dirty="0"/>
              <a:t>– Ellen G. White, </a:t>
            </a:r>
            <a:r>
              <a:rPr lang="en-US" sz="2400" i="1" dirty="0"/>
              <a:t>The </a:t>
            </a:r>
          </a:p>
          <a:p>
            <a:r>
              <a:rPr lang="en-US" sz="2400" i="1" dirty="0"/>
              <a:t>Great Controversy</a:t>
            </a:r>
            <a:r>
              <a:rPr lang="en-US" sz="2400" dirty="0"/>
              <a:t>, p.595.</a:t>
            </a:r>
          </a:p>
        </p:txBody>
      </p:sp>
    </p:spTree>
    <p:extLst>
      <p:ext uri="{BB962C8B-B14F-4D97-AF65-F5344CB8AC3E}">
        <p14:creationId xmlns:p14="http://schemas.microsoft.com/office/powerpoint/2010/main" val="208412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6144204" cy="1981200"/>
          </a:xfrm>
        </p:spPr>
        <p:txBody>
          <a:bodyPr/>
          <a:lstStyle/>
          <a:p>
            <a:r>
              <a:rPr lang="en-US" b="1" dirty="0">
                <a:solidFill>
                  <a:srgbClr val="FFFF00"/>
                </a:solidFill>
              </a:rPr>
              <a:t>III. The Authority of Scripture, the Urgency of Mission and the Seventh-day Adventist Movement</a:t>
            </a:r>
            <a:br>
              <a:rPr lang="en-US" dirty="0">
                <a:solidFill>
                  <a:srgbClr val="FFFF00"/>
                </a:solidFill>
              </a:rPr>
            </a:br>
            <a:endParaRPr lang="en-US" dirty="0">
              <a:solidFill>
                <a:srgbClr val="FFFF00"/>
              </a:solidFill>
            </a:endParaRPr>
          </a:p>
        </p:txBody>
      </p:sp>
      <p:pic>
        <p:nvPicPr>
          <p:cNvPr id="4" name="Picture 3">
            <a:extLst>
              <a:ext uri="{FF2B5EF4-FFF2-40B4-BE49-F238E27FC236}">
                <a16:creationId xmlns:a16="http://schemas.microsoft.com/office/drawing/2014/main" id="{3ED71F24-FED3-7C4D-AA49-83DD10FEA4EC}"/>
              </a:ext>
            </a:extLst>
          </p:cNvPr>
          <p:cNvPicPr>
            <a:picLocks noChangeAspect="1"/>
          </p:cNvPicPr>
          <p:nvPr/>
        </p:nvPicPr>
        <p:blipFill>
          <a:blip r:embed="rId2"/>
          <a:stretch>
            <a:fillRect/>
          </a:stretch>
        </p:blipFill>
        <p:spPr>
          <a:xfrm>
            <a:off x="7299159" y="1194134"/>
            <a:ext cx="4356100" cy="5143500"/>
          </a:xfrm>
          <a:prstGeom prst="rect">
            <a:avLst/>
          </a:prstGeom>
        </p:spPr>
      </p:pic>
    </p:spTree>
    <p:extLst>
      <p:ext uri="{BB962C8B-B14F-4D97-AF65-F5344CB8AC3E}">
        <p14:creationId xmlns:p14="http://schemas.microsoft.com/office/powerpoint/2010/main" val="50597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01" y="306265"/>
            <a:ext cx="6676802" cy="1981200"/>
          </a:xfrm>
        </p:spPr>
        <p:txBody>
          <a:bodyPr/>
          <a:lstStyle/>
          <a:p>
            <a:r>
              <a:rPr lang="en-US" sz="4400" b="1" dirty="0"/>
              <a:t>From their earliest beginnings, Seventh-day Adventists have embraced the authoritative voice of the Bible and have linked with that voice a clear sense of mission. </a:t>
            </a:r>
          </a:p>
        </p:txBody>
      </p:sp>
      <p:graphicFrame>
        <p:nvGraphicFramePr>
          <p:cNvPr id="3" name="Diagram 2">
            <a:extLst>
              <a:ext uri="{FF2B5EF4-FFF2-40B4-BE49-F238E27FC236}">
                <a16:creationId xmlns:a16="http://schemas.microsoft.com/office/drawing/2014/main" id="{E454C032-0D5E-4141-977F-C08D3EAF112B}"/>
              </a:ext>
            </a:extLst>
          </p:cNvPr>
          <p:cNvGraphicFramePr/>
          <p:nvPr>
            <p:extLst>
              <p:ext uri="{D42A27DB-BD31-4B8C-83A1-F6EECF244321}">
                <p14:modId xmlns:p14="http://schemas.microsoft.com/office/powerpoint/2010/main" val="2697996793"/>
              </p:ext>
            </p:extLst>
          </p:nvPr>
        </p:nvGraphicFramePr>
        <p:xfrm>
          <a:off x="6598920" y="1554480"/>
          <a:ext cx="5486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5667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6696" y="925704"/>
            <a:ext cx="9224210" cy="4401205"/>
          </a:xfrm>
          <a:prstGeom prst="rect">
            <a:avLst/>
          </a:prstGeom>
        </p:spPr>
        <p:txBody>
          <a:bodyPr wrap="square">
            <a:spAutoFit/>
          </a:bodyPr>
          <a:lstStyle/>
          <a:p>
            <a:r>
              <a:rPr lang="en-US" sz="4000" b="1" dirty="0">
                <a:latin typeface="Calibri" charset="0"/>
                <a:ea typeface="Calibri" charset="0"/>
                <a:cs typeface="Times New Roman" charset="0"/>
              </a:rPr>
              <a:t>Between the late 1840s and the early 1860s, Sabbatarian Adventists defined their doctrinal system with emphasis on their distinctive teachings, and established an organizational structure able to maintain unity of faith and facilitate the mission of the church</a:t>
            </a:r>
            <a:r>
              <a:rPr lang="en-US" sz="4000" b="1" dirty="0"/>
              <a:t>. </a:t>
            </a:r>
            <a:r>
              <a:rPr lang="mr-IN" sz="4000" b="1" dirty="0"/>
              <a:t>–</a:t>
            </a:r>
            <a:r>
              <a:rPr lang="en-US" sz="4000" b="1" dirty="0"/>
              <a:t> </a:t>
            </a:r>
            <a:r>
              <a:rPr lang="en-US" sz="3200" dirty="0"/>
              <a:t>Alberto R. Timm</a:t>
            </a:r>
          </a:p>
        </p:txBody>
      </p:sp>
    </p:spTree>
    <p:extLst>
      <p:ext uri="{BB962C8B-B14F-4D97-AF65-F5344CB8AC3E}">
        <p14:creationId xmlns:p14="http://schemas.microsoft.com/office/powerpoint/2010/main" val="1602518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958" y="1010198"/>
            <a:ext cx="6096000" cy="4401205"/>
          </a:xfrm>
          <a:prstGeom prst="rect">
            <a:avLst/>
          </a:prstGeom>
        </p:spPr>
        <p:txBody>
          <a:bodyPr>
            <a:spAutoFit/>
          </a:bodyPr>
          <a:lstStyle/>
          <a:p>
            <a:r>
              <a:rPr lang="en-US" sz="4000" b="1" dirty="0">
                <a:latin typeface="Calibri" charset="0"/>
                <a:ea typeface="Times New Roman" charset="0"/>
                <a:cs typeface="Times New Roman" charset="0"/>
              </a:rPr>
              <a:t>To ensure the mission emphasis, Article V of the short 1863 General Conference constitution required the three-man executive committee to act as a “missionary board.” </a:t>
            </a:r>
            <a:endParaRPr lang="en-US" sz="4000" b="1" dirty="0"/>
          </a:p>
        </p:txBody>
      </p:sp>
      <p:graphicFrame>
        <p:nvGraphicFramePr>
          <p:cNvPr id="3" name="Diagram 2">
            <a:extLst>
              <a:ext uri="{FF2B5EF4-FFF2-40B4-BE49-F238E27FC236}">
                <a16:creationId xmlns:a16="http://schemas.microsoft.com/office/drawing/2014/main" id="{48FEAE83-6BAF-6E44-9025-710CA8037F36}"/>
              </a:ext>
            </a:extLst>
          </p:cNvPr>
          <p:cNvGraphicFramePr/>
          <p:nvPr>
            <p:extLst>
              <p:ext uri="{D42A27DB-BD31-4B8C-83A1-F6EECF244321}">
                <p14:modId xmlns:p14="http://schemas.microsoft.com/office/powerpoint/2010/main" val="2488431905"/>
              </p:ext>
            </p:extLst>
          </p:nvPr>
        </p:nvGraphicFramePr>
        <p:xfrm>
          <a:off x="6846277" y="1348155"/>
          <a:ext cx="5843029" cy="4063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619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1331041"/>
            <a:ext cx="6096000" cy="5509200"/>
          </a:xfrm>
          <a:prstGeom prst="rect">
            <a:avLst/>
          </a:prstGeom>
        </p:spPr>
        <p:txBody>
          <a:bodyPr>
            <a:spAutoFit/>
          </a:bodyPr>
          <a:lstStyle/>
          <a:p>
            <a:r>
              <a:rPr lang="en-US" sz="4400" b="1" dirty="0">
                <a:latin typeface="Calibri" charset="0"/>
                <a:ea typeface="Times New Roman" charset="0"/>
                <a:cs typeface="Times New Roman" charset="0"/>
              </a:rPr>
              <a:t>While the Gospel Commission of Matt. 28:18-20 spoke authoritatively to the newly organized church, the understanding of that passage grew with time. </a:t>
            </a:r>
            <a:endParaRPr lang="en-US" sz="4400" b="1" dirty="0"/>
          </a:p>
        </p:txBody>
      </p:sp>
    </p:spTree>
    <p:extLst>
      <p:ext uri="{BB962C8B-B14F-4D97-AF65-F5344CB8AC3E}">
        <p14:creationId xmlns:p14="http://schemas.microsoft.com/office/powerpoint/2010/main" val="113695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674618"/>
            <a:ext cx="8825657" cy="1915647"/>
          </a:xfrm>
        </p:spPr>
        <p:txBody>
          <a:bodyPr/>
          <a:lstStyle/>
          <a:p>
            <a:pPr algn="ctr"/>
            <a:r>
              <a:rPr lang="en-US" b="1" dirty="0">
                <a:solidFill>
                  <a:srgbClr val="FFFF00"/>
                </a:solidFill>
              </a:rPr>
              <a:t>Conclusion</a:t>
            </a:r>
          </a:p>
        </p:txBody>
      </p:sp>
      <p:sp>
        <p:nvSpPr>
          <p:cNvPr id="3" name="Text Placeholder 2"/>
          <p:cNvSpPr>
            <a:spLocks noGrp="1"/>
          </p:cNvSpPr>
          <p:nvPr>
            <p:ph type="body" idx="1"/>
          </p:nvPr>
        </p:nvSpPr>
        <p:spPr>
          <a:xfrm>
            <a:off x="1347460" y="3879023"/>
            <a:ext cx="8825658" cy="860400"/>
          </a:xfrm>
        </p:spPr>
        <p:txBody>
          <a:bodyPr/>
          <a:lstStyle/>
          <a:p>
            <a:endParaRPr lang="en-US"/>
          </a:p>
        </p:txBody>
      </p:sp>
    </p:spTree>
    <p:extLst>
      <p:ext uri="{BB962C8B-B14F-4D97-AF65-F5344CB8AC3E}">
        <p14:creationId xmlns:p14="http://schemas.microsoft.com/office/powerpoint/2010/main" val="528169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C1BC369-BE9D-594D-917F-EB0E6AE2502A}"/>
              </a:ext>
            </a:extLst>
          </p:cNvPr>
          <p:cNvGraphicFramePr/>
          <p:nvPr/>
        </p:nvGraphicFramePr>
        <p:xfrm>
          <a:off x="714810" y="890649"/>
          <a:ext cx="10010899" cy="5676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1262EC1-70F6-5E4A-A345-B0119D593A1F}"/>
              </a:ext>
            </a:extLst>
          </p:cNvPr>
          <p:cNvSpPr txBox="1"/>
          <p:nvPr/>
        </p:nvSpPr>
        <p:spPr>
          <a:xfrm>
            <a:off x="1098641" y="304801"/>
            <a:ext cx="9243236" cy="461665"/>
          </a:xfrm>
          <a:prstGeom prst="rect">
            <a:avLst/>
          </a:prstGeom>
          <a:noFill/>
        </p:spPr>
        <p:txBody>
          <a:bodyPr wrap="none" rtlCol="0">
            <a:spAutoFit/>
          </a:bodyPr>
          <a:lstStyle/>
          <a:p>
            <a:r>
              <a:rPr lang="en-US" sz="2400" b="1" dirty="0"/>
              <a:t>Three Vignettes of God’s Guidance Through His Written Word</a:t>
            </a:r>
          </a:p>
        </p:txBody>
      </p:sp>
    </p:spTree>
    <p:extLst>
      <p:ext uri="{BB962C8B-B14F-4D97-AF65-F5344CB8AC3E}">
        <p14:creationId xmlns:p14="http://schemas.microsoft.com/office/powerpoint/2010/main" val="844863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8010" y="698939"/>
            <a:ext cx="7363326" cy="5632311"/>
          </a:xfrm>
          <a:prstGeom prst="rect">
            <a:avLst/>
          </a:prstGeom>
        </p:spPr>
        <p:txBody>
          <a:bodyPr wrap="square">
            <a:spAutoFit/>
          </a:bodyPr>
          <a:lstStyle/>
          <a:p>
            <a:r>
              <a:rPr lang="en-US" sz="4000" b="1" dirty="0">
                <a:solidFill>
                  <a:srgbClr val="FFFF00"/>
                </a:solidFill>
                <a:latin typeface="Calibri" charset="0"/>
                <a:ea typeface="Times New Roman" charset="0"/>
                <a:cs typeface="Times New Roman" charset="0"/>
              </a:rPr>
              <a:t>This brief review of history reveals that the Bible clearly had an authoritative voice.</a:t>
            </a:r>
          </a:p>
          <a:p>
            <a:endParaRPr lang="en-US" sz="4000" b="1" dirty="0">
              <a:solidFill>
                <a:srgbClr val="FFFF00"/>
              </a:solidFill>
              <a:latin typeface="Calibri" charset="0"/>
              <a:ea typeface="Times New Roman" charset="0"/>
              <a:cs typeface="Times New Roman" charset="0"/>
            </a:endParaRPr>
          </a:p>
          <a:p>
            <a:r>
              <a:rPr lang="en-US" sz="4000" b="1" dirty="0">
                <a:solidFill>
                  <a:srgbClr val="FFFF00"/>
                </a:solidFill>
                <a:latin typeface="Calibri" charset="0"/>
                <a:ea typeface="Times New Roman" charset="0"/>
                <a:cs typeface="Times New Roman" charset="0"/>
              </a:rPr>
              <a:t>It also reveals that at times an understanding of Bible truth, the needs of ministry, a sense of mission and a desire for a united front warred against each other. </a:t>
            </a:r>
            <a:endParaRPr lang="en-US" sz="4000" b="1" dirty="0">
              <a:solidFill>
                <a:srgbClr val="FFFF00"/>
              </a:solidFill>
            </a:endParaRPr>
          </a:p>
        </p:txBody>
      </p:sp>
    </p:spTree>
    <p:extLst>
      <p:ext uri="{BB962C8B-B14F-4D97-AF65-F5344CB8AC3E}">
        <p14:creationId xmlns:p14="http://schemas.microsoft.com/office/powerpoint/2010/main" val="450953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946"/>
            <a:ext cx="8085221" cy="6370975"/>
          </a:xfrm>
          <a:prstGeom prst="rect">
            <a:avLst/>
          </a:prstGeom>
          <a:solidFill>
            <a:schemeClr val="bg1"/>
          </a:solidFill>
        </p:spPr>
        <p:txBody>
          <a:bodyPr wrap="square">
            <a:spAutoFit/>
          </a:bodyPr>
          <a:lstStyle/>
          <a:p>
            <a:r>
              <a:rPr lang="en-US" sz="3200" b="1" dirty="0">
                <a:solidFill>
                  <a:srgbClr val="FFFF00"/>
                </a:solidFill>
                <a:latin typeface="Calibri" charset="0"/>
                <a:ea typeface="Calibri" charset="0"/>
                <a:cs typeface="Times New Roman" charset="0"/>
              </a:rPr>
              <a:t>"</a:t>
            </a:r>
            <a:r>
              <a:rPr lang="en-US" sz="3200" b="1" dirty="0">
                <a:solidFill>
                  <a:srgbClr val="FFFF00"/>
                </a:solidFill>
                <a:latin typeface="Calibri" charset="0"/>
                <a:ea typeface="Calibri" charset="0"/>
                <a:cs typeface="Arial" charset="0"/>
              </a:rPr>
              <a:t>We cannot then take a position that the unity of the church consists in viewing every text of Scripture in the very same light. </a:t>
            </a:r>
            <a:r>
              <a:rPr lang="en-US" sz="3200" b="1" dirty="0">
                <a:solidFill>
                  <a:srgbClr val="FFFF00"/>
                </a:solidFill>
                <a:latin typeface="Calibri" charset="0"/>
                <a:ea typeface="Calibri" charset="0"/>
                <a:cs typeface="Times" charset="0"/>
              </a:rPr>
              <a:t>The church may pass resolution upon resolution to put down all disagreement of opinions, but we cannot force the mind and will, and thus root out disagreement. These resolutions may conceal the discord, but they cannot quench it and establish perfect agreement. Nothing can perfect unity in the church but the spirit of </a:t>
            </a:r>
            <a:r>
              <a:rPr lang="en-US" sz="3200" b="1" dirty="0" err="1">
                <a:solidFill>
                  <a:srgbClr val="FFFF00"/>
                </a:solidFill>
                <a:latin typeface="Calibri" charset="0"/>
                <a:ea typeface="Calibri" charset="0"/>
                <a:cs typeface="Times" charset="0"/>
              </a:rPr>
              <a:t>Christlike</a:t>
            </a:r>
            <a:r>
              <a:rPr lang="en-US" sz="3200" b="1" dirty="0">
                <a:solidFill>
                  <a:srgbClr val="FFFF00"/>
                </a:solidFill>
                <a:latin typeface="Calibri" charset="0"/>
                <a:ea typeface="Calibri" charset="0"/>
                <a:cs typeface="Times" charset="0"/>
              </a:rPr>
              <a:t> forbearance.” </a:t>
            </a:r>
            <a:r>
              <a:rPr lang="en-US" sz="2800" dirty="0">
                <a:solidFill>
                  <a:srgbClr val="FFFF00"/>
                </a:solidFill>
                <a:latin typeface="Calibri" charset="0"/>
                <a:ea typeface="Calibri" charset="0"/>
                <a:cs typeface="Times" charset="0"/>
              </a:rPr>
              <a:t>– EGW Letter 29, 1889:  Biblical Counsel on Solving Church Difficulties (11MR 266:1)</a:t>
            </a:r>
            <a:endParaRPr lang="en-US" sz="2800" dirty="0">
              <a:solidFill>
                <a:srgbClr val="FFFF00"/>
              </a:solidFill>
            </a:endParaRPr>
          </a:p>
        </p:txBody>
      </p:sp>
    </p:spTree>
    <p:extLst>
      <p:ext uri="{BB962C8B-B14F-4D97-AF65-F5344CB8AC3E}">
        <p14:creationId xmlns:p14="http://schemas.microsoft.com/office/powerpoint/2010/main" val="704524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BFFF46-5523-C749-A3ED-95114EC7DA0F}"/>
              </a:ext>
            </a:extLst>
          </p:cNvPr>
          <p:cNvSpPr/>
          <p:nvPr/>
        </p:nvSpPr>
        <p:spPr>
          <a:xfrm>
            <a:off x="352926" y="385010"/>
            <a:ext cx="7684168" cy="6001643"/>
          </a:xfrm>
          <a:prstGeom prst="rect">
            <a:avLst/>
          </a:prstGeom>
          <a:solidFill>
            <a:schemeClr val="bg1"/>
          </a:solidFill>
        </p:spPr>
        <p:txBody>
          <a:bodyPr wrap="square">
            <a:spAutoFit/>
          </a:bodyPr>
          <a:lstStyle/>
          <a:p>
            <a:r>
              <a:rPr lang="en-US" sz="3200" b="1" dirty="0"/>
              <a:t>“At this period of the earth’s history we cannot afford to weaken one another’s influence. The Christian warfare is close and severe. We have to meet and battle with unseen foes, and we must be in harmony with the heavenly agencies, who are seeking to cleanse us from the inclination to criticize our brethren, to pass judgment on them. The Lord desires us to stand under the yoke of Christ....”</a:t>
            </a:r>
            <a:r>
              <a:rPr lang="en-US" sz="2000" dirty="0"/>
              <a:t>[Ellen G White, The Upward Look, p.  239]</a:t>
            </a:r>
          </a:p>
        </p:txBody>
      </p:sp>
    </p:spTree>
    <p:extLst>
      <p:ext uri="{BB962C8B-B14F-4D97-AF65-F5344CB8AC3E}">
        <p14:creationId xmlns:p14="http://schemas.microsoft.com/office/powerpoint/2010/main" val="124066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7D6B-4877-4A49-9E17-D241FB9540A5}"/>
              </a:ext>
            </a:extLst>
          </p:cNvPr>
          <p:cNvSpPr>
            <a:spLocks noGrp="1"/>
          </p:cNvSpPr>
          <p:nvPr>
            <p:ph type="title"/>
          </p:nvPr>
        </p:nvSpPr>
        <p:spPr>
          <a:xfrm>
            <a:off x="1154955" y="2348385"/>
            <a:ext cx="8825657" cy="1915647"/>
          </a:xfrm>
        </p:spPr>
        <p:txBody>
          <a:bodyPr/>
          <a:lstStyle/>
          <a:p>
            <a:r>
              <a:rPr lang="en-US" sz="4400" b="1" dirty="0"/>
              <a:t>A Needed Voice Today</a:t>
            </a:r>
          </a:p>
        </p:txBody>
      </p:sp>
      <p:sp>
        <p:nvSpPr>
          <p:cNvPr id="3" name="Text Placeholder 2">
            <a:extLst>
              <a:ext uri="{FF2B5EF4-FFF2-40B4-BE49-F238E27FC236}">
                <a16:creationId xmlns:a16="http://schemas.microsoft.com/office/drawing/2014/main" id="{DE237C9F-D611-9743-90D1-A26281BF177E}"/>
              </a:ext>
            </a:extLst>
          </p:cNvPr>
          <p:cNvSpPr>
            <a:spLocks noGrp="1"/>
          </p:cNvSpPr>
          <p:nvPr>
            <p:ph type="body" idx="1"/>
          </p:nvPr>
        </p:nvSpPr>
        <p:spPr/>
        <p:txBody>
          <a:bodyPr>
            <a:normAutofit/>
          </a:bodyPr>
          <a:lstStyle/>
          <a:p>
            <a:r>
              <a:rPr lang="en-US" sz="3200" b="1" dirty="0"/>
              <a:t>Are We that prophetic voice?</a:t>
            </a:r>
          </a:p>
        </p:txBody>
      </p:sp>
    </p:spTree>
    <p:extLst>
      <p:ext uri="{BB962C8B-B14F-4D97-AF65-F5344CB8AC3E}">
        <p14:creationId xmlns:p14="http://schemas.microsoft.com/office/powerpoint/2010/main" val="329823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1965" y="989220"/>
            <a:ext cx="6096000" cy="5016758"/>
          </a:xfrm>
          <a:prstGeom prst="rect">
            <a:avLst/>
          </a:prstGeom>
        </p:spPr>
        <p:txBody>
          <a:bodyPr>
            <a:spAutoFit/>
          </a:bodyPr>
          <a:lstStyle/>
          <a:p>
            <a:r>
              <a:rPr lang="en-US" sz="4000" b="1" dirty="0">
                <a:latin typeface="Calibri" charset="0"/>
                <a:ea typeface="Times New Roman" charset="0"/>
                <a:cs typeface="Times New Roman" charset="0"/>
              </a:rPr>
              <a:t>If in the midst of the organizational, theological, or mission crises conclusions had been drawn, it is likely they would have been wrong. Biblical understanding develops with time. </a:t>
            </a:r>
            <a:endParaRPr lang="en-US" sz="4000" b="1" dirty="0"/>
          </a:p>
        </p:txBody>
      </p:sp>
    </p:spTree>
    <p:extLst>
      <p:ext uri="{BB962C8B-B14F-4D97-AF65-F5344CB8AC3E}">
        <p14:creationId xmlns:p14="http://schemas.microsoft.com/office/powerpoint/2010/main" val="57067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9663" y="913946"/>
            <a:ext cx="6096000" cy="5016758"/>
          </a:xfrm>
          <a:prstGeom prst="rect">
            <a:avLst/>
          </a:prstGeom>
        </p:spPr>
        <p:txBody>
          <a:bodyPr>
            <a:spAutoFit/>
          </a:bodyPr>
          <a:lstStyle/>
          <a:p>
            <a:r>
              <a:rPr lang="en-US" sz="4000" b="1" dirty="0">
                <a:latin typeface="Calibri" charset="0"/>
                <a:ea typeface="Times New Roman" charset="0"/>
                <a:cs typeface="Times New Roman" charset="0"/>
              </a:rPr>
              <a:t>If there is a single insight, a simple take-away principle that must to be remembered from our own history, it is this: </a:t>
            </a:r>
            <a:r>
              <a:rPr lang="en-US" sz="4000" b="1" dirty="0">
                <a:solidFill>
                  <a:srgbClr val="FFFF00"/>
                </a:solidFill>
                <a:latin typeface="Calibri" charset="0"/>
                <a:ea typeface="Times New Roman" charset="0"/>
                <a:cs typeface="Times New Roman" charset="0"/>
              </a:rPr>
              <a:t>We must not try to write a conclusion when God is still adding chapters.</a:t>
            </a:r>
            <a:r>
              <a:rPr lang="en-US" sz="4000" b="1" dirty="0">
                <a:solidFill>
                  <a:srgbClr val="FFFF00"/>
                </a:solidFill>
              </a:rPr>
              <a:t> </a:t>
            </a:r>
          </a:p>
        </p:txBody>
      </p:sp>
    </p:spTree>
    <p:extLst>
      <p:ext uri="{BB962C8B-B14F-4D97-AF65-F5344CB8AC3E}">
        <p14:creationId xmlns:p14="http://schemas.microsoft.com/office/powerpoint/2010/main" val="751027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842" y="281354"/>
            <a:ext cx="7099866" cy="6247864"/>
          </a:xfrm>
          <a:prstGeom prst="rect">
            <a:avLst/>
          </a:prstGeom>
        </p:spPr>
        <p:txBody>
          <a:bodyPr wrap="square">
            <a:spAutoFit/>
          </a:bodyPr>
          <a:lstStyle/>
          <a:p>
            <a:r>
              <a:rPr lang="en-US" sz="4000" b="1" dirty="0">
                <a:latin typeface="+mj-lt"/>
                <a:ea typeface="Times New Roman" charset="0"/>
                <a:cs typeface="Times New Roman" charset="0"/>
              </a:rPr>
              <a:t>Unity is not what a church or any organization manufactures. It is a byproduct of leaders and church members personally experiencing the God of the Bible</a:t>
            </a:r>
            <a:r>
              <a:rPr lang="en-US" sz="4000" b="1" dirty="0">
                <a:latin typeface="+mj-lt"/>
              </a:rPr>
              <a:t> </a:t>
            </a:r>
            <a:r>
              <a:rPr lang="mr-IN" sz="4000" b="1" dirty="0">
                <a:latin typeface="+mj-lt"/>
              </a:rPr>
              <a:t>–</a:t>
            </a:r>
            <a:r>
              <a:rPr lang="en-US" sz="4000" b="1" dirty="0"/>
              <a:t>—allowing His voice to be authoritative in our personal lives and in corporate interactions.</a:t>
            </a:r>
            <a:endParaRPr lang="en-US" sz="4000" b="1" dirty="0">
              <a:latin typeface="+mj-lt"/>
            </a:endParaRPr>
          </a:p>
        </p:txBody>
      </p:sp>
    </p:spTree>
    <p:extLst>
      <p:ext uri="{BB962C8B-B14F-4D97-AF65-F5344CB8AC3E}">
        <p14:creationId xmlns:p14="http://schemas.microsoft.com/office/powerpoint/2010/main" val="199079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George Barna</a:t>
            </a:r>
            <a:br>
              <a:rPr lang="en-US" dirty="0"/>
            </a:br>
            <a:r>
              <a:rPr lang="en-US" dirty="0"/>
              <a:t>Founder of the Barna </a:t>
            </a:r>
            <a:br>
              <a:rPr lang="en-US" dirty="0"/>
            </a:br>
            <a:r>
              <a:rPr lang="en-US" dirty="0"/>
              <a:t>Research Group</a:t>
            </a:r>
          </a:p>
        </p:txBody>
      </p:sp>
      <p:sp>
        <p:nvSpPr>
          <p:cNvPr id="5" name="Content Placeholder 4"/>
          <p:cNvSpPr>
            <a:spLocks noGrp="1"/>
          </p:cNvSpPr>
          <p:nvPr>
            <p:ph idx="1"/>
          </p:nvPr>
        </p:nvSpPr>
        <p:spPr>
          <a:xfrm>
            <a:off x="5045274" y="1447800"/>
            <a:ext cx="4916873" cy="4332482"/>
          </a:xfrm>
        </p:spPr>
        <p:txBody>
          <a:bodyPr>
            <a:normAutofit/>
          </a:bodyPr>
          <a:lstStyle/>
          <a:p>
            <a:r>
              <a:rPr lang="en-US" sz="4400" b="1" dirty="0"/>
              <a:t>The word “</a:t>
            </a:r>
            <a:r>
              <a:rPr lang="en-US" sz="4400" b="1" i="1" dirty="0"/>
              <a:t>God”</a:t>
            </a:r>
            <a:r>
              <a:rPr lang="en-US" sz="4400" b="1" dirty="0"/>
              <a:t> no longer refers exclusively to the divine deity.</a:t>
            </a:r>
          </a:p>
        </p:txBody>
      </p:sp>
      <p:pic>
        <p:nvPicPr>
          <p:cNvPr id="7" name="Picture 6"/>
          <p:cNvPicPr>
            <a:picLocks noChangeAspect="1"/>
          </p:cNvPicPr>
          <p:nvPr/>
        </p:nvPicPr>
        <p:blipFill>
          <a:blip r:embed="rId2"/>
          <a:stretch>
            <a:fillRect/>
          </a:stretch>
        </p:blipFill>
        <p:spPr>
          <a:xfrm>
            <a:off x="1154953" y="3321951"/>
            <a:ext cx="2852604" cy="2822176"/>
          </a:xfrm>
          <a:prstGeom prst="rect">
            <a:avLst/>
          </a:prstGeom>
        </p:spPr>
      </p:pic>
    </p:spTree>
    <p:extLst>
      <p:ext uri="{BB962C8B-B14F-4D97-AF65-F5344CB8AC3E}">
        <p14:creationId xmlns:p14="http://schemas.microsoft.com/office/powerpoint/2010/main" val="30589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7315" y="1978710"/>
            <a:ext cx="8596668" cy="1826581"/>
          </a:xfrm>
        </p:spPr>
        <p:txBody>
          <a:bodyPr>
            <a:normAutofit fontScale="90000"/>
          </a:bodyPr>
          <a:lstStyle/>
          <a:p>
            <a:r>
              <a:rPr lang="en-US" b="1" dirty="0"/>
              <a:t>BARNA:</a:t>
            </a:r>
            <a:br>
              <a:rPr lang="en-US" b="1" dirty="0"/>
            </a:br>
            <a:br>
              <a:rPr lang="en-US" b="1" dirty="0"/>
            </a:br>
            <a:r>
              <a:rPr lang="en-US" b="1" dirty="0"/>
              <a:t>Without the Bible as the authoritative voice, the essence and character of God is left to the imagination.</a:t>
            </a:r>
            <a:br>
              <a:rPr lang="en-US" b="1" dirty="0"/>
            </a:br>
            <a:br>
              <a:rPr lang="en-US" sz="2200" b="1" dirty="0"/>
            </a:br>
            <a:endParaRPr lang="en-US" sz="2200" b="1" dirty="0"/>
          </a:p>
        </p:txBody>
      </p:sp>
      <p:sp>
        <p:nvSpPr>
          <p:cNvPr id="8" name="Rectangle 7"/>
          <p:cNvSpPr/>
          <p:nvPr/>
        </p:nvSpPr>
        <p:spPr>
          <a:xfrm>
            <a:off x="707315" y="3495579"/>
            <a:ext cx="8596667" cy="1200329"/>
          </a:xfrm>
          <a:prstGeom prst="rect">
            <a:avLst/>
          </a:prstGeom>
        </p:spPr>
        <p:txBody>
          <a:bodyPr wrap="square">
            <a:spAutoFit/>
          </a:bodyPr>
          <a:lstStyle/>
          <a:p>
            <a:r>
              <a:rPr lang="en-US" sz="3600" b="1" dirty="0">
                <a:solidFill>
                  <a:srgbClr val="FFFF00"/>
                </a:solidFill>
                <a:latin typeface="Calibri" charset="0"/>
                <a:ea typeface="Calibri" charset="0"/>
                <a:cs typeface="Times New Roman" charset="0"/>
              </a:rPr>
              <a:t>The personal God can easily become a deistic God or simply an abstract idea.</a:t>
            </a:r>
            <a:r>
              <a:rPr lang="en-US" sz="3600" b="1" dirty="0">
                <a:solidFill>
                  <a:srgbClr val="FFFF00"/>
                </a:solidFill>
              </a:rPr>
              <a:t> </a:t>
            </a:r>
          </a:p>
        </p:txBody>
      </p:sp>
    </p:spTree>
    <p:extLst>
      <p:ext uri="{BB962C8B-B14F-4D97-AF65-F5344CB8AC3E}">
        <p14:creationId xmlns:p14="http://schemas.microsoft.com/office/powerpoint/2010/main" val="79172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9749" y="1407687"/>
            <a:ext cx="8825657" cy="1915647"/>
          </a:xfrm>
        </p:spPr>
        <p:txBody>
          <a:bodyPr/>
          <a:lstStyle/>
          <a:p>
            <a:r>
              <a:rPr lang="en-US" sz="4400" dirty="0"/>
              <a:t>What’s right for me may or may not be right for you.</a:t>
            </a:r>
          </a:p>
        </p:txBody>
      </p:sp>
      <p:sp>
        <p:nvSpPr>
          <p:cNvPr id="5" name="Text Placeholder 4"/>
          <p:cNvSpPr>
            <a:spLocks noGrp="1"/>
          </p:cNvSpPr>
          <p:nvPr>
            <p:ph type="body" idx="1"/>
          </p:nvPr>
        </p:nvSpPr>
        <p:spPr>
          <a:xfrm>
            <a:off x="1184935" y="4207755"/>
            <a:ext cx="8825658" cy="860400"/>
          </a:xfrm>
        </p:spPr>
        <p:txBody>
          <a:bodyPr>
            <a:noAutofit/>
          </a:bodyPr>
          <a:lstStyle/>
          <a:p>
            <a:pPr algn="ctr"/>
            <a:r>
              <a:rPr lang="en-US" sz="3600" b="1" dirty="0">
                <a:solidFill>
                  <a:srgbClr val="FFFF00"/>
                </a:solidFill>
              </a:rPr>
              <a:t>“Relativism is the rule of the day” </a:t>
            </a:r>
          </a:p>
          <a:p>
            <a:pPr algn="ctr"/>
            <a:r>
              <a:rPr lang="en-US" sz="2400" dirty="0">
                <a:solidFill>
                  <a:srgbClr val="FFFF00"/>
                </a:solidFill>
              </a:rPr>
              <a:t>-- George Barna</a:t>
            </a:r>
          </a:p>
        </p:txBody>
      </p:sp>
    </p:spTree>
    <p:extLst>
      <p:ext uri="{BB962C8B-B14F-4D97-AF65-F5344CB8AC3E}">
        <p14:creationId xmlns:p14="http://schemas.microsoft.com/office/powerpoint/2010/main" val="53098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125" y="746942"/>
            <a:ext cx="8595206" cy="2323374"/>
          </a:xfrm>
        </p:spPr>
        <p:txBody>
          <a:bodyPr/>
          <a:lstStyle/>
          <a:p>
            <a:r>
              <a:rPr lang="en-US" i="1" dirty="0">
                <a:solidFill>
                  <a:srgbClr val="FFFF00"/>
                </a:solidFill>
              </a:rPr>
              <a:t>But it is not only that we need absolutes in morals and values; we need absolutes </a:t>
            </a:r>
            <a:r>
              <a:rPr lang="en-US" i="1" u="sng" dirty="0">
                <a:solidFill>
                  <a:srgbClr val="FFFF00"/>
                </a:solidFill>
              </a:rPr>
              <a:t>if our existence is to have </a:t>
            </a:r>
            <a:r>
              <a:rPr lang="en-US" u="sng" dirty="0">
                <a:solidFill>
                  <a:srgbClr val="FFFF00"/>
                </a:solidFill>
              </a:rPr>
              <a:t>meaning</a:t>
            </a:r>
            <a:r>
              <a:rPr lang="en-US" i="1" dirty="0">
                <a:solidFill>
                  <a:srgbClr val="FFFF00"/>
                </a:solidFill>
              </a:rPr>
              <a:t>—my existence, your existence, Man’s existence</a:t>
            </a:r>
            <a:br>
              <a:rPr lang="en-US" i="1" dirty="0">
                <a:solidFill>
                  <a:srgbClr val="FFFF00"/>
                </a:solidFill>
              </a:rPr>
            </a:br>
            <a:r>
              <a:rPr lang="en-US" i="1" dirty="0">
                <a:solidFill>
                  <a:srgbClr val="FFFF00"/>
                </a:solidFill>
              </a:rPr>
              <a:t>									</a:t>
            </a:r>
            <a:r>
              <a:rPr lang="en-US" i="1" dirty="0"/>
              <a:t>.</a:t>
            </a:r>
            <a:r>
              <a:rPr lang="mr-IN" i="1" dirty="0"/>
              <a:t>–</a:t>
            </a:r>
            <a:r>
              <a:rPr lang="en-US" i="1" dirty="0"/>
              <a:t> </a:t>
            </a:r>
            <a:r>
              <a:rPr lang="en-US" sz="3200" i="1" dirty="0"/>
              <a:t>Francis Schaeffer</a:t>
            </a:r>
            <a:r>
              <a:rPr lang="en-US" sz="3200" dirty="0"/>
              <a:t> </a:t>
            </a:r>
          </a:p>
        </p:txBody>
      </p:sp>
    </p:spTree>
    <p:extLst>
      <p:ext uri="{BB962C8B-B14F-4D97-AF65-F5344CB8AC3E}">
        <p14:creationId xmlns:p14="http://schemas.microsoft.com/office/powerpoint/2010/main" val="102017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7FFF-1A18-0B42-B64B-F13909A48BD9}"/>
              </a:ext>
            </a:extLst>
          </p:cNvPr>
          <p:cNvSpPr>
            <a:spLocks noGrp="1"/>
          </p:cNvSpPr>
          <p:nvPr>
            <p:ph type="title"/>
          </p:nvPr>
        </p:nvSpPr>
        <p:spPr/>
        <p:txBody>
          <a:bodyPr/>
          <a:lstStyle/>
          <a:p>
            <a:pPr algn="ctr"/>
            <a:r>
              <a:rPr lang="en-US" b="1" dirty="0"/>
              <a:t>A Movement of Destiny, Such as Ours, Did Not Emerge by Accident</a:t>
            </a:r>
          </a:p>
        </p:txBody>
      </p:sp>
      <p:sp>
        <p:nvSpPr>
          <p:cNvPr id="3" name="Text Placeholder 2">
            <a:extLst>
              <a:ext uri="{FF2B5EF4-FFF2-40B4-BE49-F238E27FC236}">
                <a16:creationId xmlns:a16="http://schemas.microsoft.com/office/drawing/2014/main" id="{D3F49BF1-6F77-2A4B-B683-4724DA74462B}"/>
              </a:ext>
            </a:extLst>
          </p:cNvPr>
          <p:cNvSpPr>
            <a:spLocks noGrp="1"/>
          </p:cNvSpPr>
          <p:nvPr>
            <p:ph type="body" sz="half" idx="14"/>
          </p:nvPr>
        </p:nvSpPr>
        <p:spPr/>
        <p:txBody>
          <a:bodyPr/>
          <a:lstStyle/>
          <a:p>
            <a:endParaRPr lang="en-US"/>
          </a:p>
        </p:txBody>
      </p:sp>
    </p:spTree>
    <p:extLst>
      <p:ext uri="{BB962C8B-B14F-4D97-AF65-F5344CB8AC3E}">
        <p14:creationId xmlns:p14="http://schemas.microsoft.com/office/powerpoint/2010/main" val="2160088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C1BC369-BE9D-594D-917F-EB0E6AE2502A}"/>
              </a:ext>
            </a:extLst>
          </p:cNvPr>
          <p:cNvGraphicFramePr/>
          <p:nvPr>
            <p:extLst>
              <p:ext uri="{D42A27DB-BD31-4B8C-83A1-F6EECF244321}">
                <p14:modId xmlns:p14="http://schemas.microsoft.com/office/powerpoint/2010/main" val="1380199639"/>
              </p:ext>
            </p:extLst>
          </p:nvPr>
        </p:nvGraphicFramePr>
        <p:xfrm>
          <a:off x="714810" y="890649"/>
          <a:ext cx="10010899" cy="5676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1262EC1-70F6-5E4A-A345-B0119D593A1F}"/>
              </a:ext>
            </a:extLst>
          </p:cNvPr>
          <p:cNvSpPr txBox="1"/>
          <p:nvPr/>
        </p:nvSpPr>
        <p:spPr>
          <a:xfrm>
            <a:off x="410952" y="240632"/>
            <a:ext cx="10618613" cy="523220"/>
          </a:xfrm>
          <a:prstGeom prst="rect">
            <a:avLst/>
          </a:prstGeom>
          <a:noFill/>
        </p:spPr>
        <p:txBody>
          <a:bodyPr wrap="none" rtlCol="0">
            <a:spAutoFit/>
          </a:bodyPr>
          <a:lstStyle/>
          <a:p>
            <a:r>
              <a:rPr lang="en-US" sz="2800" b="1" dirty="0"/>
              <a:t>Three Vignettes of God’s Guidance Through His Written Word</a:t>
            </a:r>
          </a:p>
        </p:txBody>
      </p:sp>
    </p:spTree>
    <p:extLst>
      <p:ext uri="{BB962C8B-B14F-4D97-AF65-F5344CB8AC3E}">
        <p14:creationId xmlns:p14="http://schemas.microsoft.com/office/powerpoint/2010/main" val="3231319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Larry Evans</TermName>
          <TermId xmlns="http://schemas.microsoft.com/office/infopath/2007/PartnerControls">2d552b28-26d0-4227-9692-85e3d17185f8</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628336-8E5A-4722-BD62-3EA47717BEE0}"/>
</file>

<file path=customXml/itemProps2.xml><?xml version="1.0" encoding="utf-8"?>
<ds:datastoreItem xmlns:ds="http://schemas.openxmlformats.org/officeDocument/2006/customXml" ds:itemID="{DA7B253B-99A1-4345-9D33-F0124E8233A4}"/>
</file>

<file path=customXml/itemProps3.xml><?xml version="1.0" encoding="utf-8"?>
<ds:datastoreItem xmlns:ds="http://schemas.openxmlformats.org/officeDocument/2006/customXml" ds:itemID="{4483FF59-E005-461C-BF31-2835A77D92E3}"/>
</file>

<file path=docProps/app.xml><?xml version="1.0" encoding="utf-8"?>
<Properties xmlns="http://schemas.openxmlformats.org/officeDocument/2006/extended-properties" xmlns:vt="http://schemas.openxmlformats.org/officeDocument/2006/docPropsVTypes">
  <Template>Ion</Template>
  <TotalTime>7046</TotalTime>
  <Words>1221</Words>
  <Application>Microsoft Office PowerPoint</Application>
  <PresentationFormat>Widescreen</PresentationFormat>
  <Paragraphs>80</Paragraphs>
  <Slides>32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Wingdings 3</vt:lpstr>
      <vt:lpstr>Ion</vt:lpstr>
      <vt:lpstr>Biblical Authority and Its Role in the Historical Development of the Seventh-day Adventist Movement  </vt:lpstr>
      <vt:lpstr>PowerPoint Presentation</vt:lpstr>
      <vt:lpstr>A Needed Voice Today</vt:lpstr>
      <vt:lpstr>George Barna Founder of the Barna  Research Group</vt:lpstr>
      <vt:lpstr>BARNA:  Without the Bible as the authoritative voice, the essence and character of God is left to the imagination.  </vt:lpstr>
      <vt:lpstr>What’s right for me may or may not be right for you.</vt:lpstr>
      <vt:lpstr>But it is not only that we need absolutes in morals and values; we need absolutes if our existence is to have meaning—my existence, your existence, Man’s existence          .– Francis Schaeffer </vt:lpstr>
      <vt:lpstr>A Movement of Destiny, Such as Ours, Did Not Emerge by Accident</vt:lpstr>
      <vt:lpstr>PowerPoint Presentation</vt:lpstr>
      <vt:lpstr>I. The Authority of Scripture and the Early Beginnings of a Bible-Based Faith-Movement </vt:lpstr>
      <vt:lpstr>Miller’s message was not a ‘lot of fuss about a date.’ It was the first angel’s message: ‘the everlasting gospel’ and ‘the hour of his judgment is come.’ Revelation 14:6,7. It was evangelism that sought to help get people ready to meet the Lord. – C. Mervyn Maxwell</vt:lpstr>
      <vt:lpstr>The group of Advent believers did not lose sight of the second coming but with the Disappointment behind them, they immersed themselves in exploring various biblical teachings. </vt:lpstr>
      <vt:lpstr>PowerPoint Presentation</vt:lpstr>
      <vt:lpstr>II.  The Authority of Scripture and the Early Development as an Organization </vt:lpstr>
      <vt:lpstr>Our own history tells us that the use of Scripture is not always a unifying factor among God’s people.  This was evident during the time when “gospel order” became a primary point of debate and study. </vt:lpstr>
      <vt:lpstr>PowerPoint Presentation</vt:lpstr>
      <vt:lpstr>Roswell F. Cottrell, Former Seventh Day Baptist</vt:lpstr>
      <vt:lpstr>PowerPoint Presentation</vt:lpstr>
      <vt:lpstr>Gospel Order A Necessity</vt:lpstr>
      <vt:lpstr>III. The Authority of Scripture, the Urgency of Mission and the Seventh-day Adventist Movement </vt:lpstr>
      <vt:lpstr>From their earliest beginnings, Seventh-day Adventists have embraced the authoritative voice of the Bible and have linked with that voice a clear sense of mission. </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Authority and the Historical Development of the Seventh-day Adventist Movement:</dc:title>
  <dc:creator>Evans, Larry R.</dc:creator>
  <cp:lastModifiedBy>Missah, Ellen S.</cp:lastModifiedBy>
  <cp:revision>48</cp:revision>
  <dcterms:created xsi:type="dcterms:W3CDTF">2018-01-15T15:28:31Z</dcterms:created>
  <dcterms:modified xsi:type="dcterms:W3CDTF">2022-01-12T16:55:10Z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83;#Larry Evans|2d552b28-26d0-4227-9692-85e3d17185f8</vt:lpwstr>
  </property>
  <property fmtid="{D5CDD505-2E9C-101B-9397-08002B2CF9AE}" pid="4" name="CurriculumCategories">
    <vt:lpwstr/>
  </property>
</Properties>
</file>